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69" r:id="rId4"/>
    <p:sldId id="275" r:id="rId5"/>
    <p:sldId id="261" r:id="rId6"/>
    <p:sldId id="267" r:id="rId7"/>
    <p:sldId id="282" r:id="rId8"/>
    <p:sldId id="265" r:id="rId9"/>
    <p:sldId id="270" r:id="rId10"/>
    <p:sldId id="278" r:id="rId11"/>
    <p:sldId id="263" r:id="rId12"/>
    <p:sldId id="258" r:id="rId13"/>
    <p:sldId id="279" r:id="rId14"/>
    <p:sldId id="273" r:id="rId15"/>
    <p:sldId id="271" r:id="rId16"/>
    <p:sldId id="259" r:id="rId17"/>
    <p:sldId id="276" r:id="rId18"/>
    <p:sldId id="274" r:id="rId19"/>
    <p:sldId id="277" r:id="rId20"/>
    <p:sldId id="281" r:id="rId21"/>
    <p:sldId id="264" r:id="rId22"/>
    <p:sldId id="272" r:id="rId23"/>
    <p:sldId id="260" r:id="rId24"/>
    <p:sldId id="262" r:id="rId25"/>
    <p:sldId id="266" r:id="rId26"/>
    <p:sldId id="268" r:id="rId27"/>
    <p:sldId id="283"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007"/>
    <a:srgbClr val="1A5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84" y="66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1D829-7076-418A-ABA5-3753CB58B9C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A7186-DC97-4619-A842-2C1C9CF3F35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A7186-DC97-4619-A842-2C1C9CF3F35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A7186-DC97-4619-A842-2C1C9CF3F35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A7186-DC97-4619-A842-2C1C9CF3F35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A7186-DC97-4619-A842-2C1C9CF3F35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A7186-DC97-4619-A842-2C1C9CF3F35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A7186-DC97-4619-A842-2C1C9CF3F351}"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A7186-DC97-4619-A842-2C1C9CF3F35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A7186-DC97-4619-A842-2C1C9CF3F35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6161D60D-4B27-4AEC-9DC4-FF776C9D906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22B19-F11A-4A56-802C-DE1D7C0B13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161D60D-4B27-4AEC-9DC4-FF776C9D906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22B19-F11A-4A56-802C-DE1D7C0B13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161D60D-4B27-4AEC-9DC4-FF776C9D906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22B19-F11A-4A56-802C-DE1D7C0B13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38738"/>
          </a:xfrm>
          <a:prstGeom prst="rect">
            <a:avLst/>
          </a:prstGeom>
        </p:spPr>
      </p:pic>
      <p:sp>
        <p:nvSpPr>
          <p:cNvPr id="8" name="矩形 7"/>
          <p:cNvSpPr/>
          <p:nvPr userDrawn="1"/>
        </p:nvSpPr>
        <p:spPr>
          <a:xfrm>
            <a:off x="0" y="647700"/>
            <a:ext cx="9144000" cy="42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254000" y="124480"/>
            <a:ext cx="3775393" cy="523220"/>
          </a:xfrm>
          <a:prstGeom prst="rect">
            <a:avLst/>
          </a:prstGeom>
          <a:noFill/>
        </p:spPr>
        <p:txBody>
          <a:bodyPr wrap="none" rtlCol="0">
            <a:spAutoFit/>
          </a:bodyPr>
          <a:lstStyle/>
          <a:p>
            <a:r>
              <a:rPr lang="zh-CN" altLang="en-US" sz="2800" b="1" dirty="0">
                <a:solidFill>
                  <a:srgbClr val="378007"/>
                </a:solidFill>
                <a:latin typeface="微软雅黑" panose="020B0503020204020204" pitchFamily="34" charset="-122"/>
                <a:ea typeface="微软雅黑" panose="020B0503020204020204"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161D60D-4B27-4AEC-9DC4-FF776C9D906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22B19-F11A-4A56-802C-DE1D7C0B13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161D60D-4B27-4AEC-9DC4-FF776C9D906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22B19-F11A-4A56-802C-DE1D7C0B13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161D60D-4B27-4AEC-9DC4-FF776C9D906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22B19-F11A-4A56-802C-DE1D7C0B13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161D60D-4B27-4AEC-9DC4-FF776C9D906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22B19-F11A-4A56-802C-DE1D7C0B13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161D60D-4B27-4AEC-9DC4-FF776C9D906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22B19-F11A-4A56-802C-DE1D7C0B13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6161D60D-4B27-4AEC-9DC4-FF776C9D906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22B19-F11A-4A56-802C-DE1D7C0B13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6161D60D-4B27-4AEC-9DC4-FF776C9D906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22B19-F11A-4A56-802C-DE1D7C0B13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161D60D-4B27-4AEC-9DC4-FF776C9D9060}"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822B19-F11A-4A56-802C-DE1D7C0B137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notesSlide" Target="../notesSlides/notesSlide11.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2.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4.png"/><Relationship Id="rId3" Type="http://schemas.openxmlformats.org/officeDocument/2006/relationships/notesSlide" Target="../notesSlides/notesSlide16.xml"/><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3.png"/><Relationship Id="rId2" Type="http://schemas.openxmlformats.org/officeDocument/2006/relationships/slideLayout" Target="../slideLayouts/slideLayout2.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tags" Target="../tags/tag12.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2.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2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18.xml"/><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3" Type="http://schemas.openxmlformats.org/officeDocument/2006/relationships/notesSlide" Target="../notesSlides/notesSlide23.xml"/><Relationship Id="rId21" Type="http://schemas.openxmlformats.org/officeDocument/2006/relationships/image" Target="../media/image86.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slideLayout" Target="../slideLayouts/slideLayout2.xml"/><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tags" Target="../tags/tag18.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19" Type="http://schemas.openxmlformats.org/officeDocument/2006/relationships/image" Target="../media/image84.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image" Target="../media/image8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8.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38738"/>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300" y="2387908"/>
            <a:ext cx="5575300" cy="2486889"/>
          </a:xfrm>
          <a:prstGeom prst="rect">
            <a:avLst/>
          </a:prstGeom>
        </p:spPr>
      </p:pic>
      <p:sp>
        <p:nvSpPr>
          <p:cNvPr id="6" name="文本框 5"/>
          <p:cNvSpPr txBox="1"/>
          <p:nvPr/>
        </p:nvSpPr>
        <p:spPr>
          <a:xfrm>
            <a:off x="1417931" y="1054100"/>
            <a:ext cx="6308137" cy="707886"/>
          </a:xfrm>
          <a:prstGeom prst="rect">
            <a:avLst/>
          </a:prstGeom>
          <a:noFill/>
        </p:spPr>
        <p:txBody>
          <a:bodyPr wrap="none" rtlCol="0">
            <a:spAutoFit/>
          </a:bodyPr>
          <a:lstStyle/>
          <a:p>
            <a:r>
              <a:rPr lang="zh-CN" altLang="en-US" sz="4000" b="1" dirty="0">
                <a:solidFill>
                  <a:srgbClr val="1A5702"/>
                </a:solidFill>
                <a:latin typeface="微软雅黑" panose="020B0503020204020204" pitchFamily="34" charset="-122"/>
                <a:ea typeface="微软雅黑" panose="020B0503020204020204" pitchFamily="34" charset="-122"/>
              </a:rPr>
              <a:t>学校教育知识竞争</a:t>
            </a:r>
            <a:r>
              <a:rPr lang="en-US" altLang="zh-CN" sz="4000" b="1" dirty="0">
                <a:solidFill>
                  <a:srgbClr val="1A5702"/>
                </a:solidFill>
                <a:latin typeface="微软雅黑" panose="020B0503020204020204" pitchFamily="34" charset="-122"/>
                <a:ea typeface="微软雅黑" panose="020B0503020204020204" pitchFamily="34" charset="-122"/>
              </a:rPr>
              <a:t>PPT</a:t>
            </a:r>
            <a:r>
              <a:rPr lang="zh-CN" altLang="en-US" sz="4000" b="1" dirty="0">
                <a:solidFill>
                  <a:srgbClr val="1A5702"/>
                </a:solidFill>
                <a:latin typeface="微软雅黑" panose="020B0503020204020204" pitchFamily="34" charset="-122"/>
                <a:ea typeface="微软雅黑" panose="020B0503020204020204" pitchFamily="34" charset="-122"/>
              </a:rPr>
              <a:t>模板</a:t>
            </a:r>
          </a:p>
        </p:txBody>
      </p:sp>
      <p:sp>
        <p:nvSpPr>
          <p:cNvPr id="8" name="圆角矩形 7"/>
          <p:cNvSpPr/>
          <p:nvPr/>
        </p:nvSpPr>
        <p:spPr>
          <a:xfrm>
            <a:off x="2539999" y="1940094"/>
            <a:ext cx="4064000" cy="447814"/>
          </a:xfrm>
          <a:prstGeom prst="roundRect">
            <a:avLst>
              <a:gd name="adj" fmla="val 50000"/>
            </a:avLst>
          </a:prstGeom>
          <a:solidFill>
            <a:srgbClr val="3780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单击此处添加文字标题</a:t>
            </a:r>
            <a:r>
              <a:rPr lang="en-US" altLang="zh-CN" sz="2400" b="1" dirty="0">
                <a:latin typeface="微软雅黑" panose="020B0503020204020204" pitchFamily="34" charset="-122"/>
                <a:ea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078699" y="2512955"/>
            <a:ext cx="2993180" cy="460375"/>
          </a:xfrm>
          <a:prstGeom prst="rect">
            <a:avLst/>
          </a:prstGeom>
          <a:noFill/>
        </p:spPr>
        <p:txBody>
          <a:bodyPr wrap="square" rtlCol="0">
            <a:spAutoFit/>
          </a:bodyPr>
          <a:lstStyle/>
          <a:p>
            <a:r>
              <a:rPr lang="zh-CN" altLang="en-US" sz="1200">
                <a:latin typeface="方正黑体简体" panose="03000509000000000000" pitchFamily="65" charset="-122"/>
                <a:ea typeface="方正黑体简体" panose="03000509000000000000" pitchFamily="65" charset="-122"/>
                <a:cs typeface="+mn-ea"/>
                <a:sym typeface="+mn-lt"/>
              </a:rPr>
              <a:t>汇报人：</a:t>
            </a:r>
            <a:r>
              <a:rPr lang="en-US" altLang="zh-CN" sz="1200">
                <a:latin typeface="方正黑体简体" panose="03000509000000000000" pitchFamily="65" charset="-122"/>
                <a:ea typeface="方正黑体简体" panose="03000509000000000000" pitchFamily="65" charset="-122"/>
                <a:cs typeface="+mn-ea"/>
                <a:sym typeface="+mn-lt"/>
              </a:rPr>
              <a:t>xiazaii    </a:t>
            </a:r>
            <a:r>
              <a:rPr lang="zh-CN" altLang="en-US" sz="1200">
                <a:latin typeface="方正黑体简体" panose="03000509000000000000" pitchFamily="65" charset="-122"/>
                <a:ea typeface="方正黑体简体" panose="03000509000000000000" pitchFamily="65" charset="-122"/>
                <a:cs typeface="+mn-ea"/>
                <a:sym typeface="+mn-lt"/>
              </a:rPr>
              <a:t>汇报时间：</a:t>
            </a:r>
            <a:r>
              <a:rPr lang="en-US" altLang="zh-CN" sz="1200">
                <a:latin typeface="方正黑体简体" panose="03000509000000000000" pitchFamily="65" charset="-122"/>
                <a:ea typeface="方正黑体简体" panose="03000509000000000000" pitchFamily="65" charset="-122"/>
                <a:cs typeface="+mn-ea"/>
                <a:sym typeface="+mn-lt"/>
              </a:rPr>
              <a:t>XX</a:t>
            </a:r>
            <a:r>
              <a:rPr lang="zh-CN" altLang="en-US" sz="1200">
                <a:latin typeface="方正黑体简体" panose="03000509000000000000" pitchFamily="65" charset="-122"/>
                <a:ea typeface="方正黑体简体" panose="03000509000000000000" pitchFamily="65" charset="-122"/>
                <a:cs typeface="+mn-ea"/>
                <a:sym typeface="+mn-lt"/>
              </a:rPr>
              <a:t>年</a:t>
            </a:r>
            <a:r>
              <a:rPr lang="en-US" altLang="zh-CN" sz="1200">
                <a:latin typeface="方正黑体简体" panose="03000509000000000000" pitchFamily="65" charset="-122"/>
                <a:ea typeface="方正黑体简体" panose="03000509000000000000" pitchFamily="65" charset="-122"/>
                <a:cs typeface="+mn-ea"/>
                <a:sym typeface="+mn-lt"/>
              </a:rPr>
              <a:t>XX</a:t>
            </a:r>
            <a:r>
              <a:rPr lang="zh-CN" altLang="en-US" sz="1200">
                <a:latin typeface="方正黑体简体" panose="03000509000000000000" pitchFamily="65" charset="-122"/>
                <a:ea typeface="方正黑体简体" panose="03000509000000000000" pitchFamily="65" charset="-122"/>
                <a:cs typeface="+mn-ea"/>
                <a:sym typeface="+mn-lt"/>
              </a:rPr>
              <a:t>月</a:t>
            </a:r>
          </a:p>
          <a:p>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8000" fill="hold" grpId="0" nodeType="withEffect">
                                  <p:stCondLst>
                                    <p:cond delay="0"/>
                                  </p:stCondLst>
                                  <p:iterate type="lt">
                                    <p:tmPct val="13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 name="AutoShape 2"/>
          <p:cNvSpPr>
            <a:spLocks noChangeArrowheads="1"/>
          </p:cNvSpPr>
          <p:nvPr/>
        </p:nvSpPr>
        <p:spPr bwMode="auto">
          <a:xfrm>
            <a:off x="3400620" y="4294125"/>
            <a:ext cx="4987804" cy="142904"/>
          </a:xfrm>
          <a:custGeom>
            <a:avLst/>
            <a:gdLst>
              <a:gd name="T0" fmla="*/ 2147483647 w 21600"/>
              <a:gd name="T1" fmla="*/ 3448714 h 21600"/>
              <a:gd name="T2" fmla="*/ 2147483647 w 21600"/>
              <a:gd name="T3" fmla="*/ 6897421 h 21600"/>
              <a:gd name="T4" fmla="*/ 2147483647 w 21600"/>
              <a:gd name="T5" fmla="*/ 3448714 h 21600"/>
              <a:gd name="T6" fmla="*/ 2147483647 w 21600"/>
              <a:gd name="T7" fmla="*/ 0 h 21600"/>
              <a:gd name="T8" fmla="*/ 0 60000 65536"/>
              <a:gd name="T9" fmla="*/ 0 60000 65536"/>
              <a:gd name="T10" fmla="*/ 0 60000 65536"/>
              <a:gd name="T11" fmla="*/ 0 60000 65536"/>
              <a:gd name="T12" fmla="*/ 2130 w 21600"/>
              <a:gd name="T13" fmla="*/ 2130 h 21600"/>
              <a:gd name="T14" fmla="*/ 19470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59" y="21600"/>
                </a:lnTo>
                <a:lnTo>
                  <a:pt x="20941" y="21600"/>
                </a:lnTo>
                <a:lnTo>
                  <a:pt x="21600" y="0"/>
                </a:lnTo>
                <a:close/>
              </a:path>
            </a:pathLst>
          </a:custGeom>
          <a:gradFill rotWithShape="1">
            <a:gsLst>
              <a:gs pos="0">
                <a:srgbClr val="EEECE1"/>
              </a:gs>
              <a:gs pos="100000">
                <a:sysClr val="window" lastClr="FFFFFF">
                  <a:alpha val="0"/>
                </a:sysClr>
              </a:gs>
            </a:gsLst>
            <a:lin ang="5400000" scaled="1"/>
          </a:gradFill>
          <a:ln w="9525">
            <a:no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90" name="Oval 4"/>
          <p:cNvSpPr>
            <a:spLocks noChangeArrowheads="1"/>
          </p:cNvSpPr>
          <p:nvPr/>
        </p:nvSpPr>
        <p:spPr bwMode="auto">
          <a:xfrm>
            <a:off x="677764" y="4544423"/>
            <a:ext cx="4039722" cy="301174"/>
          </a:xfrm>
          <a:prstGeom prst="ellipse">
            <a:avLst/>
          </a:prstGeom>
          <a:gradFill rotWithShape="1">
            <a:gsLst>
              <a:gs pos="0">
                <a:sysClr val="window" lastClr="FFFFFF">
                  <a:lumMod val="50000"/>
                </a:sysClr>
              </a:gs>
              <a:gs pos="100000">
                <a:sysClr val="window" lastClr="FFFFFF">
                  <a:alpha val="0"/>
                </a:sysClr>
              </a:gs>
            </a:gsLst>
            <a:path path="shape">
              <a:fillToRect l="50000" t="50000" r="50000" b="50000"/>
            </a:path>
          </a:gradFill>
          <a:ln w="9525">
            <a:no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91" name="AutoShape 5"/>
          <p:cNvSpPr>
            <a:spLocks noChangeArrowheads="1"/>
          </p:cNvSpPr>
          <p:nvPr/>
        </p:nvSpPr>
        <p:spPr bwMode="auto">
          <a:xfrm>
            <a:off x="3396009" y="1268560"/>
            <a:ext cx="4978585" cy="3025566"/>
          </a:xfrm>
          <a:prstGeom prst="roundRect">
            <a:avLst>
              <a:gd name="adj" fmla="val 0"/>
            </a:avLst>
          </a:prstGeom>
          <a:solidFill>
            <a:srgbClr val="F79646">
              <a:lumMod val="40000"/>
              <a:lumOff val="60000"/>
              <a:alpha val="13000"/>
            </a:srgbClr>
          </a:solidFill>
          <a:ln w="25400" cap="flat" cmpd="sng" algn="ctr">
            <a:solidFill>
              <a:srgbClr val="F79646">
                <a:lumMod val="75000"/>
              </a:srgbClr>
            </a:solidFill>
            <a:prstDash val="solid"/>
          </a:ln>
          <a:effectLst>
            <a:outerShdw blurRad="50800" dist="38100" dir="18900000" algn="bl" rotWithShape="0">
              <a:srgbClr val="F79646">
                <a:alpha val="40000"/>
              </a:srgbClr>
            </a:outerShdw>
          </a:effectLst>
          <a:scene3d>
            <a:camera prst="orthographicFront"/>
            <a:lightRig rig="flat" dir="t"/>
          </a:scene3d>
          <a:sp3d contourW="19050">
            <a:bevelT w="101600" prst="artDeco"/>
            <a:bevelB w="0" h="0"/>
            <a:contourClr>
              <a:sysClr val="window" lastClr="FFFFFF"/>
            </a:contourClr>
          </a:sp3d>
        </p:spPr>
        <p:txBody>
          <a:bodyPr anchor="ctr"/>
          <a:lstStyle/>
          <a:p>
            <a:pPr marL="0" marR="0" lvl="2" indent="0" defTabSz="914400" eaLnBrk="0" fontAlgn="ctr" latinLnBrk="0" hangingPunct="0">
              <a:lnSpc>
                <a:spcPct val="150000"/>
              </a:lnSpc>
              <a:spcBef>
                <a:spcPts val="0"/>
              </a:spcBef>
              <a:spcAft>
                <a:spcPts val="0"/>
              </a:spcAft>
              <a:buClr>
                <a:srgbClr val="FF0000"/>
              </a:buClr>
              <a:buSzPct val="70000"/>
              <a:buFont typeface="Wingdings" panose="05000000000000000000" pitchFamily="2" charset="2"/>
              <a:buChar char="u"/>
              <a:tabLst>
                <a:tab pos="136525" algn="l"/>
              </a:tabLst>
              <a:defRPr/>
            </a:pPr>
            <a:endPar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1"/>
          <p:cNvGrpSpPr/>
          <p:nvPr/>
        </p:nvGrpSpPr>
        <p:grpSpPr>
          <a:xfrm>
            <a:off x="917474" y="1059582"/>
            <a:ext cx="3846110" cy="3583353"/>
            <a:chOff x="917474" y="1059582"/>
            <a:chExt cx="3846110" cy="3583353"/>
          </a:xfrm>
        </p:grpSpPr>
        <p:sp>
          <p:nvSpPr>
            <p:cNvPr id="92" name="未知"/>
            <p:cNvSpPr/>
            <p:nvPr/>
          </p:nvSpPr>
          <p:spPr bwMode="auto">
            <a:xfrm flipH="1">
              <a:off x="917474" y="1956957"/>
              <a:ext cx="1799358" cy="1788603"/>
            </a:xfrm>
            <a:custGeom>
              <a:avLst/>
              <a:gdLst>
                <a:gd name="T0" fmla="*/ 6790 w 174"/>
                <a:gd name="T1" fmla="*/ 7832 h 173"/>
                <a:gd name="T2" fmla="*/ 7881 w 174"/>
                <a:gd name="T3" fmla="*/ 3936 h 173"/>
                <a:gd name="T4" fmla="*/ 6790 w 174"/>
                <a:gd name="T5" fmla="*/ 0 h 173"/>
                <a:gd name="T6" fmla="*/ 0 w 174"/>
                <a:gd name="T7" fmla="*/ 3936 h 173"/>
                <a:gd name="T8" fmla="*/ 6790 w 174"/>
                <a:gd name="T9" fmla="*/ 7832 h 173"/>
                <a:gd name="T10" fmla="*/ 0 60000 65536"/>
                <a:gd name="T11" fmla="*/ 0 60000 65536"/>
                <a:gd name="T12" fmla="*/ 0 60000 65536"/>
                <a:gd name="T13" fmla="*/ 0 60000 65536"/>
                <a:gd name="T14" fmla="*/ 0 60000 65536"/>
                <a:gd name="T15" fmla="*/ 0 w 174"/>
                <a:gd name="T16" fmla="*/ 0 h 173"/>
                <a:gd name="T17" fmla="*/ 174 w 174"/>
                <a:gd name="T18" fmla="*/ 173 h 173"/>
              </a:gdLst>
              <a:ahLst/>
              <a:cxnLst>
                <a:cxn ang="T10">
                  <a:pos x="T0" y="T1"/>
                </a:cxn>
                <a:cxn ang="T11">
                  <a:pos x="T2" y="T3"/>
                </a:cxn>
                <a:cxn ang="T12">
                  <a:pos x="T4" y="T5"/>
                </a:cxn>
                <a:cxn ang="T13">
                  <a:pos x="T6" y="T7"/>
                </a:cxn>
                <a:cxn ang="T14">
                  <a:pos x="T8" y="T9"/>
                </a:cxn>
              </a:cxnLst>
              <a:rect l="T15" t="T16" r="T17" b="T18"/>
              <a:pathLst>
                <a:path w="174" h="173">
                  <a:moveTo>
                    <a:pt x="150" y="173"/>
                  </a:moveTo>
                  <a:cubicBezTo>
                    <a:pt x="165" y="147"/>
                    <a:pt x="174" y="117"/>
                    <a:pt x="174" y="87"/>
                  </a:cubicBezTo>
                  <a:cubicBezTo>
                    <a:pt x="174" y="56"/>
                    <a:pt x="165" y="26"/>
                    <a:pt x="150" y="0"/>
                  </a:cubicBezTo>
                  <a:lnTo>
                    <a:pt x="0" y="87"/>
                  </a:lnTo>
                  <a:lnTo>
                    <a:pt x="150" y="173"/>
                  </a:lnTo>
                  <a:close/>
                </a:path>
              </a:pathLst>
            </a:custGeom>
            <a:gradFill flip="none" rotWithShape="1">
              <a:gsLst>
                <a:gs pos="0">
                  <a:srgbClr val="0070C0"/>
                </a:gs>
                <a:gs pos="100000">
                  <a:srgbClr val="00B0F0"/>
                </a:gs>
              </a:gsLst>
              <a:lin ang="16200000" scaled="1"/>
              <a:tileRect/>
            </a:gradFill>
            <a:ln w="34925" cap="flat" cmpd="sng" algn="ctr">
              <a:solidFill>
                <a:srgbClr val="FFFFFF"/>
              </a:solidFill>
              <a:prstDash val="solid"/>
            </a:ln>
            <a:effectLst/>
            <a:scene3d>
              <a:camera prst="orthographicFront"/>
              <a:lightRig rig="balanced" dir="t"/>
            </a:scene3d>
            <a:sp3d prstMaterial="metal">
              <a:bevelT w="285750" h="50800" prst="softRound"/>
              <a:bevelB w="88900" h="10795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93" name="未知"/>
            <p:cNvSpPr/>
            <p:nvPr/>
          </p:nvSpPr>
          <p:spPr bwMode="auto">
            <a:xfrm flipH="1">
              <a:off x="1166403" y="1059582"/>
              <a:ext cx="1550429" cy="1796286"/>
            </a:xfrm>
            <a:custGeom>
              <a:avLst/>
              <a:gdLst>
                <a:gd name="T0" fmla="*/ 6787 w 150"/>
                <a:gd name="T1" fmla="*/ 3930 h 174"/>
                <a:gd name="T2" fmla="*/ 0 w 150"/>
                <a:gd name="T3" fmla="*/ 0 h 174"/>
                <a:gd name="T4" fmla="*/ 0 w 150"/>
                <a:gd name="T5" fmla="*/ 7854 h 174"/>
                <a:gd name="T6" fmla="*/ 6787 w 150"/>
                <a:gd name="T7" fmla="*/ 3930 h 174"/>
                <a:gd name="T8" fmla="*/ 0 60000 65536"/>
                <a:gd name="T9" fmla="*/ 0 60000 65536"/>
                <a:gd name="T10" fmla="*/ 0 60000 65536"/>
                <a:gd name="T11" fmla="*/ 0 60000 65536"/>
                <a:gd name="T12" fmla="*/ 0 w 150"/>
                <a:gd name="T13" fmla="*/ 0 h 174"/>
                <a:gd name="T14" fmla="*/ 150 w 150"/>
                <a:gd name="T15" fmla="*/ 174 h 174"/>
              </a:gdLst>
              <a:ahLst/>
              <a:cxnLst>
                <a:cxn ang="T8">
                  <a:pos x="T0" y="T1"/>
                </a:cxn>
                <a:cxn ang="T9">
                  <a:pos x="T2" y="T3"/>
                </a:cxn>
                <a:cxn ang="T10">
                  <a:pos x="T4" y="T5"/>
                </a:cxn>
                <a:cxn ang="T11">
                  <a:pos x="T6" y="T7"/>
                </a:cxn>
              </a:cxnLst>
              <a:rect l="T12" t="T13" r="T14" b="T15"/>
              <a:pathLst>
                <a:path w="150" h="174">
                  <a:moveTo>
                    <a:pt x="150" y="87"/>
                  </a:moveTo>
                  <a:cubicBezTo>
                    <a:pt x="119" y="33"/>
                    <a:pt x="62" y="0"/>
                    <a:pt x="0" y="0"/>
                  </a:cubicBezTo>
                  <a:lnTo>
                    <a:pt x="0" y="174"/>
                  </a:lnTo>
                  <a:lnTo>
                    <a:pt x="150" y="87"/>
                  </a:lnTo>
                  <a:close/>
                </a:path>
              </a:pathLst>
            </a:custGeom>
            <a:gradFill flip="none" rotWithShape="1">
              <a:gsLst>
                <a:gs pos="0">
                  <a:srgbClr val="0070C0"/>
                </a:gs>
                <a:gs pos="100000">
                  <a:srgbClr val="00B0F0"/>
                </a:gs>
              </a:gsLst>
              <a:lin ang="16200000" scaled="1"/>
              <a:tileRect/>
            </a:gradFill>
            <a:ln w="34925" cap="flat" cmpd="sng" algn="ctr">
              <a:solidFill>
                <a:srgbClr val="FFFFFF"/>
              </a:solidFill>
              <a:prstDash val="solid"/>
            </a:ln>
            <a:effectLst/>
            <a:scene3d>
              <a:camera prst="orthographicFront"/>
              <a:lightRig rig="balanced" dir="t"/>
            </a:scene3d>
            <a:sp3d prstMaterial="metal">
              <a:bevelT w="285750" h="50800" prst="softRound"/>
              <a:bevelB w="88900" h="10795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94" name="未知"/>
            <p:cNvSpPr/>
            <p:nvPr/>
          </p:nvSpPr>
          <p:spPr bwMode="auto">
            <a:xfrm flipH="1">
              <a:off x="1166403" y="2855868"/>
              <a:ext cx="3111615" cy="1787067"/>
            </a:xfrm>
            <a:custGeom>
              <a:avLst/>
              <a:gdLst>
                <a:gd name="T0" fmla="*/ 0 w 301"/>
                <a:gd name="T1" fmla="*/ 3886 h 173"/>
                <a:gd name="T2" fmla="*/ 6835 w 301"/>
                <a:gd name="T3" fmla="*/ 7818 h 173"/>
                <a:gd name="T4" fmla="*/ 13623 w 301"/>
                <a:gd name="T5" fmla="*/ 3886 h 173"/>
                <a:gd name="T6" fmla="*/ 6835 w 301"/>
                <a:gd name="T7" fmla="*/ 0 h 173"/>
                <a:gd name="T8" fmla="*/ 0 w 301"/>
                <a:gd name="T9" fmla="*/ 3886 h 173"/>
                <a:gd name="T10" fmla="*/ 0 60000 65536"/>
                <a:gd name="T11" fmla="*/ 0 60000 65536"/>
                <a:gd name="T12" fmla="*/ 0 60000 65536"/>
                <a:gd name="T13" fmla="*/ 0 60000 65536"/>
                <a:gd name="T14" fmla="*/ 0 60000 65536"/>
                <a:gd name="T15" fmla="*/ 0 w 301"/>
                <a:gd name="T16" fmla="*/ 0 h 173"/>
                <a:gd name="T17" fmla="*/ 301 w 301"/>
                <a:gd name="T18" fmla="*/ 173 h 173"/>
              </a:gdLst>
              <a:ahLst/>
              <a:cxnLst>
                <a:cxn ang="T10">
                  <a:pos x="T0" y="T1"/>
                </a:cxn>
                <a:cxn ang="T11">
                  <a:pos x="T2" y="T3"/>
                </a:cxn>
                <a:cxn ang="T12">
                  <a:pos x="T4" y="T5"/>
                </a:cxn>
                <a:cxn ang="T13">
                  <a:pos x="T6" y="T7"/>
                </a:cxn>
                <a:cxn ang="T14">
                  <a:pos x="T8" y="T9"/>
                </a:cxn>
              </a:cxnLst>
              <a:rect l="T15" t="T16" r="T17" b="T18"/>
              <a:pathLst>
                <a:path w="301" h="173">
                  <a:moveTo>
                    <a:pt x="0" y="86"/>
                  </a:moveTo>
                  <a:cubicBezTo>
                    <a:pt x="31" y="140"/>
                    <a:pt x="88" y="173"/>
                    <a:pt x="151" y="173"/>
                  </a:cubicBezTo>
                  <a:cubicBezTo>
                    <a:pt x="213" y="173"/>
                    <a:pt x="270" y="140"/>
                    <a:pt x="301" y="86"/>
                  </a:cubicBezTo>
                  <a:lnTo>
                    <a:pt x="151" y="0"/>
                  </a:lnTo>
                  <a:lnTo>
                    <a:pt x="0" y="86"/>
                  </a:lnTo>
                  <a:close/>
                </a:path>
              </a:pathLst>
            </a:custGeom>
            <a:gradFill flip="none" rotWithShape="1">
              <a:gsLst>
                <a:gs pos="0">
                  <a:srgbClr val="0070C0"/>
                </a:gs>
                <a:gs pos="100000">
                  <a:srgbClr val="00B0F0"/>
                </a:gs>
              </a:gsLst>
              <a:lin ang="16200000" scaled="1"/>
              <a:tileRect/>
            </a:gradFill>
            <a:ln w="34925" cap="flat" cmpd="sng" algn="ctr">
              <a:solidFill>
                <a:srgbClr val="FFFFFF"/>
              </a:solidFill>
              <a:prstDash val="solid"/>
            </a:ln>
            <a:effectLst/>
            <a:scene3d>
              <a:camera prst="orthographicFront"/>
              <a:lightRig rig="balanced" dir="t"/>
            </a:scene3d>
            <a:sp3d prstMaterial="metal">
              <a:bevelT w="285750" h="50800" prst="softRound"/>
              <a:bevelB w="88900" h="10795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95" name="未知"/>
            <p:cNvSpPr/>
            <p:nvPr/>
          </p:nvSpPr>
          <p:spPr bwMode="auto">
            <a:xfrm flipH="1">
              <a:off x="2716832" y="1059582"/>
              <a:ext cx="1810115" cy="2685978"/>
            </a:xfrm>
            <a:custGeom>
              <a:avLst/>
              <a:gdLst>
                <a:gd name="T0" fmla="*/ 7883 w 175"/>
                <a:gd name="T1" fmla="*/ 0 h 260"/>
                <a:gd name="T2" fmla="*/ 47 w 175"/>
                <a:gd name="T3" fmla="*/ 7819 h 260"/>
                <a:gd name="T4" fmla="*/ 1090 w 175"/>
                <a:gd name="T5" fmla="*/ 11752 h 260"/>
                <a:gd name="T6" fmla="*/ 7930 w 175"/>
                <a:gd name="T7" fmla="*/ 7866 h 260"/>
                <a:gd name="T8" fmla="*/ 7883 w 175"/>
                <a:gd name="T9" fmla="*/ 0 h 260"/>
                <a:gd name="T10" fmla="*/ 0 60000 65536"/>
                <a:gd name="T11" fmla="*/ 0 60000 65536"/>
                <a:gd name="T12" fmla="*/ 0 60000 65536"/>
                <a:gd name="T13" fmla="*/ 0 60000 65536"/>
                <a:gd name="T14" fmla="*/ 0 60000 65536"/>
                <a:gd name="T15" fmla="*/ 0 w 175"/>
                <a:gd name="T16" fmla="*/ 0 h 260"/>
                <a:gd name="T17" fmla="*/ 175 w 175"/>
                <a:gd name="T18" fmla="*/ 260 h 260"/>
              </a:gdLst>
              <a:ahLst/>
              <a:cxnLst>
                <a:cxn ang="T10">
                  <a:pos x="T0" y="T1"/>
                </a:cxn>
                <a:cxn ang="T11">
                  <a:pos x="T2" y="T3"/>
                </a:cxn>
                <a:cxn ang="T12">
                  <a:pos x="T4" y="T5"/>
                </a:cxn>
                <a:cxn ang="T13">
                  <a:pos x="T6" y="T7"/>
                </a:cxn>
                <a:cxn ang="T14">
                  <a:pos x="T8" y="T9"/>
                </a:cxn>
              </a:cxnLst>
              <a:rect l="T15" t="T16" r="T17" b="T18"/>
              <a:pathLst>
                <a:path w="175" h="260">
                  <a:moveTo>
                    <a:pt x="174" y="0"/>
                  </a:moveTo>
                  <a:cubicBezTo>
                    <a:pt x="78" y="0"/>
                    <a:pt x="1" y="77"/>
                    <a:pt x="1" y="173"/>
                  </a:cubicBezTo>
                  <a:cubicBezTo>
                    <a:pt x="0" y="204"/>
                    <a:pt x="9" y="234"/>
                    <a:pt x="24" y="260"/>
                  </a:cubicBezTo>
                  <a:lnTo>
                    <a:pt x="175" y="174"/>
                  </a:lnTo>
                  <a:lnTo>
                    <a:pt x="174" y="0"/>
                  </a:lnTo>
                  <a:close/>
                </a:path>
              </a:pathLst>
            </a:custGeom>
            <a:gradFill flip="none" rotWithShape="1">
              <a:gsLst>
                <a:gs pos="0">
                  <a:srgbClr val="0070C0"/>
                </a:gs>
                <a:gs pos="100000">
                  <a:srgbClr val="00B0F0"/>
                </a:gs>
              </a:gsLst>
              <a:lin ang="16200000" scaled="1"/>
              <a:tileRect/>
            </a:gradFill>
            <a:ln w="34925" cap="flat" cmpd="sng" algn="ctr">
              <a:solidFill>
                <a:srgbClr val="FFFFFF"/>
              </a:solidFill>
              <a:prstDash val="solid"/>
            </a:ln>
            <a:effectLst/>
            <a:scene3d>
              <a:camera prst="orthographicFront"/>
              <a:lightRig rig="balanced" dir="t"/>
            </a:scene3d>
            <a:sp3d prstMaterial="metal">
              <a:bevelT w="285750" h="50800" prst="softRound"/>
              <a:bevelB w="88900" h="10795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96" name="未知"/>
            <p:cNvSpPr/>
            <p:nvPr/>
          </p:nvSpPr>
          <p:spPr bwMode="auto">
            <a:xfrm flipH="1" flipV="1">
              <a:off x="1450673" y="1617367"/>
              <a:ext cx="1276915" cy="2556903"/>
            </a:xfrm>
            <a:custGeom>
              <a:avLst/>
              <a:gdLst>
                <a:gd name="T0" fmla="*/ 0 w 174"/>
                <a:gd name="T1" fmla="*/ 2147483647 h 348"/>
                <a:gd name="T2" fmla="*/ 2147483647 w 174"/>
                <a:gd name="T3" fmla="*/ 2147483647 h 348"/>
                <a:gd name="T4" fmla="*/ 0 w 174"/>
                <a:gd name="T5" fmla="*/ 0 h 348"/>
                <a:gd name="T6" fmla="*/ 0 w 174"/>
                <a:gd name="T7" fmla="*/ 2147483647 h 348"/>
                <a:gd name="T8" fmla="*/ 0 w 174"/>
                <a:gd name="T9" fmla="*/ 2147483647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0" y="347"/>
                  </a:moveTo>
                  <a:cubicBezTo>
                    <a:pt x="96" y="348"/>
                    <a:pt x="174" y="270"/>
                    <a:pt x="174" y="174"/>
                  </a:cubicBezTo>
                  <a:cubicBezTo>
                    <a:pt x="174" y="77"/>
                    <a:pt x="96" y="0"/>
                    <a:pt x="0" y="0"/>
                  </a:cubicBezTo>
                  <a:lnTo>
                    <a:pt x="0" y="174"/>
                  </a:lnTo>
                  <a:lnTo>
                    <a:pt x="0" y="347"/>
                  </a:lnTo>
                  <a:close/>
                </a:path>
              </a:pathLst>
            </a:custGeom>
            <a:gradFill flip="none" rotWithShape="1">
              <a:gsLst>
                <a:gs pos="10000">
                  <a:srgbClr val="F79646">
                    <a:lumMod val="75000"/>
                  </a:srgbClr>
                </a:gs>
                <a:gs pos="78000">
                  <a:srgbClr val="FFC000"/>
                </a:gs>
              </a:gsLst>
              <a:lin ang="16200000" scaled="1"/>
              <a:tileRect/>
            </a:gradFill>
            <a:ln w="34925" cap="flat" cmpd="sng" algn="ctr">
              <a:solidFill>
                <a:srgbClr val="FFFFFF"/>
              </a:solidFill>
              <a:prstDash val="solid"/>
            </a:ln>
            <a:effectLst/>
            <a:scene3d>
              <a:camera prst="orthographicFront"/>
              <a:lightRig rig="threePt" dir="t"/>
            </a:scene3d>
            <a:sp3d prstMaterial="plastic">
              <a:bevelT w="285750" h="50800" prst="softRound"/>
              <a:bevelB w="88900" h="10795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97" name="未知"/>
            <p:cNvSpPr/>
            <p:nvPr/>
          </p:nvSpPr>
          <p:spPr bwMode="auto">
            <a:xfrm flipH="1" flipV="1">
              <a:off x="2718369" y="1617367"/>
              <a:ext cx="1109425" cy="1272305"/>
            </a:xfrm>
            <a:custGeom>
              <a:avLst/>
              <a:gdLst>
                <a:gd name="T0" fmla="*/ 0 w 151"/>
                <a:gd name="T1" fmla="*/ 2147483647 h 173"/>
                <a:gd name="T2" fmla="*/ 2147483647 w 151"/>
                <a:gd name="T3" fmla="*/ 2147483647 h 173"/>
                <a:gd name="T4" fmla="*/ 2147483647 w 151"/>
                <a:gd name="T5" fmla="*/ 0 h 173"/>
                <a:gd name="T6" fmla="*/ 0 w 151"/>
                <a:gd name="T7" fmla="*/ 2147483647 h 173"/>
                <a:gd name="T8" fmla="*/ 0 60000 65536"/>
                <a:gd name="T9" fmla="*/ 0 60000 65536"/>
                <a:gd name="T10" fmla="*/ 0 60000 65536"/>
                <a:gd name="T11" fmla="*/ 0 60000 65536"/>
                <a:gd name="T12" fmla="*/ 0 w 151"/>
                <a:gd name="T13" fmla="*/ 0 h 173"/>
                <a:gd name="T14" fmla="*/ 151 w 151"/>
                <a:gd name="T15" fmla="*/ 173 h 173"/>
              </a:gdLst>
              <a:ahLst/>
              <a:cxnLst>
                <a:cxn ang="T8">
                  <a:pos x="T0" y="T1"/>
                </a:cxn>
                <a:cxn ang="T9">
                  <a:pos x="T2" y="T3"/>
                </a:cxn>
                <a:cxn ang="T10">
                  <a:pos x="T4" y="T5"/>
                </a:cxn>
                <a:cxn ang="T11">
                  <a:pos x="T6" y="T7"/>
                </a:cxn>
              </a:cxnLst>
              <a:rect l="T12" t="T13" r="T14" b="T15"/>
              <a:pathLst>
                <a:path w="151" h="173">
                  <a:moveTo>
                    <a:pt x="0" y="86"/>
                  </a:moveTo>
                  <a:cubicBezTo>
                    <a:pt x="31" y="140"/>
                    <a:pt x="88" y="173"/>
                    <a:pt x="151" y="173"/>
                  </a:cubicBezTo>
                  <a:lnTo>
                    <a:pt x="151" y="0"/>
                  </a:lnTo>
                  <a:lnTo>
                    <a:pt x="0" y="86"/>
                  </a:lnTo>
                  <a:close/>
                </a:path>
              </a:pathLst>
            </a:custGeom>
            <a:solidFill>
              <a:srgbClr val="DDDDDD"/>
            </a:solidFill>
            <a:ln w="38100">
              <a:solidFill>
                <a:sysClr val="window" lastClr="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8" name="未知"/>
            <p:cNvSpPr/>
            <p:nvPr/>
          </p:nvSpPr>
          <p:spPr bwMode="auto">
            <a:xfrm flipH="1" flipV="1">
              <a:off x="2718369" y="2895819"/>
              <a:ext cx="1109425" cy="1278452"/>
            </a:xfrm>
            <a:custGeom>
              <a:avLst/>
              <a:gdLst>
                <a:gd name="T0" fmla="*/ 2147483647 w 151"/>
                <a:gd name="T1" fmla="*/ 0 h 174"/>
                <a:gd name="T2" fmla="*/ 0 w 151"/>
                <a:gd name="T3" fmla="*/ 2147483647 h 174"/>
                <a:gd name="T4" fmla="*/ 2147483647 w 151"/>
                <a:gd name="T5" fmla="*/ 2147483647 h 174"/>
                <a:gd name="T6" fmla="*/ 2147483647 w 151"/>
                <a:gd name="T7" fmla="*/ 0 h 174"/>
                <a:gd name="T8" fmla="*/ 0 60000 65536"/>
                <a:gd name="T9" fmla="*/ 0 60000 65536"/>
                <a:gd name="T10" fmla="*/ 0 60000 65536"/>
                <a:gd name="T11" fmla="*/ 0 60000 65536"/>
                <a:gd name="T12" fmla="*/ 0 w 151"/>
                <a:gd name="T13" fmla="*/ 0 h 174"/>
                <a:gd name="T14" fmla="*/ 151 w 151"/>
                <a:gd name="T15" fmla="*/ 174 h 174"/>
              </a:gdLst>
              <a:ahLst/>
              <a:cxnLst>
                <a:cxn ang="T8">
                  <a:pos x="T0" y="T1"/>
                </a:cxn>
                <a:cxn ang="T9">
                  <a:pos x="T2" y="T3"/>
                </a:cxn>
                <a:cxn ang="T10">
                  <a:pos x="T4" y="T5"/>
                </a:cxn>
                <a:cxn ang="T11">
                  <a:pos x="T6" y="T7"/>
                </a:cxn>
              </a:cxnLst>
              <a:rect l="T12" t="T13" r="T14" b="T15"/>
              <a:pathLst>
                <a:path w="151" h="174">
                  <a:moveTo>
                    <a:pt x="150" y="0"/>
                  </a:moveTo>
                  <a:cubicBezTo>
                    <a:pt x="88" y="0"/>
                    <a:pt x="31" y="33"/>
                    <a:pt x="0" y="87"/>
                  </a:cubicBezTo>
                  <a:lnTo>
                    <a:pt x="151" y="174"/>
                  </a:lnTo>
                  <a:lnTo>
                    <a:pt x="150" y="0"/>
                  </a:lnTo>
                  <a:close/>
                </a:path>
              </a:pathLst>
            </a:custGeom>
            <a:solidFill>
              <a:srgbClr val="DDDDDD"/>
            </a:solidFill>
            <a:ln w="38100">
              <a:solidFill>
                <a:sysClr val="window" lastClr="FFFFFF"/>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9" name="未知"/>
            <p:cNvSpPr/>
            <p:nvPr/>
          </p:nvSpPr>
          <p:spPr bwMode="auto">
            <a:xfrm flipH="1" flipV="1">
              <a:off x="2729125" y="1886273"/>
              <a:ext cx="2034459" cy="2006800"/>
            </a:xfrm>
            <a:custGeom>
              <a:avLst/>
              <a:gdLst>
                <a:gd name="T0" fmla="*/ 2147483647 w 175"/>
                <a:gd name="T1" fmla="*/ 0 h 173"/>
                <a:gd name="T2" fmla="*/ 144258970 w 175"/>
                <a:gd name="T3" fmla="*/ 2147483647 h 173"/>
                <a:gd name="T4" fmla="*/ 2147483647 w 175"/>
                <a:gd name="T5" fmla="*/ 2147483647 h 173"/>
                <a:gd name="T6" fmla="*/ 2147483647 w 175"/>
                <a:gd name="T7" fmla="*/ 2147483647 h 173"/>
                <a:gd name="T8" fmla="*/ 2147483647 w 175"/>
                <a:gd name="T9" fmla="*/ 0 h 173"/>
                <a:gd name="T10" fmla="*/ 0 60000 65536"/>
                <a:gd name="T11" fmla="*/ 0 60000 65536"/>
                <a:gd name="T12" fmla="*/ 0 60000 65536"/>
                <a:gd name="T13" fmla="*/ 0 60000 65536"/>
                <a:gd name="T14" fmla="*/ 0 60000 65536"/>
                <a:gd name="T15" fmla="*/ 0 w 175"/>
                <a:gd name="T16" fmla="*/ 0 h 173"/>
                <a:gd name="T17" fmla="*/ 175 w 175"/>
                <a:gd name="T18" fmla="*/ 173 h 173"/>
              </a:gdLst>
              <a:ahLst/>
              <a:cxnLst>
                <a:cxn ang="T10">
                  <a:pos x="T0" y="T1"/>
                </a:cxn>
                <a:cxn ang="T11">
                  <a:pos x="T2" y="T3"/>
                </a:cxn>
                <a:cxn ang="T12">
                  <a:pos x="T4" y="T5"/>
                </a:cxn>
                <a:cxn ang="T13">
                  <a:pos x="T6" y="T7"/>
                </a:cxn>
                <a:cxn ang="T14">
                  <a:pos x="T8" y="T9"/>
                </a:cxn>
              </a:cxnLst>
              <a:rect l="T15" t="T16" r="T17" b="T18"/>
              <a:pathLst>
                <a:path w="175" h="173">
                  <a:moveTo>
                    <a:pt x="24" y="0"/>
                  </a:moveTo>
                  <a:cubicBezTo>
                    <a:pt x="9" y="26"/>
                    <a:pt x="1" y="56"/>
                    <a:pt x="1" y="86"/>
                  </a:cubicBezTo>
                  <a:cubicBezTo>
                    <a:pt x="0" y="117"/>
                    <a:pt x="9" y="147"/>
                    <a:pt x="24" y="173"/>
                  </a:cubicBezTo>
                  <a:lnTo>
                    <a:pt x="175" y="87"/>
                  </a:lnTo>
                  <a:lnTo>
                    <a:pt x="24" y="0"/>
                  </a:lnTo>
                  <a:close/>
                </a:path>
              </a:pathLst>
            </a:custGeom>
            <a:gradFill flip="none" rotWithShape="1">
              <a:gsLst>
                <a:gs pos="10000">
                  <a:srgbClr val="F79646">
                    <a:lumMod val="75000"/>
                  </a:srgbClr>
                </a:gs>
                <a:gs pos="78000">
                  <a:srgbClr val="FFC000"/>
                </a:gs>
              </a:gsLst>
              <a:lin ang="16200000" scaled="1"/>
              <a:tileRect/>
            </a:gradFill>
            <a:ln w="34925" cap="flat" cmpd="sng" algn="ctr">
              <a:solidFill>
                <a:srgbClr val="FFFFFF"/>
              </a:solidFill>
              <a:prstDash val="solid"/>
            </a:ln>
            <a:effectLst/>
            <a:scene3d>
              <a:camera prst="orthographicFront"/>
              <a:lightRig rig="threePt" dir="t"/>
            </a:scene3d>
            <a:sp3d prstMaterial="plastic">
              <a:bevelT w="285750" h="50800" prst="softRound"/>
              <a:bevelB w="88900" h="10795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00" name="Text Box 18"/>
            <p:cNvSpPr txBox="1">
              <a:spLocks noChangeArrowheads="1"/>
            </p:cNvSpPr>
            <p:nvPr/>
          </p:nvSpPr>
          <p:spPr bwMode="auto">
            <a:xfrm>
              <a:off x="1447600" y="2636134"/>
              <a:ext cx="1170889" cy="265831"/>
            </a:xfrm>
            <a:prstGeom prst="rect">
              <a:avLst/>
            </a:prstGeom>
            <a:noFill/>
            <a:ln w="9525">
              <a:noFill/>
              <a:miter lim="800000"/>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defRPr/>
              </a:pPr>
              <a:r>
                <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此处添加内容</a:t>
              </a:r>
            </a:p>
          </p:txBody>
        </p:sp>
        <p:sp>
          <p:nvSpPr>
            <p:cNvPr id="101" name="Text Box 19"/>
            <p:cNvSpPr txBox="1">
              <a:spLocks noChangeArrowheads="1"/>
            </p:cNvSpPr>
            <p:nvPr/>
          </p:nvSpPr>
          <p:spPr bwMode="auto">
            <a:xfrm>
              <a:off x="3374497" y="2719110"/>
              <a:ext cx="1170889" cy="265831"/>
            </a:xfrm>
            <a:prstGeom prst="rect">
              <a:avLst/>
            </a:prstGeom>
            <a:noFill/>
            <a:ln w="9525">
              <a:noFill/>
              <a:miter lim="800000"/>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defRPr/>
              </a:pPr>
              <a:r>
                <a:rPr kumimoji="0" lang="zh-CN" altLang="en-US" sz="11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此处添加内容</a:t>
              </a:r>
            </a:p>
          </p:txBody>
        </p:sp>
        <p:sp>
          <p:nvSpPr>
            <p:cNvPr id="102" name="WordArt 20"/>
            <p:cNvSpPr>
              <a:spLocks noChangeArrowheads="1" noChangeShapeType="1"/>
            </p:cNvSpPr>
            <p:nvPr/>
          </p:nvSpPr>
          <p:spPr bwMode="auto">
            <a:xfrm rot="19732608">
              <a:off x="1469113" y="1543611"/>
              <a:ext cx="1051035" cy="175172"/>
            </a:xfrm>
            <a:prstGeom prst="rect">
              <a:avLst/>
            </a:prstGeom>
          </p:spPr>
          <p:txBody>
            <a:bodyPr spcFirstLastPara="1" wrap="none" fromWordArt="1">
              <a:prstTxWarp prst="textArchUp">
                <a:avLst>
                  <a:gd name="adj" fmla="val 10800004"/>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10" cap="none" spc="0" normalizeH="0" baseline="0" noProof="0" dirty="0">
                  <a:ln w="9525">
                    <a:noFill/>
                    <a:round/>
                  </a:ln>
                  <a:solidFill>
                    <a:sysClr val="window" lastClr="FFFFFF"/>
                  </a:solidFill>
                  <a:effectLst/>
                  <a:uLnTx/>
                  <a:uFillTx/>
                  <a:latin typeface="微软雅黑" panose="020B0503020204020204" pitchFamily="34" charset="-122"/>
                  <a:ea typeface="微软雅黑" panose="020B0503020204020204" pitchFamily="34" charset="-122"/>
                </a:rPr>
                <a:t>此处添加内容</a:t>
              </a:r>
            </a:p>
          </p:txBody>
        </p:sp>
        <p:sp>
          <p:nvSpPr>
            <p:cNvPr id="103" name="WordArt 21"/>
            <p:cNvSpPr>
              <a:spLocks noChangeArrowheads="1" noChangeShapeType="1"/>
            </p:cNvSpPr>
            <p:nvPr/>
          </p:nvSpPr>
          <p:spPr bwMode="auto">
            <a:xfrm rot="2039309">
              <a:off x="2931956" y="1552830"/>
              <a:ext cx="1051035" cy="175172"/>
            </a:xfrm>
            <a:prstGeom prst="rect">
              <a:avLst/>
            </a:prstGeom>
          </p:spPr>
          <p:txBody>
            <a:bodyPr spcFirstLastPara="1" wrap="none" fromWordArt="1">
              <a:prstTxWarp prst="textArchUp">
                <a:avLst>
                  <a:gd name="adj" fmla="val 10800004"/>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10" cap="none" spc="0" normalizeH="0" baseline="0" noProof="0" dirty="0">
                  <a:ln w="9525">
                    <a:noFill/>
                    <a:round/>
                  </a:ln>
                  <a:solidFill>
                    <a:sysClr val="window" lastClr="FFFFFF"/>
                  </a:solidFill>
                  <a:effectLst/>
                  <a:uLnTx/>
                  <a:uFillTx/>
                  <a:latin typeface="微软雅黑" panose="020B0503020204020204" pitchFamily="34" charset="-122"/>
                  <a:ea typeface="微软雅黑" panose="020B0503020204020204" pitchFamily="34" charset="-122"/>
                </a:rPr>
                <a:t>此处添加内容</a:t>
              </a:r>
            </a:p>
          </p:txBody>
        </p:sp>
        <p:sp>
          <p:nvSpPr>
            <p:cNvPr id="104" name="WordArt 22"/>
            <p:cNvSpPr>
              <a:spLocks noChangeArrowheads="1" noChangeShapeType="1"/>
            </p:cNvSpPr>
            <p:nvPr/>
          </p:nvSpPr>
          <p:spPr bwMode="auto">
            <a:xfrm rot="16200000">
              <a:off x="757667" y="2752915"/>
              <a:ext cx="1051035" cy="175172"/>
            </a:xfrm>
            <a:prstGeom prst="rect">
              <a:avLst/>
            </a:prstGeom>
          </p:spPr>
          <p:txBody>
            <a:bodyPr spcFirstLastPara="1" wrap="none" fromWordArt="1">
              <a:prstTxWarp prst="textArchUp">
                <a:avLst>
                  <a:gd name="adj" fmla="val 10800004"/>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10" cap="none" spc="0" normalizeH="0" baseline="0" noProof="0">
                  <a:ln w="9525">
                    <a:noFill/>
                    <a:round/>
                  </a:ln>
                  <a:solidFill>
                    <a:sysClr val="window" lastClr="FFFFFF"/>
                  </a:solidFill>
                  <a:effectLst/>
                  <a:uLnTx/>
                  <a:uFillTx/>
                  <a:latin typeface="微软雅黑" panose="020B0503020204020204" pitchFamily="34" charset="-122"/>
                  <a:ea typeface="微软雅黑" panose="020B0503020204020204" pitchFamily="34" charset="-122"/>
                </a:rPr>
                <a:t>此处添加内容</a:t>
              </a:r>
            </a:p>
          </p:txBody>
        </p:sp>
        <p:sp>
          <p:nvSpPr>
            <p:cNvPr id="105" name="WordArt 23"/>
            <p:cNvSpPr>
              <a:spLocks noChangeArrowheads="1" noChangeShapeType="1"/>
            </p:cNvSpPr>
            <p:nvPr/>
          </p:nvSpPr>
          <p:spPr bwMode="auto">
            <a:xfrm>
              <a:off x="2172876" y="4217295"/>
              <a:ext cx="1051035" cy="175172"/>
            </a:xfrm>
            <a:prstGeom prst="rect">
              <a:avLst/>
            </a:prstGeom>
          </p:spPr>
          <p:txBody>
            <a:bodyPr spcFirstLastPara="1" wrap="none" fromWordArt="1">
              <a:prstTxWarp prst="textArchDown">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10" cap="none" spc="0" normalizeH="0" baseline="0" noProof="0">
                  <a:ln w="9525">
                    <a:noFill/>
                    <a:round/>
                  </a:ln>
                  <a:solidFill>
                    <a:sysClr val="window" lastClr="FFFFFF"/>
                  </a:solidFill>
                  <a:effectLst/>
                  <a:uLnTx/>
                  <a:uFillTx/>
                  <a:latin typeface="微软雅黑" panose="020B0503020204020204" pitchFamily="34" charset="-122"/>
                  <a:ea typeface="微软雅黑" panose="020B0503020204020204" pitchFamily="34" charset="-122"/>
                </a:rPr>
                <a:t>此处添加内容</a:t>
              </a:r>
            </a:p>
          </p:txBody>
        </p:sp>
      </p:grpSp>
      <p:grpSp>
        <p:nvGrpSpPr>
          <p:cNvPr id="3" name="组合 2"/>
          <p:cNvGrpSpPr/>
          <p:nvPr/>
        </p:nvGrpSpPr>
        <p:grpSpPr>
          <a:xfrm>
            <a:off x="4909963" y="1761687"/>
            <a:ext cx="3250665" cy="1946345"/>
            <a:chOff x="4909963" y="1761687"/>
            <a:chExt cx="3250665" cy="1946345"/>
          </a:xfrm>
        </p:grpSpPr>
        <p:sp>
          <p:nvSpPr>
            <p:cNvPr id="106" name="Text Box 39"/>
            <p:cNvSpPr txBox="1">
              <a:spLocks noChangeArrowheads="1"/>
            </p:cNvSpPr>
            <p:nvPr/>
          </p:nvSpPr>
          <p:spPr bwMode="auto">
            <a:xfrm>
              <a:off x="4909963" y="1761687"/>
              <a:ext cx="3231236" cy="306225"/>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b="0" dirty="0">
                  <a:latin typeface="微软雅黑" panose="020B0503020204020204" pitchFamily="34" charset="-122"/>
                  <a:ea typeface="微软雅黑" panose="020B0503020204020204" pitchFamily="34" charset="-122"/>
                </a:rPr>
                <a:t>点击添加</a:t>
              </a:r>
              <a:r>
                <a:rPr lang="zh-CN" altLang="en-US" sz="1050" dirty="0">
                  <a:latin typeface="微软雅黑" panose="020B0503020204020204" pitchFamily="34" charset="-122"/>
                  <a:ea typeface="微软雅黑" panose="020B0503020204020204" pitchFamily="34" charset="-122"/>
                </a:rPr>
                <a:t>内容文字点击添加内容文字</a:t>
              </a:r>
              <a:endParaRPr lang="en-US" altLang="zh-CN" sz="1050" dirty="0">
                <a:latin typeface="微软雅黑" panose="020B0503020204020204" pitchFamily="34" charset="-122"/>
                <a:ea typeface="微软雅黑" panose="020B0503020204020204" pitchFamily="34" charset="-122"/>
              </a:endParaRPr>
            </a:p>
          </p:txBody>
        </p:sp>
        <p:sp>
          <p:nvSpPr>
            <p:cNvPr id="107" name="Text Box 39"/>
            <p:cNvSpPr txBox="1">
              <a:spLocks noChangeArrowheads="1"/>
            </p:cNvSpPr>
            <p:nvPr/>
          </p:nvSpPr>
          <p:spPr bwMode="auto">
            <a:xfrm>
              <a:off x="4909963" y="2049450"/>
              <a:ext cx="3231236" cy="306225"/>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b="0" dirty="0">
                  <a:latin typeface="微软雅黑" panose="020B0503020204020204" pitchFamily="34" charset="-122"/>
                  <a:ea typeface="微软雅黑" panose="020B0503020204020204" pitchFamily="34" charset="-122"/>
                </a:rPr>
                <a:t>点击添加</a:t>
              </a:r>
              <a:r>
                <a:rPr lang="zh-CN" altLang="en-US" sz="1050" dirty="0">
                  <a:latin typeface="微软雅黑" panose="020B0503020204020204" pitchFamily="34" charset="-122"/>
                  <a:ea typeface="微软雅黑" panose="020B0503020204020204" pitchFamily="34" charset="-122"/>
                </a:rPr>
                <a:t>内容文字点击添加内容文字</a:t>
              </a:r>
              <a:endParaRPr lang="en-US" altLang="zh-CN" sz="1050" dirty="0">
                <a:latin typeface="微软雅黑" panose="020B0503020204020204" pitchFamily="34" charset="-122"/>
                <a:ea typeface="微软雅黑" panose="020B0503020204020204" pitchFamily="34" charset="-122"/>
              </a:endParaRPr>
            </a:p>
          </p:txBody>
        </p:sp>
        <p:sp>
          <p:nvSpPr>
            <p:cNvPr id="108" name="Text Box 39"/>
            <p:cNvSpPr txBox="1">
              <a:spLocks noChangeArrowheads="1"/>
            </p:cNvSpPr>
            <p:nvPr/>
          </p:nvSpPr>
          <p:spPr bwMode="auto">
            <a:xfrm>
              <a:off x="4929392" y="2417052"/>
              <a:ext cx="3231236" cy="306225"/>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b="0" dirty="0">
                  <a:latin typeface="微软雅黑" panose="020B0503020204020204" pitchFamily="34" charset="-122"/>
                  <a:ea typeface="微软雅黑" panose="020B0503020204020204" pitchFamily="34" charset="-122"/>
                </a:rPr>
                <a:t>点击添加</a:t>
              </a:r>
              <a:r>
                <a:rPr lang="zh-CN" altLang="en-US" sz="1050" dirty="0">
                  <a:latin typeface="微软雅黑" panose="020B0503020204020204" pitchFamily="34" charset="-122"/>
                  <a:ea typeface="微软雅黑" panose="020B0503020204020204" pitchFamily="34" charset="-122"/>
                </a:rPr>
                <a:t>内容文字点击添加内容文字</a:t>
              </a:r>
              <a:endParaRPr lang="en-US" altLang="zh-CN" sz="1050" dirty="0">
                <a:latin typeface="微软雅黑" panose="020B0503020204020204" pitchFamily="34" charset="-122"/>
                <a:ea typeface="微软雅黑" panose="020B0503020204020204" pitchFamily="34" charset="-122"/>
              </a:endParaRPr>
            </a:p>
          </p:txBody>
        </p:sp>
        <p:sp>
          <p:nvSpPr>
            <p:cNvPr id="109" name="Text Box 39"/>
            <p:cNvSpPr txBox="1">
              <a:spLocks noChangeArrowheads="1"/>
            </p:cNvSpPr>
            <p:nvPr/>
          </p:nvSpPr>
          <p:spPr bwMode="auto">
            <a:xfrm>
              <a:off x="4929392" y="2704815"/>
              <a:ext cx="3231236" cy="306225"/>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b="0" dirty="0">
                  <a:latin typeface="微软雅黑" panose="020B0503020204020204" pitchFamily="34" charset="-122"/>
                  <a:ea typeface="微软雅黑" panose="020B0503020204020204" pitchFamily="34" charset="-122"/>
                </a:rPr>
                <a:t>点击添加</a:t>
              </a:r>
              <a:r>
                <a:rPr lang="zh-CN" altLang="en-US" sz="1050" dirty="0">
                  <a:latin typeface="微软雅黑" panose="020B0503020204020204" pitchFamily="34" charset="-122"/>
                  <a:ea typeface="微软雅黑" panose="020B0503020204020204" pitchFamily="34" charset="-122"/>
                </a:rPr>
                <a:t>内容文字点击添加内容文字</a:t>
              </a:r>
              <a:endParaRPr lang="en-US" altLang="zh-CN" sz="1050" dirty="0">
                <a:latin typeface="微软雅黑" panose="020B0503020204020204" pitchFamily="34" charset="-122"/>
                <a:ea typeface="微软雅黑" panose="020B0503020204020204" pitchFamily="34" charset="-122"/>
              </a:endParaRPr>
            </a:p>
          </p:txBody>
        </p:sp>
        <p:sp>
          <p:nvSpPr>
            <p:cNvPr id="110" name="Text Box 39"/>
            <p:cNvSpPr txBox="1">
              <a:spLocks noChangeArrowheads="1"/>
            </p:cNvSpPr>
            <p:nvPr/>
          </p:nvSpPr>
          <p:spPr bwMode="auto">
            <a:xfrm>
              <a:off x="4929392" y="3114044"/>
              <a:ext cx="3231236" cy="306225"/>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b="0" dirty="0">
                  <a:latin typeface="微软雅黑" panose="020B0503020204020204" pitchFamily="34" charset="-122"/>
                  <a:ea typeface="微软雅黑" panose="020B0503020204020204" pitchFamily="34" charset="-122"/>
                </a:rPr>
                <a:t>点击添加</a:t>
              </a:r>
              <a:r>
                <a:rPr lang="zh-CN" altLang="en-US" sz="1050" dirty="0">
                  <a:latin typeface="微软雅黑" panose="020B0503020204020204" pitchFamily="34" charset="-122"/>
                  <a:ea typeface="微软雅黑" panose="020B0503020204020204" pitchFamily="34" charset="-122"/>
                </a:rPr>
                <a:t>内容文字点击添加内容文字</a:t>
              </a:r>
              <a:endParaRPr lang="en-US" altLang="zh-CN" sz="1050" dirty="0">
                <a:latin typeface="微软雅黑" panose="020B0503020204020204" pitchFamily="34" charset="-122"/>
                <a:ea typeface="微软雅黑" panose="020B0503020204020204" pitchFamily="34" charset="-122"/>
              </a:endParaRPr>
            </a:p>
          </p:txBody>
        </p:sp>
        <p:sp>
          <p:nvSpPr>
            <p:cNvPr id="111" name="Text Box 39"/>
            <p:cNvSpPr txBox="1">
              <a:spLocks noChangeArrowheads="1"/>
            </p:cNvSpPr>
            <p:nvPr/>
          </p:nvSpPr>
          <p:spPr bwMode="auto">
            <a:xfrm>
              <a:off x="4929392" y="3401807"/>
              <a:ext cx="3231236" cy="306225"/>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b="0" dirty="0">
                  <a:latin typeface="微软雅黑" panose="020B0503020204020204" pitchFamily="34" charset="-122"/>
                  <a:ea typeface="微软雅黑" panose="020B0503020204020204" pitchFamily="34" charset="-122"/>
                </a:rPr>
                <a:t>点击添加</a:t>
              </a:r>
              <a:r>
                <a:rPr lang="zh-CN" altLang="en-US" sz="1050" dirty="0">
                  <a:latin typeface="微软雅黑" panose="020B0503020204020204" pitchFamily="34" charset="-122"/>
                  <a:ea typeface="微软雅黑" panose="020B0503020204020204" pitchFamily="34" charset="-122"/>
                </a:rPr>
                <a:t>内容文字点击添加内容文字</a:t>
              </a:r>
              <a:endParaRPr lang="en-US" altLang="zh-CN" sz="1050" dirty="0">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8" presetClass="emph" presetSubtype="0" fill="hold" nodeType="withEffect">
                                  <p:stCondLst>
                                    <p:cond delay="0"/>
                                  </p:stCondLst>
                                  <p:childTnLst>
                                    <p:animRot by="21600000">
                                      <p:cBhvr>
                                        <p:cTn id="11" dur="600" fill="hold"/>
                                        <p:tgtEl>
                                          <p:spTgt spid="2"/>
                                        </p:tgtEl>
                                        <p:attrNameLst>
                                          <p:attrName>r</p:attrName>
                                        </p:attrNameLst>
                                      </p:cBhvr>
                                    </p:animRo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left)">
                                      <p:cBhvr>
                                        <p:cTn id="19" dur="500"/>
                                        <p:tgtEl>
                                          <p:spTgt spid="91"/>
                                        </p:tgtEl>
                                      </p:cBhvr>
                                    </p:animEffect>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750" fill="hold"/>
                                        <p:tgtEl>
                                          <p:spTgt spid="3"/>
                                        </p:tgtEl>
                                        <p:attrNameLst>
                                          <p:attrName>ppt_w</p:attrName>
                                        </p:attrNameLst>
                                      </p:cBhvr>
                                      <p:tavLst>
                                        <p:tav tm="0">
                                          <p:val>
                                            <p:fltVal val="0"/>
                                          </p:val>
                                        </p:tav>
                                        <p:tav tm="100000">
                                          <p:val>
                                            <p:strVal val="#ppt_w"/>
                                          </p:val>
                                        </p:tav>
                                      </p:tavLst>
                                    </p:anim>
                                    <p:anim calcmode="lin" valueType="num">
                                      <p:cBhvr>
                                        <p:cTn id="24" dur="750" fill="hold"/>
                                        <p:tgtEl>
                                          <p:spTgt spid="3"/>
                                        </p:tgtEl>
                                        <p:attrNameLst>
                                          <p:attrName>ppt_h</p:attrName>
                                        </p:attrNameLst>
                                      </p:cBhvr>
                                      <p:tavLst>
                                        <p:tav tm="0">
                                          <p:val>
                                            <p:fltVal val="0"/>
                                          </p:val>
                                        </p:tav>
                                        <p:tav tm="100000">
                                          <p:val>
                                            <p:strVal val="#ppt_h"/>
                                          </p:val>
                                        </p:tav>
                                      </p:tavLst>
                                    </p:anim>
                                    <p:anim calcmode="lin" valueType="num">
                                      <p:cBhvr>
                                        <p:cTn id="25" dur="750" fill="hold"/>
                                        <p:tgtEl>
                                          <p:spTgt spid="3"/>
                                        </p:tgtEl>
                                        <p:attrNameLst>
                                          <p:attrName>style.rotation</p:attrName>
                                        </p:attrNameLst>
                                      </p:cBhvr>
                                      <p:tavLst>
                                        <p:tav tm="0">
                                          <p:val>
                                            <p:fltVal val="90"/>
                                          </p:val>
                                        </p:tav>
                                        <p:tav tm="100000">
                                          <p:val>
                                            <p:fltVal val="0"/>
                                          </p:val>
                                        </p:tav>
                                      </p:tavLst>
                                    </p:anim>
                                    <p:animEffect transition="in" filter="fade">
                                      <p:cBhvr>
                                        <p:cTn id="2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884364" y="1464182"/>
            <a:ext cx="4260850" cy="2822575"/>
            <a:chOff x="811213" y="2335213"/>
            <a:chExt cx="4260850" cy="2822575"/>
          </a:xfrm>
        </p:grpSpPr>
        <p:pic>
          <p:nvPicPr>
            <p:cNvPr id="48" name="AutoShape 6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13" y="2335213"/>
              <a:ext cx="426085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矩形 14"/>
            <p:cNvSpPr>
              <a:spLocks noChangeArrowheads="1"/>
            </p:cNvSpPr>
            <p:nvPr/>
          </p:nvSpPr>
          <p:spPr bwMode="auto">
            <a:xfrm>
              <a:off x="3514725" y="3514725"/>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latin typeface="微软雅黑" panose="020B0503020204020204" pitchFamily="34" charset="-122"/>
                  <a:ea typeface="微软雅黑" panose="020B0503020204020204" pitchFamily="34" charset="-122"/>
                </a:rPr>
                <a:t>点击添</a:t>
              </a:r>
              <a:endParaRPr lang="en-US" sz="1400">
                <a:latin typeface="微软雅黑" panose="020B0503020204020204" pitchFamily="34" charset="-122"/>
                <a:ea typeface="微软雅黑" panose="020B0503020204020204" pitchFamily="34" charset="-122"/>
              </a:endParaRPr>
            </a:p>
            <a:p>
              <a:pPr algn="ctr"/>
              <a:r>
                <a:rPr lang="zh-CN" altLang="en-US" sz="1400">
                  <a:latin typeface="微软雅黑" panose="020B0503020204020204" pitchFamily="34" charset="-122"/>
                  <a:ea typeface="微软雅黑" panose="020B0503020204020204" pitchFamily="34" charset="-122"/>
                </a:rPr>
                <a:t>加文本</a:t>
              </a:r>
            </a:p>
          </p:txBody>
        </p:sp>
        <p:pic>
          <p:nvPicPr>
            <p:cNvPr id="50" name="AutoShape 59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3275" y="3376613"/>
              <a:ext cx="877888"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30"/>
            <p:cNvGrpSpPr/>
            <p:nvPr/>
          </p:nvGrpSpPr>
          <p:grpSpPr bwMode="auto">
            <a:xfrm>
              <a:off x="1265238" y="3287713"/>
              <a:ext cx="884237" cy="896937"/>
              <a:chOff x="0" y="0"/>
              <a:chExt cx="415318" cy="2705673"/>
            </a:xfrm>
          </p:grpSpPr>
          <p:pic>
            <p:nvPicPr>
              <p:cNvPr id="55" name="圆角矩形 2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247" y="-631166"/>
                <a:ext cx="641365" cy="415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矩形 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5" y="417008"/>
                <a:ext cx="406579" cy="244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33"/>
            <p:cNvGrpSpPr/>
            <p:nvPr/>
          </p:nvGrpSpPr>
          <p:grpSpPr bwMode="auto">
            <a:xfrm>
              <a:off x="2886075" y="3287713"/>
              <a:ext cx="884238" cy="896937"/>
              <a:chOff x="0" y="0"/>
              <a:chExt cx="415318" cy="2705673"/>
            </a:xfrm>
          </p:grpSpPr>
          <p:pic>
            <p:nvPicPr>
              <p:cNvPr id="53" name="圆角矩形 2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782" y="-631166"/>
                <a:ext cx="641364" cy="415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矩形 1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4" y="417008"/>
                <a:ext cx="406579" cy="244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7" name="组合 56"/>
          <p:cNvGrpSpPr/>
          <p:nvPr/>
        </p:nvGrpSpPr>
        <p:grpSpPr>
          <a:xfrm>
            <a:off x="5105526" y="987932"/>
            <a:ext cx="2749550" cy="1008062"/>
            <a:chOff x="5032375" y="1858963"/>
            <a:chExt cx="2749550" cy="1008062"/>
          </a:xfrm>
        </p:grpSpPr>
        <p:grpSp>
          <p:nvGrpSpPr>
            <p:cNvPr id="58" name="Group 3"/>
            <p:cNvGrpSpPr/>
            <p:nvPr/>
          </p:nvGrpSpPr>
          <p:grpSpPr bwMode="auto">
            <a:xfrm>
              <a:off x="5059363" y="1858963"/>
              <a:ext cx="1008062" cy="1008062"/>
              <a:chOff x="0" y="0"/>
              <a:chExt cx="1011863" cy="1008000"/>
            </a:xfrm>
          </p:grpSpPr>
          <p:pic>
            <p:nvPicPr>
              <p:cNvPr id="65" name="Oval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322" y="-206934"/>
                <a:ext cx="1486913" cy="148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椭圆 4"/>
              <p:cNvSpPr>
                <a:spLocks noChangeArrowheads="1"/>
              </p:cNvSpPr>
              <p:nvPr/>
            </p:nvSpPr>
            <p:spPr bwMode="auto">
              <a:xfrm rot="19388639">
                <a:off x="0" y="58733"/>
                <a:ext cx="683605" cy="466696"/>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sz="1400">
                  <a:solidFill>
                    <a:srgbClr val="FFFFFF"/>
                  </a:solidFill>
                  <a:latin typeface="Calibri" panose="020F0502020204030204" pitchFamily="34" charset="0"/>
                  <a:ea typeface="微软雅黑" panose="020B0503020204020204" pitchFamily="34" charset="-122"/>
                </a:endParaRPr>
              </a:p>
            </p:txBody>
          </p:sp>
          <p:grpSp>
            <p:nvGrpSpPr>
              <p:cNvPr id="67" name="Group 6"/>
              <p:cNvGrpSpPr/>
              <p:nvPr/>
            </p:nvGrpSpPr>
            <p:grpSpPr bwMode="auto">
              <a:xfrm>
                <a:off x="104341" y="103943"/>
                <a:ext cx="807706" cy="804623"/>
                <a:chOff x="0" y="0"/>
                <a:chExt cx="804672" cy="804672"/>
              </a:xfrm>
            </p:grpSpPr>
            <p:pic>
              <p:nvPicPr>
                <p:cNvPr id="68" name="椭圆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8"/>
                <p:cNvSpPr txBox="1">
                  <a:spLocks noChangeArrowheads="1"/>
                </p:cNvSpPr>
                <p:nvPr/>
              </p:nvSpPr>
              <p:spPr bwMode="auto">
                <a:xfrm>
                  <a:off x="123044" y="120051"/>
                  <a:ext cx="557925" cy="5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grpSp>
        <p:sp>
          <p:nvSpPr>
            <p:cNvPr id="59" name="TextBox 147"/>
            <p:cNvSpPr txBox="1">
              <a:spLocks noChangeArrowheads="1"/>
            </p:cNvSpPr>
            <p:nvPr/>
          </p:nvSpPr>
          <p:spPr bwMode="auto">
            <a:xfrm>
              <a:off x="5032375" y="2209800"/>
              <a:ext cx="1062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marL="742950" indent="-285750" defTabSz="913130" eaLnBrk="0" hangingPunct="0">
                <a:defRPr>
                  <a:solidFill>
                    <a:schemeClr val="tx1"/>
                  </a:solidFill>
                  <a:latin typeface="Arial" panose="020B0604020202020204" pitchFamily="34" charset="0"/>
                  <a:ea typeface="宋体" panose="02010600030101010101" pitchFamily="2" charset="-122"/>
                </a:defRPr>
              </a:lvl2pPr>
              <a:lvl3pPr marL="1143000" indent="-228600" defTabSz="913130" eaLnBrk="0" hangingPunct="0">
                <a:defRPr>
                  <a:solidFill>
                    <a:schemeClr val="tx1"/>
                  </a:solidFill>
                  <a:latin typeface="Arial" panose="020B0604020202020204" pitchFamily="34" charset="0"/>
                  <a:ea typeface="宋体" panose="02010600030101010101" pitchFamily="2" charset="-122"/>
                </a:defRPr>
              </a:lvl3pPr>
              <a:lvl4pPr marL="1600200" indent="-228600" defTabSz="913130" eaLnBrk="0" hangingPunct="0">
                <a:defRPr>
                  <a:solidFill>
                    <a:schemeClr val="tx1"/>
                  </a:solidFill>
                  <a:latin typeface="Arial" panose="020B0604020202020204" pitchFamily="34" charset="0"/>
                  <a:ea typeface="宋体" panose="02010600030101010101" pitchFamily="2" charset="-122"/>
                </a:defRPr>
              </a:lvl4pPr>
              <a:lvl5pPr marL="2057400" indent="-228600" defTabSz="91313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sz="1400" dirty="0">
                  <a:solidFill>
                    <a:schemeClr val="bg1"/>
                  </a:solidFill>
                  <a:latin typeface="微软雅黑" panose="020B0503020204020204" pitchFamily="34" charset="-122"/>
                  <a:ea typeface="微软雅黑" panose="020B0503020204020204" pitchFamily="34" charset="-122"/>
                </a:rPr>
                <a:t>添加文本</a:t>
              </a:r>
            </a:p>
          </p:txBody>
        </p:sp>
        <p:sp>
          <p:nvSpPr>
            <p:cNvPr id="60" name="矩形 87"/>
            <p:cNvSpPr>
              <a:spLocks noChangeArrowheads="1"/>
            </p:cNvSpPr>
            <p:nvPr/>
          </p:nvSpPr>
          <p:spPr bwMode="auto">
            <a:xfrm>
              <a:off x="6216650" y="1917700"/>
              <a:ext cx="156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400">
                  <a:latin typeface="微软雅黑" panose="020B0503020204020204" pitchFamily="34" charset="-122"/>
                  <a:ea typeface="微软雅黑" panose="020B0503020204020204" pitchFamily="34" charset="-122"/>
                </a:rPr>
                <a:t>点击添加文本</a:t>
              </a:r>
              <a:endParaRPr lang="en-US" sz="1400">
                <a:latin typeface="微软雅黑" panose="020B0503020204020204" pitchFamily="34" charset="-122"/>
                <a:ea typeface="微软雅黑" panose="020B0503020204020204" pitchFamily="34" charset="-122"/>
              </a:endParaRPr>
            </a:p>
          </p:txBody>
        </p:sp>
        <p:sp>
          <p:nvSpPr>
            <p:cNvPr id="61" name="矩形 87"/>
            <p:cNvSpPr>
              <a:spLocks noChangeArrowheads="1"/>
            </p:cNvSpPr>
            <p:nvPr/>
          </p:nvSpPr>
          <p:spPr bwMode="auto">
            <a:xfrm>
              <a:off x="6216650" y="2219325"/>
              <a:ext cx="156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400">
                  <a:latin typeface="微软雅黑" panose="020B0503020204020204" pitchFamily="34" charset="-122"/>
                  <a:ea typeface="微软雅黑" panose="020B0503020204020204" pitchFamily="34" charset="-122"/>
                </a:rPr>
                <a:t>点击添加文本</a:t>
              </a:r>
              <a:endParaRPr lang="en-US" sz="1400">
                <a:latin typeface="微软雅黑" panose="020B0503020204020204" pitchFamily="34" charset="-122"/>
                <a:ea typeface="微软雅黑" panose="020B0503020204020204" pitchFamily="34" charset="-122"/>
              </a:endParaRPr>
            </a:p>
          </p:txBody>
        </p:sp>
        <p:sp>
          <p:nvSpPr>
            <p:cNvPr id="62" name="矩形 87"/>
            <p:cNvSpPr>
              <a:spLocks noChangeArrowheads="1"/>
            </p:cNvSpPr>
            <p:nvPr/>
          </p:nvSpPr>
          <p:spPr bwMode="auto">
            <a:xfrm>
              <a:off x="6216650" y="2520950"/>
              <a:ext cx="1506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400">
                  <a:latin typeface="微软雅黑" panose="020B0503020204020204" pitchFamily="34" charset="-122"/>
                  <a:ea typeface="微软雅黑" panose="020B0503020204020204" pitchFamily="34" charset="-122"/>
                </a:rPr>
                <a:t>点击添加文本</a:t>
              </a:r>
              <a:endParaRPr lang="en-US" sz="1400">
                <a:latin typeface="微软雅黑" panose="020B0503020204020204" pitchFamily="34" charset="-122"/>
                <a:ea typeface="微软雅黑" panose="020B0503020204020204" pitchFamily="34" charset="-122"/>
              </a:endParaRPr>
            </a:p>
          </p:txBody>
        </p:sp>
        <p:cxnSp>
          <p:nvCxnSpPr>
            <p:cNvPr id="63" name="直接箭头连接符 29"/>
            <p:cNvCxnSpPr>
              <a:cxnSpLocks noChangeShapeType="1"/>
            </p:cNvCxnSpPr>
            <p:nvPr/>
          </p:nvCxnSpPr>
          <p:spPr bwMode="auto">
            <a:xfrm>
              <a:off x="6216650" y="2219325"/>
              <a:ext cx="1422400" cy="1588"/>
            </a:xfrm>
            <a:prstGeom prst="straightConnector1">
              <a:avLst/>
            </a:prstGeom>
            <a:noFill/>
            <a:ln w="19050">
              <a:solidFill>
                <a:srgbClr val="7F7F7F"/>
              </a:solidFill>
              <a:prstDash val="sysDash"/>
              <a:round/>
            </a:ln>
            <a:extLst>
              <a:ext uri="{909E8E84-426E-40DD-AFC4-6F175D3DCCD1}">
                <a14:hiddenFill xmlns:a14="http://schemas.microsoft.com/office/drawing/2010/main">
                  <a:noFill/>
                </a14:hiddenFill>
              </a:ext>
            </a:extLst>
          </p:spPr>
        </p:cxnSp>
        <p:cxnSp>
          <p:nvCxnSpPr>
            <p:cNvPr id="64" name="直接箭头连接符 30"/>
            <p:cNvCxnSpPr>
              <a:cxnSpLocks noChangeShapeType="1"/>
            </p:cNvCxnSpPr>
            <p:nvPr/>
          </p:nvCxnSpPr>
          <p:spPr bwMode="auto">
            <a:xfrm>
              <a:off x="6216650" y="2544763"/>
              <a:ext cx="1422400" cy="1587"/>
            </a:xfrm>
            <a:prstGeom prst="straightConnector1">
              <a:avLst/>
            </a:prstGeom>
            <a:noFill/>
            <a:ln w="19050">
              <a:solidFill>
                <a:srgbClr val="7F7F7F"/>
              </a:solidFill>
              <a:prstDash val="sysDash"/>
              <a:round/>
            </a:ln>
            <a:extLst>
              <a:ext uri="{909E8E84-426E-40DD-AFC4-6F175D3DCCD1}">
                <a14:hiddenFill xmlns:a14="http://schemas.microsoft.com/office/drawing/2010/main">
                  <a:noFill/>
                </a14:hiddenFill>
              </a:ext>
            </a:extLst>
          </p:spPr>
        </p:cxnSp>
      </p:grpSp>
      <p:grpSp>
        <p:nvGrpSpPr>
          <p:cNvPr id="70" name="组合 69"/>
          <p:cNvGrpSpPr/>
          <p:nvPr/>
        </p:nvGrpSpPr>
        <p:grpSpPr>
          <a:xfrm>
            <a:off x="5105526" y="2342069"/>
            <a:ext cx="2773363" cy="1008063"/>
            <a:chOff x="5032375" y="3213100"/>
            <a:chExt cx="2773363" cy="1008063"/>
          </a:xfrm>
        </p:grpSpPr>
        <p:grpSp>
          <p:nvGrpSpPr>
            <p:cNvPr id="71" name="Group 10"/>
            <p:cNvGrpSpPr/>
            <p:nvPr/>
          </p:nvGrpSpPr>
          <p:grpSpPr bwMode="auto">
            <a:xfrm>
              <a:off x="5059363" y="3213100"/>
              <a:ext cx="1008062" cy="1008063"/>
              <a:chOff x="0" y="0"/>
              <a:chExt cx="1011863" cy="1008000"/>
            </a:xfrm>
          </p:grpSpPr>
          <p:pic>
            <p:nvPicPr>
              <p:cNvPr id="78" name="Oval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322" y="-207759"/>
                <a:ext cx="1486913" cy="148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椭圆 9"/>
              <p:cNvSpPr>
                <a:spLocks noChangeArrowheads="1"/>
              </p:cNvSpPr>
              <p:nvPr/>
            </p:nvSpPr>
            <p:spPr bwMode="auto">
              <a:xfrm rot="19388639">
                <a:off x="0" y="58734"/>
                <a:ext cx="683605" cy="466696"/>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sz="1400">
                  <a:solidFill>
                    <a:srgbClr val="FFFFFF"/>
                  </a:solidFill>
                  <a:latin typeface="Calibri" panose="020F0502020204030204" pitchFamily="34" charset="0"/>
                  <a:ea typeface="微软雅黑" panose="020B0503020204020204" pitchFamily="34" charset="-122"/>
                </a:endParaRPr>
              </a:p>
            </p:txBody>
          </p:sp>
          <p:grpSp>
            <p:nvGrpSpPr>
              <p:cNvPr id="80" name="Group 13"/>
              <p:cNvGrpSpPr/>
              <p:nvPr/>
            </p:nvGrpSpPr>
            <p:grpSpPr bwMode="auto">
              <a:xfrm>
                <a:off x="104341" y="103118"/>
                <a:ext cx="807706" cy="804622"/>
                <a:chOff x="0" y="0"/>
                <a:chExt cx="804672" cy="804672"/>
              </a:xfrm>
            </p:grpSpPr>
            <p:pic>
              <p:nvPicPr>
                <p:cNvPr id="81" name="椭圆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 Box 15"/>
                <p:cNvSpPr txBox="1">
                  <a:spLocks noChangeArrowheads="1"/>
                </p:cNvSpPr>
                <p:nvPr/>
              </p:nvSpPr>
              <p:spPr bwMode="auto">
                <a:xfrm>
                  <a:off x="123044" y="120876"/>
                  <a:ext cx="557925"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grpSp>
        <p:sp>
          <p:nvSpPr>
            <p:cNvPr id="72" name="TextBox 147"/>
            <p:cNvSpPr txBox="1">
              <a:spLocks noChangeArrowheads="1"/>
            </p:cNvSpPr>
            <p:nvPr/>
          </p:nvSpPr>
          <p:spPr bwMode="auto">
            <a:xfrm>
              <a:off x="5032375" y="3563938"/>
              <a:ext cx="1062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marL="742950" indent="-285750" defTabSz="913130" eaLnBrk="0" hangingPunct="0">
                <a:defRPr>
                  <a:solidFill>
                    <a:schemeClr val="tx1"/>
                  </a:solidFill>
                  <a:latin typeface="Arial" panose="020B0604020202020204" pitchFamily="34" charset="0"/>
                  <a:ea typeface="宋体" panose="02010600030101010101" pitchFamily="2" charset="-122"/>
                </a:defRPr>
              </a:lvl2pPr>
              <a:lvl3pPr marL="1143000" indent="-228600" defTabSz="913130" eaLnBrk="0" hangingPunct="0">
                <a:defRPr>
                  <a:solidFill>
                    <a:schemeClr val="tx1"/>
                  </a:solidFill>
                  <a:latin typeface="Arial" panose="020B0604020202020204" pitchFamily="34" charset="0"/>
                  <a:ea typeface="宋体" panose="02010600030101010101" pitchFamily="2" charset="-122"/>
                </a:defRPr>
              </a:lvl3pPr>
              <a:lvl4pPr marL="1600200" indent="-228600" defTabSz="913130" eaLnBrk="0" hangingPunct="0">
                <a:defRPr>
                  <a:solidFill>
                    <a:schemeClr val="tx1"/>
                  </a:solidFill>
                  <a:latin typeface="Arial" panose="020B0604020202020204" pitchFamily="34" charset="0"/>
                  <a:ea typeface="宋体" panose="02010600030101010101" pitchFamily="2" charset="-122"/>
                </a:defRPr>
              </a:lvl4pPr>
              <a:lvl5pPr marL="2057400" indent="-228600" defTabSz="91313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sz="1400">
                  <a:solidFill>
                    <a:schemeClr val="bg1"/>
                  </a:solidFill>
                  <a:latin typeface="微软雅黑" panose="020B0503020204020204" pitchFamily="34" charset="-122"/>
                  <a:ea typeface="微软雅黑" panose="020B0503020204020204" pitchFamily="34" charset="-122"/>
                </a:rPr>
                <a:t>添加文本</a:t>
              </a:r>
            </a:p>
          </p:txBody>
        </p:sp>
        <p:sp>
          <p:nvSpPr>
            <p:cNvPr id="73" name="矩形 87"/>
            <p:cNvSpPr>
              <a:spLocks noChangeArrowheads="1"/>
            </p:cNvSpPr>
            <p:nvPr/>
          </p:nvSpPr>
          <p:spPr bwMode="auto">
            <a:xfrm>
              <a:off x="6240463" y="3230563"/>
              <a:ext cx="15652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400">
                  <a:latin typeface="微软雅黑" panose="020B0503020204020204" pitchFamily="34" charset="-122"/>
                  <a:ea typeface="微软雅黑" panose="020B0503020204020204" pitchFamily="34" charset="-122"/>
                </a:rPr>
                <a:t>点击添加文本</a:t>
              </a:r>
              <a:endParaRPr lang="en-US" sz="1400">
                <a:latin typeface="微软雅黑" panose="020B0503020204020204" pitchFamily="34" charset="-122"/>
                <a:ea typeface="微软雅黑" panose="020B0503020204020204" pitchFamily="34" charset="-122"/>
              </a:endParaRPr>
            </a:p>
          </p:txBody>
        </p:sp>
        <p:sp>
          <p:nvSpPr>
            <p:cNvPr id="74" name="矩形 87"/>
            <p:cNvSpPr>
              <a:spLocks noChangeArrowheads="1"/>
            </p:cNvSpPr>
            <p:nvPr/>
          </p:nvSpPr>
          <p:spPr bwMode="auto">
            <a:xfrm>
              <a:off x="6240463" y="3532188"/>
              <a:ext cx="156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400">
                  <a:latin typeface="微软雅黑" panose="020B0503020204020204" pitchFamily="34" charset="-122"/>
                  <a:ea typeface="微软雅黑" panose="020B0503020204020204" pitchFamily="34" charset="-122"/>
                </a:rPr>
                <a:t>点击添加文本</a:t>
              </a:r>
              <a:endParaRPr lang="en-US" sz="1400">
                <a:latin typeface="微软雅黑" panose="020B0503020204020204" pitchFamily="34" charset="-122"/>
                <a:ea typeface="微软雅黑" panose="020B0503020204020204" pitchFamily="34" charset="-122"/>
              </a:endParaRPr>
            </a:p>
          </p:txBody>
        </p:sp>
        <p:sp>
          <p:nvSpPr>
            <p:cNvPr id="75" name="矩形 87"/>
            <p:cNvSpPr>
              <a:spLocks noChangeArrowheads="1"/>
            </p:cNvSpPr>
            <p:nvPr/>
          </p:nvSpPr>
          <p:spPr bwMode="auto">
            <a:xfrm>
              <a:off x="6240463" y="3833813"/>
              <a:ext cx="1506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400">
                  <a:latin typeface="微软雅黑" panose="020B0503020204020204" pitchFamily="34" charset="-122"/>
                  <a:ea typeface="微软雅黑" panose="020B0503020204020204" pitchFamily="34" charset="-122"/>
                </a:rPr>
                <a:t>点击添加文本</a:t>
              </a:r>
              <a:endParaRPr lang="en-US" sz="1400">
                <a:latin typeface="微软雅黑" panose="020B0503020204020204" pitchFamily="34" charset="-122"/>
                <a:ea typeface="微软雅黑" panose="020B0503020204020204" pitchFamily="34" charset="-122"/>
              </a:endParaRPr>
            </a:p>
          </p:txBody>
        </p:sp>
        <p:cxnSp>
          <p:nvCxnSpPr>
            <p:cNvPr id="76" name="直接箭头连接符 34"/>
            <p:cNvCxnSpPr>
              <a:cxnSpLocks noChangeShapeType="1"/>
            </p:cNvCxnSpPr>
            <p:nvPr/>
          </p:nvCxnSpPr>
          <p:spPr bwMode="auto">
            <a:xfrm>
              <a:off x="6240463" y="3532188"/>
              <a:ext cx="1422400" cy="1587"/>
            </a:xfrm>
            <a:prstGeom prst="straightConnector1">
              <a:avLst/>
            </a:prstGeom>
            <a:noFill/>
            <a:ln w="19050">
              <a:solidFill>
                <a:srgbClr val="7F7F7F"/>
              </a:solidFill>
              <a:prstDash val="sysDash"/>
              <a:round/>
            </a:ln>
            <a:extLst>
              <a:ext uri="{909E8E84-426E-40DD-AFC4-6F175D3DCCD1}">
                <a14:hiddenFill xmlns:a14="http://schemas.microsoft.com/office/drawing/2010/main">
                  <a:noFill/>
                </a14:hiddenFill>
              </a:ext>
            </a:extLst>
          </p:spPr>
        </p:cxnSp>
        <p:cxnSp>
          <p:nvCxnSpPr>
            <p:cNvPr id="77" name="直接箭头连接符 35"/>
            <p:cNvCxnSpPr>
              <a:cxnSpLocks noChangeShapeType="1"/>
            </p:cNvCxnSpPr>
            <p:nvPr/>
          </p:nvCxnSpPr>
          <p:spPr bwMode="auto">
            <a:xfrm>
              <a:off x="6240463" y="3844925"/>
              <a:ext cx="1422400" cy="1588"/>
            </a:xfrm>
            <a:prstGeom prst="straightConnector1">
              <a:avLst/>
            </a:prstGeom>
            <a:noFill/>
            <a:ln w="19050">
              <a:solidFill>
                <a:srgbClr val="7F7F7F"/>
              </a:solidFill>
              <a:prstDash val="sysDash"/>
              <a:round/>
            </a:ln>
            <a:extLst>
              <a:ext uri="{909E8E84-426E-40DD-AFC4-6F175D3DCCD1}">
                <a14:hiddenFill xmlns:a14="http://schemas.microsoft.com/office/drawing/2010/main">
                  <a:noFill/>
                </a14:hiddenFill>
              </a:ext>
            </a:extLst>
          </p:spPr>
        </p:cxnSp>
      </p:grpSp>
      <p:grpSp>
        <p:nvGrpSpPr>
          <p:cNvPr id="83" name="组合 82"/>
          <p:cNvGrpSpPr/>
          <p:nvPr/>
        </p:nvGrpSpPr>
        <p:grpSpPr>
          <a:xfrm>
            <a:off x="5105526" y="3699382"/>
            <a:ext cx="2773363" cy="1008062"/>
            <a:chOff x="5032375" y="4570413"/>
            <a:chExt cx="2773363" cy="1008062"/>
          </a:xfrm>
        </p:grpSpPr>
        <p:grpSp>
          <p:nvGrpSpPr>
            <p:cNvPr id="84" name="Group 17"/>
            <p:cNvGrpSpPr/>
            <p:nvPr/>
          </p:nvGrpSpPr>
          <p:grpSpPr bwMode="auto">
            <a:xfrm>
              <a:off x="5059363" y="4570413"/>
              <a:ext cx="1008062" cy="1008062"/>
              <a:chOff x="0" y="0"/>
              <a:chExt cx="1011863" cy="1008000"/>
            </a:xfrm>
          </p:grpSpPr>
          <p:pic>
            <p:nvPicPr>
              <p:cNvPr id="91" name="Oval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322" y="-205664"/>
                <a:ext cx="1486913" cy="148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椭圆 14"/>
              <p:cNvSpPr>
                <a:spLocks noChangeArrowheads="1"/>
              </p:cNvSpPr>
              <p:nvPr/>
            </p:nvSpPr>
            <p:spPr bwMode="auto">
              <a:xfrm rot="19388639">
                <a:off x="0" y="58733"/>
                <a:ext cx="683605" cy="466696"/>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sz="1400">
                  <a:solidFill>
                    <a:srgbClr val="FFFFFF"/>
                  </a:solidFill>
                  <a:latin typeface="Calibri" panose="020F0502020204030204" pitchFamily="34" charset="0"/>
                  <a:ea typeface="微软雅黑" panose="020B0503020204020204" pitchFamily="34" charset="-122"/>
                </a:endParaRPr>
              </a:p>
            </p:txBody>
          </p:sp>
          <p:grpSp>
            <p:nvGrpSpPr>
              <p:cNvPr id="93" name="Group 20"/>
              <p:cNvGrpSpPr/>
              <p:nvPr/>
            </p:nvGrpSpPr>
            <p:grpSpPr bwMode="auto">
              <a:xfrm>
                <a:off x="104341" y="99117"/>
                <a:ext cx="807706" cy="804623"/>
                <a:chOff x="0" y="0"/>
                <a:chExt cx="804672" cy="804672"/>
              </a:xfrm>
            </p:grpSpPr>
            <p:pic>
              <p:nvPicPr>
                <p:cNvPr id="94" name="椭圆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 Box 22"/>
                <p:cNvSpPr txBox="1">
                  <a:spLocks noChangeArrowheads="1"/>
                </p:cNvSpPr>
                <p:nvPr/>
              </p:nvSpPr>
              <p:spPr bwMode="auto">
                <a:xfrm>
                  <a:off x="123044" y="124877"/>
                  <a:ext cx="557925" cy="5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grpSp>
        <p:sp>
          <p:nvSpPr>
            <p:cNvPr id="85" name="TextBox 147"/>
            <p:cNvSpPr txBox="1">
              <a:spLocks noChangeArrowheads="1"/>
            </p:cNvSpPr>
            <p:nvPr/>
          </p:nvSpPr>
          <p:spPr bwMode="auto">
            <a:xfrm>
              <a:off x="5032375" y="4919663"/>
              <a:ext cx="1062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3130" eaLnBrk="0" hangingPunct="0">
                <a:defRPr>
                  <a:solidFill>
                    <a:schemeClr val="tx1"/>
                  </a:solidFill>
                  <a:latin typeface="Arial" panose="020B0604020202020204" pitchFamily="34" charset="0"/>
                  <a:ea typeface="宋体" panose="02010600030101010101" pitchFamily="2" charset="-122"/>
                </a:defRPr>
              </a:lvl1pPr>
              <a:lvl2pPr marL="742950" indent="-285750" defTabSz="913130" eaLnBrk="0" hangingPunct="0">
                <a:defRPr>
                  <a:solidFill>
                    <a:schemeClr val="tx1"/>
                  </a:solidFill>
                  <a:latin typeface="Arial" panose="020B0604020202020204" pitchFamily="34" charset="0"/>
                  <a:ea typeface="宋体" panose="02010600030101010101" pitchFamily="2" charset="-122"/>
                </a:defRPr>
              </a:lvl2pPr>
              <a:lvl3pPr marL="1143000" indent="-228600" defTabSz="913130" eaLnBrk="0" hangingPunct="0">
                <a:defRPr>
                  <a:solidFill>
                    <a:schemeClr val="tx1"/>
                  </a:solidFill>
                  <a:latin typeface="Arial" panose="020B0604020202020204" pitchFamily="34" charset="0"/>
                  <a:ea typeface="宋体" panose="02010600030101010101" pitchFamily="2" charset="-122"/>
                </a:defRPr>
              </a:lvl3pPr>
              <a:lvl4pPr marL="1600200" indent="-228600" defTabSz="913130" eaLnBrk="0" hangingPunct="0">
                <a:defRPr>
                  <a:solidFill>
                    <a:schemeClr val="tx1"/>
                  </a:solidFill>
                  <a:latin typeface="Arial" panose="020B0604020202020204" pitchFamily="34" charset="0"/>
                  <a:ea typeface="宋体" panose="02010600030101010101" pitchFamily="2" charset="-122"/>
                </a:defRPr>
              </a:lvl4pPr>
              <a:lvl5pPr marL="2057400" indent="-228600" defTabSz="913130" eaLnBrk="0" hangingPunct="0">
                <a:defRPr>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ctr">
                <a:buClr>
                  <a:srgbClr val="FF0000"/>
                </a:buClr>
                <a:buSzPct val="70000"/>
              </a:pPr>
              <a:r>
                <a:rPr lang="zh-CN" altLang="en-US" sz="1400">
                  <a:solidFill>
                    <a:schemeClr val="bg1"/>
                  </a:solidFill>
                  <a:latin typeface="微软雅黑" panose="020B0503020204020204" pitchFamily="34" charset="-122"/>
                  <a:ea typeface="微软雅黑" panose="020B0503020204020204" pitchFamily="34" charset="-122"/>
                </a:rPr>
                <a:t>添加文本</a:t>
              </a:r>
            </a:p>
          </p:txBody>
        </p:sp>
        <p:sp>
          <p:nvSpPr>
            <p:cNvPr id="86" name="矩形 87"/>
            <p:cNvSpPr>
              <a:spLocks noChangeArrowheads="1"/>
            </p:cNvSpPr>
            <p:nvPr/>
          </p:nvSpPr>
          <p:spPr bwMode="auto">
            <a:xfrm>
              <a:off x="6240463" y="4645025"/>
              <a:ext cx="156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400">
                  <a:latin typeface="微软雅黑" panose="020B0503020204020204" pitchFamily="34" charset="-122"/>
                  <a:ea typeface="微软雅黑" panose="020B0503020204020204" pitchFamily="34" charset="-122"/>
                </a:rPr>
                <a:t>点击添加文本</a:t>
              </a:r>
              <a:endParaRPr lang="en-US" sz="1400">
                <a:latin typeface="微软雅黑" panose="020B0503020204020204" pitchFamily="34" charset="-122"/>
                <a:ea typeface="微软雅黑" panose="020B0503020204020204" pitchFamily="34" charset="-122"/>
              </a:endParaRPr>
            </a:p>
          </p:txBody>
        </p:sp>
        <p:sp>
          <p:nvSpPr>
            <p:cNvPr id="87" name="矩形 87"/>
            <p:cNvSpPr>
              <a:spLocks noChangeArrowheads="1"/>
            </p:cNvSpPr>
            <p:nvPr/>
          </p:nvSpPr>
          <p:spPr bwMode="auto">
            <a:xfrm>
              <a:off x="6240463" y="4946650"/>
              <a:ext cx="1565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400">
                  <a:latin typeface="微软雅黑" panose="020B0503020204020204" pitchFamily="34" charset="-122"/>
                  <a:ea typeface="微软雅黑" panose="020B0503020204020204" pitchFamily="34" charset="-122"/>
                </a:rPr>
                <a:t>点击添加文本</a:t>
              </a:r>
              <a:endParaRPr lang="en-US" sz="1400">
                <a:latin typeface="微软雅黑" panose="020B0503020204020204" pitchFamily="34" charset="-122"/>
                <a:ea typeface="微软雅黑" panose="020B0503020204020204" pitchFamily="34" charset="-122"/>
              </a:endParaRPr>
            </a:p>
          </p:txBody>
        </p:sp>
        <p:sp>
          <p:nvSpPr>
            <p:cNvPr id="88" name="矩形 87"/>
            <p:cNvSpPr>
              <a:spLocks noChangeArrowheads="1"/>
            </p:cNvSpPr>
            <p:nvPr/>
          </p:nvSpPr>
          <p:spPr bwMode="auto">
            <a:xfrm>
              <a:off x="6240463" y="5248275"/>
              <a:ext cx="1506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sz="1400">
                  <a:latin typeface="微软雅黑" panose="020B0503020204020204" pitchFamily="34" charset="-122"/>
                  <a:ea typeface="微软雅黑" panose="020B0503020204020204" pitchFamily="34" charset="-122"/>
                </a:rPr>
                <a:t>点击添加文本</a:t>
              </a:r>
              <a:endParaRPr lang="en-US" sz="1400">
                <a:latin typeface="微软雅黑" panose="020B0503020204020204" pitchFamily="34" charset="-122"/>
                <a:ea typeface="微软雅黑" panose="020B0503020204020204" pitchFamily="34" charset="-122"/>
              </a:endParaRPr>
            </a:p>
          </p:txBody>
        </p:sp>
        <p:cxnSp>
          <p:nvCxnSpPr>
            <p:cNvPr id="89" name="直接箭头连接符 39"/>
            <p:cNvCxnSpPr>
              <a:cxnSpLocks noChangeShapeType="1"/>
            </p:cNvCxnSpPr>
            <p:nvPr/>
          </p:nvCxnSpPr>
          <p:spPr bwMode="auto">
            <a:xfrm>
              <a:off x="6240463" y="4946650"/>
              <a:ext cx="1422400" cy="1588"/>
            </a:xfrm>
            <a:prstGeom prst="straightConnector1">
              <a:avLst/>
            </a:prstGeom>
            <a:noFill/>
            <a:ln w="19050">
              <a:solidFill>
                <a:srgbClr val="7F7F7F"/>
              </a:solidFill>
              <a:prstDash val="sysDash"/>
              <a:round/>
            </a:ln>
            <a:extLst>
              <a:ext uri="{909E8E84-426E-40DD-AFC4-6F175D3DCCD1}">
                <a14:hiddenFill xmlns:a14="http://schemas.microsoft.com/office/drawing/2010/main">
                  <a:noFill/>
                </a14:hiddenFill>
              </a:ext>
            </a:extLst>
          </p:spPr>
        </p:cxnSp>
        <p:cxnSp>
          <p:nvCxnSpPr>
            <p:cNvPr id="90" name="直接箭头连接符 40"/>
            <p:cNvCxnSpPr>
              <a:cxnSpLocks noChangeShapeType="1"/>
            </p:cNvCxnSpPr>
            <p:nvPr/>
          </p:nvCxnSpPr>
          <p:spPr bwMode="auto">
            <a:xfrm>
              <a:off x="6240463" y="5260975"/>
              <a:ext cx="1422400" cy="1588"/>
            </a:xfrm>
            <a:prstGeom prst="straightConnector1">
              <a:avLst/>
            </a:prstGeom>
            <a:noFill/>
            <a:ln w="19050">
              <a:solidFill>
                <a:srgbClr val="7F7F7F"/>
              </a:solidFill>
              <a:prstDash val="sysDash"/>
              <a:round/>
            </a:ln>
            <a:extLst>
              <a:ext uri="{909E8E84-426E-40DD-AFC4-6F175D3DCCD1}">
                <a14:hiddenFill xmlns:a14="http://schemas.microsoft.com/office/drawing/2010/main">
                  <a:noFill/>
                </a14:hiddenFill>
              </a:ext>
            </a:extLst>
          </p:spPr>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12" presetClass="entr" presetSubtype="1" fill="hold" nodeType="withEffect">
                                  <p:stCondLst>
                                    <p:cond delay="80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p:tgtEl>
                                          <p:spTgt spid="57"/>
                                        </p:tgtEl>
                                        <p:attrNameLst>
                                          <p:attrName>ppt_y</p:attrName>
                                        </p:attrNameLst>
                                      </p:cBhvr>
                                      <p:tavLst>
                                        <p:tav tm="0">
                                          <p:val>
                                            <p:strVal val="#ppt_y-#ppt_h*1.125000"/>
                                          </p:val>
                                        </p:tav>
                                        <p:tav tm="100000">
                                          <p:val>
                                            <p:strVal val="#ppt_y"/>
                                          </p:val>
                                        </p:tav>
                                      </p:tavLst>
                                    </p:anim>
                                    <p:animEffect transition="in" filter="wipe(down)">
                                      <p:cBhvr>
                                        <p:cTn id="12" dur="500"/>
                                        <p:tgtEl>
                                          <p:spTgt spid="57"/>
                                        </p:tgtEl>
                                      </p:cBhvr>
                                    </p:animEffect>
                                  </p:childTnLst>
                                </p:cTn>
                              </p:par>
                              <p:par>
                                <p:cTn id="13" presetID="12" presetClass="entr" presetSubtype="1" fill="hold" nodeType="withEffect">
                                  <p:stCondLst>
                                    <p:cond delay="110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p:tgtEl>
                                          <p:spTgt spid="70"/>
                                        </p:tgtEl>
                                        <p:attrNameLst>
                                          <p:attrName>ppt_y</p:attrName>
                                        </p:attrNameLst>
                                      </p:cBhvr>
                                      <p:tavLst>
                                        <p:tav tm="0">
                                          <p:val>
                                            <p:strVal val="#ppt_y-#ppt_h*1.125000"/>
                                          </p:val>
                                        </p:tav>
                                        <p:tav tm="100000">
                                          <p:val>
                                            <p:strVal val="#ppt_y"/>
                                          </p:val>
                                        </p:tav>
                                      </p:tavLst>
                                    </p:anim>
                                    <p:animEffect transition="in" filter="wipe(down)">
                                      <p:cBhvr>
                                        <p:cTn id="16" dur="500"/>
                                        <p:tgtEl>
                                          <p:spTgt spid="70"/>
                                        </p:tgtEl>
                                      </p:cBhvr>
                                    </p:animEffect>
                                  </p:childTnLst>
                                </p:cTn>
                              </p:par>
                              <p:par>
                                <p:cTn id="17" presetID="12" presetClass="entr" presetSubtype="1" fill="hold" nodeType="withEffect">
                                  <p:stCondLst>
                                    <p:cond delay="140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500"/>
                                        <p:tgtEl>
                                          <p:spTgt spid="83"/>
                                        </p:tgtEl>
                                        <p:attrNameLst>
                                          <p:attrName>ppt_y</p:attrName>
                                        </p:attrNameLst>
                                      </p:cBhvr>
                                      <p:tavLst>
                                        <p:tav tm="0">
                                          <p:val>
                                            <p:strVal val="#ppt_y-#ppt_h*1.125000"/>
                                          </p:val>
                                        </p:tav>
                                        <p:tav tm="100000">
                                          <p:val>
                                            <p:strVal val="#ppt_y"/>
                                          </p:val>
                                        </p:tav>
                                      </p:tavLst>
                                    </p:anim>
                                    <p:animEffect transition="in" filter="wipe(down)">
                                      <p:cBhvr>
                                        <p:cTn id="2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4"/>
          <p:cNvSpPr>
            <a:spLocks noChangeShapeType="1"/>
          </p:cNvSpPr>
          <p:nvPr/>
        </p:nvSpPr>
        <p:spPr bwMode="auto">
          <a:xfrm>
            <a:off x="2379145" y="2607016"/>
            <a:ext cx="5081588" cy="1587"/>
          </a:xfrm>
          <a:prstGeom prst="line">
            <a:avLst/>
          </a:prstGeom>
          <a:noFill/>
          <a:ln w="12700" cmpd="sng">
            <a:solidFill>
              <a:srgbClr val="FEFEFE">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2" name="组合 21"/>
          <p:cNvGrpSpPr/>
          <p:nvPr/>
        </p:nvGrpSpPr>
        <p:grpSpPr>
          <a:xfrm>
            <a:off x="553520" y="1111591"/>
            <a:ext cx="3400425" cy="3468687"/>
            <a:chOff x="457200" y="1865313"/>
            <a:chExt cx="3400425" cy="3468687"/>
          </a:xfrm>
        </p:grpSpPr>
        <p:grpSp>
          <p:nvGrpSpPr>
            <p:cNvPr id="23" name="Group 3"/>
            <p:cNvGrpSpPr/>
            <p:nvPr/>
          </p:nvGrpSpPr>
          <p:grpSpPr bwMode="auto">
            <a:xfrm>
              <a:off x="457200" y="1865313"/>
              <a:ext cx="3400425" cy="3468687"/>
              <a:chOff x="0" y="0"/>
              <a:chExt cx="1358" cy="1358"/>
            </a:xfrm>
          </p:grpSpPr>
          <p:sp>
            <p:nvSpPr>
              <p:cNvPr id="25" name="Oval 7"/>
              <p:cNvSpPr>
                <a:spLocks noChangeArrowheads="1"/>
              </p:cNvSpPr>
              <p:nvPr/>
            </p:nvSpPr>
            <p:spPr bwMode="auto">
              <a:xfrm>
                <a:off x="0" y="0"/>
                <a:ext cx="1358" cy="1358"/>
              </a:xfrm>
              <a:prstGeom prst="ellipse">
                <a:avLst/>
              </a:prstGeom>
              <a:gradFill rotWithShape="1">
                <a:gsLst>
                  <a:gs pos="0">
                    <a:srgbClr val="EAF3FB"/>
                  </a:gs>
                  <a:gs pos="100000">
                    <a:schemeClr val="accent2"/>
                  </a:gs>
                </a:gsLst>
                <a:lin ang="18900000" scaled="1"/>
              </a:gradFill>
              <a:ln w="38100" cmpd="sng">
                <a:solidFill>
                  <a:srgbClr val="F8F8F8"/>
                </a:solidFill>
                <a:round/>
              </a:ln>
              <a:effectLst>
                <a:outerShdw dist="81320" dir="3080412" algn="ctr" rotWithShape="0">
                  <a:srgbClr val="5F5F5F">
                    <a:alpha val="50000"/>
                  </a:srgbClr>
                </a:outerShdw>
              </a:effectLst>
            </p:spPr>
            <p:txBody>
              <a:bodyPr wrap="none" anchor="ctr"/>
              <a:lstStyle/>
              <a:p>
                <a:endParaRPr lang="zh-CN" altLang="en-US"/>
              </a:p>
            </p:txBody>
          </p:sp>
          <p:grpSp>
            <p:nvGrpSpPr>
              <p:cNvPr id="26" name="Group 5"/>
              <p:cNvGrpSpPr/>
              <p:nvPr/>
            </p:nvGrpSpPr>
            <p:grpSpPr bwMode="auto">
              <a:xfrm>
                <a:off x="33" y="40"/>
                <a:ext cx="1290" cy="1289"/>
                <a:chOff x="0" y="0"/>
                <a:chExt cx="3230880" cy="3291840"/>
              </a:xfrm>
            </p:grpSpPr>
            <p:pic>
              <p:nvPicPr>
                <p:cNvPr id="28" name="Oval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230880" cy="329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Text Box 7"/>
                <p:cNvSpPr txBox="1">
                  <a:spLocks noChangeArrowheads="1"/>
                </p:cNvSpPr>
                <p:nvPr/>
              </p:nvSpPr>
              <p:spPr bwMode="auto">
                <a:xfrm>
                  <a:off x="513773" y="499097"/>
                  <a:ext cx="2204388" cy="22504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FFFFFF"/>
                    </a:solidFill>
                  </a:endParaRPr>
                </a:p>
              </p:txBody>
            </p:sp>
          </p:grpSp>
          <p:sp>
            <p:nvSpPr>
              <p:cNvPr id="27" name="Oval 9"/>
              <p:cNvSpPr>
                <a:spLocks noChangeArrowheads="1"/>
              </p:cNvSpPr>
              <p:nvPr/>
            </p:nvSpPr>
            <p:spPr bwMode="auto">
              <a:xfrm>
                <a:off x="286" y="291"/>
                <a:ext cx="797" cy="798"/>
              </a:xfrm>
              <a:prstGeom prst="ellipse">
                <a:avLst/>
              </a:prstGeom>
              <a:gradFill rotWithShape="1">
                <a:gsLst>
                  <a:gs pos="0">
                    <a:srgbClr val="CFE3F6"/>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wrap="none" anchor="ctr"/>
              <a:lstStyle/>
              <a:p>
                <a:endParaRPr lang="zh-CN" altLang="en-US"/>
              </a:p>
            </p:txBody>
          </p:sp>
        </p:grpSp>
        <p:sp>
          <p:nvSpPr>
            <p:cNvPr id="24" name="Text Box 13"/>
            <p:cNvSpPr txBox="1">
              <a:spLocks noChangeArrowheads="1"/>
            </p:cNvSpPr>
            <p:nvPr/>
          </p:nvSpPr>
          <p:spPr bwMode="auto">
            <a:xfrm>
              <a:off x="749578" y="3399601"/>
              <a:ext cx="2843213" cy="400110"/>
            </a:xfrm>
            <a:prstGeom prst="rect">
              <a:avLst/>
            </a:prstGeom>
            <a:noFill/>
            <a:ln>
              <a:noFill/>
            </a:ln>
            <a:effectLst>
              <a:outerShdw dist="28398" dir="1593903" algn="ctr" rotWithShape="0">
                <a:srgbClr val="1C1C1C"/>
              </a:outerShdw>
            </a:effectLst>
            <a:extLst>
              <a:ext uri="{909E8E84-426E-40DD-AFC4-6F175D3DCCD1}">
                <a14:hiddenFill xmlns:a14="http://schemas.microsoft.com/office/drawing/2010/main">
                  <a:gradFill rotWithShape="1">
                    <a:gsLst>
                      <a:gs pos="0">
                        <a:schemeClr val="accent2"/>
                      </a:gs>
                      <a:gs pos="100000">
                        <a:srgbClr val="73AFE4"/>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2000" b="1" dirty="0">
                  <a:solidFill>
                    <a:srgbClr val="F8F8F8"/>
                  </a:solidFill>
                </a:rPr>
                <a:t>添加文字说明</a:t>
              </a:r>
              <a:endParaRPr lang="en-US" sz="2000" b="1" dirty="0">
                <a:solidFill>
                  <a:srgbClr val="F8F8F8"/>
                </a:solidFill>
              </a:endParaRPr>
            </a:p>
          </p:txBody>
        </p:sp>
      </p:grpSp>
      <p:pic>
        <p:nvPicPr>
          <p:cNvPr id="30"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2533" y="670266"/>
            <a:ext cx="3602037" cy="432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1" name="组合 30"/>
          <p:cNvGrpSpPr/>
          <p:nvPr/>
        </p:nvGrpSpPr>
        <p:grpSpPr>
          <a:xfrm>
            <a:off x="3063358" y="1000466"/>
            <a:ext cx="2271712" cy="1000125"/>
            <a:chOff x="2967038" y="1754188"/>
            <a:chExt cx="2271712" cy="1000125"/>
          </a:xfrm>
        </p:grpSpPr>
        <p:pic>
          <p:nvPicPr>
            <p:cNvPr id="32" name="圆角矩形 2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7038" y="1754188"/>
              <a:ext cx="1011237"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 name="矩形 87"/>
            <p:cNvSpPr>
              <a:spLocks noChangeArrowheads="1"/>
            </p:cNvSpPr>
            <p:nvPr/>
          </p:nvSpPr>
          <p:spPr bwMode="auto">
            <a:xfrm>
              <a:off x="3986213" y="1973263"/>
              <a:ext cx="1252537"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a:t>
              </a:r>
            </a:p>
          </p:txBody>
        </p:sp>
      </p:grpSp>
      <p:grpSp>
        <p:nvGrpSpPr>
          <p:cNvPr id="34" name="组合 33"/>
          <p:cNvGrpSpPr/>
          <p:nvPr/>
        </p:nvGrpSpPr>
        <p:grpSpPr>
          <a:xfrm>
            <a:off x="3325295" y="1775166"/>
            <a:ext cx="2270125" cy="1000125"/>
            <a:chOff x="3228975" y="2528888"/>
            <a:chExt cx="2270125" cy="1000125"/>
          </a:xfrm>
        </p:grpSpPr>
        <p:pic>
          <p:nvPicPr>
            <p:cNvPr id="35" name="圆角矩形 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8975" y="2528888"/>
              <a:ext cx="1017588"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 name="矩形 87"/>
            <p:cNvSpPr>
              <a:spLocks noChangeArrowheads="1"/>
            </p:cNvSpPr>
            <p:nvPr/>
          </p:nvSpPr>
          <p:spPr bwMode="auto">
            <a:xfrm>
              <a:off x="4246563" y="2851150"/>
              <a:ext cx="1252537"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a:t>
              </a:r>
            </a:p>
          </p:txBody>
        </p:sp>
      </p:grpSp>
      <p:grpSp>
        <p:nvGrpSpPr>
          <p:cNvPr id="37" name="组合 36"/>
          <p:cNvGrpSpPr/>
          <p:nvPr/>
        </p:nvGrpSpPr>
        <p:grpSpPr>
          <a:xfrm>
            <a:off x="3441183" y="2762591"/>
            <a:ext cx="2084387" cy="1000125"/>
            <a:chOff x="3344863" y="3516313"/>
            <a:chExt cx="2084387" cy="1000125"/>
          </a:xfrm>
        </p:grpSpPr>
        <p:pic>
          <p:nvPicPr>
            <p:cNvPr id="38" name="圆角矩形 3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4863" y="3516313"/>
              <a:ext cx="1017587"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 name="矩形 87"/>
            <p:cNvSpPr>
              <a:spLocks noChangeArrowheads="1"/>
            </p:cNvSpPr>
            <p:nvPr/>
          </p:nvSpPr>
          <p:spPr bwMode="auto">
            <a:xfrm>
              <a:off x="4176713" y="3836988"/>
              <a:ext cx="1252537"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a:t>
              </a:r>
            </a:p>
          </p:txBody>
        </p:sp>
      </p:grpSp>
      <p:grpSp>
        <p:nvGrpSpPr>
          <p:cNvPr id="40" name="组合 39"/>
          <p:cNvGrpSpPr/>
          <p:nvPr/>
        </p:nvGrpSpPr>
        <p:grpSpPr>
          <a:xfrm>
            <a:off x="3136383" y="3578566"/>
            <a:ext cx="2062162" cy="1000125"/>
            <a:chOff x="3040063" y="4332288"/>
            <a:chExt cx="2062162" cy="1000125"/>
          </a:xfrm>
        </p:grpSpPr>
        <p:pic>
          <p:nvPicPr>
            <p:cNvPr id="41" name="圆角矩形 3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0063" y="4332288"/>
              <a:ext cx="1011237"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 name="矩形 87"/>
            <p:cNvSpPr>
              <a:spLocks noChangeArrowheads="1"/>
            </p:cNvSpPr>
            <p:nvPr/>
          </p:nvSpPr>
          <p:spPr bwMode="auto">
            <a:xfrm>
              <a:off x="3849688" y="4722813"/>
              <a:ext cx="1252537"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750"/>
                                        <p:tgtEl>
                                          <p:spTgt spid="22"/>
                                        </p:tgtEl>
                                      </p:cBhvr>
                                    </p:animEffect>
                                  </p:childTnLst>
                                </p:cTn>
                              </p:par>
                              <p:par>
                                <p:cTn id="8" presetID="47" presetClass="entr" presetSubtype="0" fill="hold" nodeType="withEffect">
                                  <p:stCondLst>
                                    <p:cond delay="210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anim calcmode="lin" valueType="num">
                                      <p:cBhvr>
                                        <p:cTn id="11" dur="1000" fill="hold"/>
                                        <p:tgtEl>
                                          <p:spTgt spid="31"/>
                                        </p:tgtEl>
                                        <p:attrNameLst>
                                          <p:attrName>ppt_x</p:attrName>
                                        </p:attrNameLst>
                                      </p:cBhvr>
                                      <p:tavLst>
                                        <p:tav tm="0">
                                          <p:val>
                                            <p:strVal val="#ppt_x"/>
                                          </p:val>
                                        </p:tav>
                                        <p:tav tm="100000">
                                          <p:val>
                                            <p:strVal val="#ppt_x"/>
                                          </p:val>
                                        </p:tav>
                                      </p:tavLst>
                                    </p:anim>
                                    <p:anim calcmode="lin" valueType="num">
                                      <p:cBhvr>
                                        <p:cTn id="12" dur="1000" fill="hold"/>
                                        <p:tgtEl>
                                          <p:spTgt spid="31"/>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250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290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330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430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
          <p:cNvGrpSpPr/>
          <p:nvPr/>
        </p:nvGrpSpPr>
        <p:grpSpPr bwMode="auto">
          <a:xfrm>
            <a:off x="-612576" y="771550"/>
            <a:ext cx="10009112" cy="4437608"/>
            <a:chOff x="0" y="0"/>
            <a:chExt cx="9144000" cy="3778452"/>
          </a:xfrm>
        </p:grpSpPr>
        <p:grpSp>
          <p:nvGrpSpPr>
            <p:cNvPr id="32" name="Group 3"/>
            <p:cNvGrpSpPr/>
            <p:nvPr/>
          </p:nvGrpSpPr>
          <p:grpSpPr bwMode="auto">
            <a:xfrm>
              <a:off x="983059" y="0"/>
              <a:ext cx="7473634" cy="3141324"/>
              <a:chOff x="0" y="0"/>
              <a:chExt cx="7473634" cy="3141324"/>
            </a:xfrm>
          </p:grpSpPr>
          <p:sp>
            <p:nvSpPr>
              <p:cNvPr id="34" name="直接连接符 31"/>
              <p:cNvSpPr>
                <a:spLocks noChangeShapeType="1"/>
              </p:cNvSpPr>
              <p:nvPr/>
            </p:nvSpPr>
            <p:spPr bwMode="auto">
              <a:xfrm flipV="1">
                <a:off x="858441" y="531840"/>
                <a:ext cx="6121400" cy="1"/>
              </a:xfrm>
              <a:prstGeom prst="line">
                <a:avLst/>
              </a:prstGeom>
              <a:noFill/>
              <a:ln w="9525" cap="flat" cmpd="sng">
                <a:solidFill>
                  <a:srgbClr val="BFBFBF"/>
                </a:solidFill>
                <a:prstDash val="sysDash"/>
                <a:round/>
              </a:ln>
              <a:extLst>
                <a:ext uri="{909E8E84-426E-40DD-AFC4-6F175D3DCCD1}">
                  <a14:hiddenFill xmlns:a14="http://schemas.microsoft.com/office/drawing/2010/main">
                    <a:noFill/>
                  </a14:hiddenFill>
                </a:ext>
              </a:extLst>
            </p:spPr>
            <p:txBody>
              <a:bodyPr/>
              <a:lstStyle/>
              <a:p>
                <a:endParaRPr lang="zh-CN" altLang="en-US"/>
              </a:p>
            </p:txBody>
          </p:sp>
          <p:sp>
            <p:nvSpPr>
              <p:cNvPr id="35" name="直接连接符 32"/>
              <p:cNvSpPr>
                <a:spLocks noChangeShapeType="1"/>
              </p:cNvSpPr>
              <p:nvPr/>
            </p:nvSpPr>
            <p:spPr bwMode="auto">
              <a:xfrm flipV="1">
                <a:off x="798116" y="1819372"/>
                <a:ext cx="6121400" cy="1"/>
              </a:xfrm>
              <a:prstGeom prst="line">
                <a:avLst/>
              </a:prstGeom>
              <a:noFill/>
              <a:ln w="9525" cap="flat" cmpd="sng">
                <a:solidFill>
                  <a:srgbClr val="BFBFBF"/>
                </a:solidFill>
                <a:prstDash val="sysDash"/>
                <a:round/>
              </a:ln>
              <a:extLst>
                <a:ext uri="{909E8E84-426E-40DD-AFC4-6F175D3DCCD1}">
                  <a14:hiddenFill xmlns:a14="http://schemas.microsoft.com/office/drawing/2010/main">
                    <a:noFill/>
                  </a14:hiddenFill>
                </a:ext>
              </a:extLst>
            </p:spPr>
            <p:txBody>
              <a:bodyPr/>
              <a:lstStyle/>
              <a:p>
                <a:endParaRPr lang="zh-CN" altLang="en-US"/>
              </a:p>
            </p:txBody>
          </p:sp>
          <p:sp>
            <p:nvSpPr>
              <p:cNvPr id="36" name="矩形 33"/>
              <p:cNvSpPr>
                <a:spLocks noChangeArrowheads="1"/>
              </p:cNvSpPr>
              <p:nvPr/>
            </p:nvSpPr>
            <p:spPr bwMode="auto">
              <a:xfrm flipH="1">
                <a:off x="2071291" y="1401837"/>
                <a:ext cx="376238" cy="1401838"/>
              </a:xfrm>
              <a:prstGeom prst="rect">
                <a:avLst/>
              </a:prstGeom>
              <a:gradFill rotWithShape="1">
                <a:gsLst>
                  <a:gs pos="0">
                    <a:srgbClr val="A3D202"/>
                  </a:gs>
                  <a:gs pos="100000">
                    <a:srgbClr val="86AA02"/>
                  </a:gs>
                </a:gsLst>
                <a:lin ang="5400000" scaled="1"/>
              </a:gra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7" name="矩形 34"/>
              <p:cNvSpPr>
                <a:spLocks noChangeArrowheads="1"/>
              </p:cNvSpPr>
              <p:nvPr/>
            </p:nvSpPr>
            <p:spPr bwMode="auto">
              <a:xfrm flipH="1">
                <a:off x="2806304" y="1170050"/>
                <a:ext cx="377825" cy="1633625"/>
              </a:xfrm>
              <a:prstGeom prst="rect">
                <a:avLst/>
              </a:prstGeom>
              <a:gradFill rotWithShape="1">
                <a:gsLst>
                  <a:gs pos="0">
                    <a:srgbClr val="E79902"/>
                  </a:gs>
                  <a:gs pos="100000">
                    <a:srgbClr val="C48302"/>
                  </a:gs>
                </a:gsLst>
                <a:lin ang="5400000" scaled="1"/>
              </a:gra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8" name="矩形 35"/>
              <p:cNvSpPr>
                <a:spLocks noChangeArrowheads="1"/>
              </p:cNvSpPr>
              <p:nvPr/>
            </p:nvSpPr>
            <p:spPr bwMode="auto">
              <a:xfrm flipH="1">
                <a:off x="3542904" y="1819372"/>
                <a:ext cx="376237" cy="984303"/>
              </a:xfrm>
              <a:prstGeom prst="rect">
                <a:avLst/>
              </a:prstGeom>
              <a:gradFill rotWithShape="1">
                <a:gsLst>
                  <a:gs pos="0">
                    <a:srgbClr val="F5BE00"/>
                  </a:gs>
                  <a:gs pos="100000">
                    <a:srgbClr val="D2A500"/>
                  </a:gs>
                </a:gsLst>
                <a:lin ang="5400000" scaled="1"/>
              </a:gra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9" name="矩形 36"/>
              <p:cNvSpPr>
                <a:spLocks noChangeArrowheads="1"/>
              </p:cNvSpPr>
              <p:nvPr/>
            </p:nvSpPr>
            <p:spPr bwMode="auto">
              <a:xfrm flipH="1">
                <a:off x="4277916" y="1170050"/>
                <a:ext cx="376238" cy="1633625"/>
              </a:xfrm>
              <a:prstGeom prst="rect">
                <a:avLst/>
              </a:prstGeom>
              <a:gradFill rotWithShape="1">
                <a:gsLst>
                  <a:gs pos="0">
                    <a:srgbClr val="AE30C3"/>
                  </a:gs>
                  <a:gs pos="100000">
                    <a:srgbClr val="9529A7"/>
                  </a:gs>
                </a:gsLst>
                <a:lin ang="5400000" scaled="1"/>
              </a:gra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0" name="矩形 37"/>
              <p:cNvSpPr>
                <a:spLocks noChangeArrowheads="1"/>
              </p:cNvSpPr>
              <p:nvPr/>
            </p:nvSpPr>
            <p:spPr bwMode="auto">
              <a:xfrm flipH="1">
                <a:off x="5012929" y="539779"/>
                <a:ext cx="377825" cy="2263896"/>
              </a:xfrm>
              <a:prstGeom prst="rect">
                <a:avLst/>
              </a:prstGeom>
              <a:gradFill rotWithShape="1">
                <a:gsLst>
                  <a:gs pos="0">
                    <a:srgbClr val="D31C5B"/>
                  </a:gs>
                  <a:gs pos="100000">
                    <a:srgbClr val="B4184C"/>
                  </a:gs>
                </a:gsLst>
                <a:lin ang="5400000" scaled="1"/>
              </a:gra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 name="矩形 38"/>
              <p:cNvSpPr>
                <a:spLocks noChangeArrowheads="1"/>
              </p:cNvSpPr>
              <p:nvPr/>
            </p:nvSpPr>
            <p:spPr bwMode="auto">
              <a:xfrm flipH="1">
                <a:off x="5749529" y="1401837"/>
                <a:ext cx="376237" cy="1401838"/>
              </a:xfrm>
              <a:prstGeom prst="rect">
                <a:avLst/>
              </a:prstGeom>
              <a:gradFill rotWithShape="1">
                <a:gsLst>
                  <a:gs pos="0">
                    <a:srgbClr val="CC0000"/>
                  </a:gs>
                  <a:gs pos="100000">
                    <a:srgbClr val="9C0000"/>
                  </a:gs>
                </a:gsLst>
                <a:lin ang="5400000" scaled="1"/>
              </a:gra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2" name="矩形 39"/>
              <p:cNvSpPr>
                <a:spLocks noChangeArrowheads="1"/>
              </p:cNvSpPr>
              <p:nvPr/>
            </p:nvSpPr>
            <p:spPr bwMode="auto">
              <a:xfrm flipH="1">
                <a:off x="1336279" y="835070"/>
                <a:ext cx="376237" cy="1968605"/>
              </a:xfrm>
              <a:prstGeom prst="rect">
                <a:avLst/>
              </a:prstGeom>
              <a:gradFill rotWithShape="1">
                <a:gsLst>
                  <a:gs pos="0">
                    <a:srgbClr val="00C0EB"/>
                  </a:gs>
                  <a:gs pos="100000">
                    <a:srgbClr val="00A2C8"/>
                  </a:gs>
                </a:gsLst>
                <a:lin ang="5400000" scaled="1"/>
              </a:gra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3" name="直接箭头连接符 40"/>
              <p:cNvSpPr>
                <a:spLocks noChangeShapeType="1"/>
              </p:cNvSpPr>
              <p:nvPr/>
            </p:nvSpPr>
            <p:spPr bwMode="auto">
              <a:xfrm>
                <a:off x="798116" y="2803675"/>
                <a:ext cx="6481763" cy="1"/>
              </a:xfrm>
              <a:prstGeom prst="straightConnector1">
                <a:avLst/>
              </a:prstGeom>
              <a:noFill/>
              <a:ln w="25400" cap="flat" cmpd="sng">
                <a:solidFill>
                  <a:srgbClr val="7F7F7F"/>
                </a:solidFill>
                <a:rou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44" name="直接箭头连接符 41"/>
              <p:cNvSpPr>
                <a:spLocks noChangeShapeType="1"/>
              </p:cNvSpPr>
              <p:nvPr/>
            </p:nvSpPr>
            <p:spPr bwMode="auto">
              <a:xfrm flipV="1">
                <a:off x="798116" y="0"/>
                <a:ext cx="1" cy="2803675"/>
              </a:xfrm>
              <a:prstGeom prst="straightConnector1">
                <a:avLst/>
              </a:prstGeom>
              <a:noFill/>
              <a:ln w="25400" cap="flat" cmpd="sng">
                <a:solidFill>
                  <a:srgbClr val="7F7F7F"/>
                </a:solidFill>
                <a:rou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45" name="TextBox 42"/>
              <p:cNvSpPr>
                <a:spLocks noChangeArrowheads="1"/>
              </p:cNvSpPr>
              <p:nvPr/>
            </p:nvSpPr>
            <p:spPr bwMode="auto">
              <a:xfrm>
                <a:off x="1156891" y="2803675"/>
                <a:ext cx="735013" cy="33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3F3F3F"/>
                    </a:solidFill>
                    <a:latin typeface="Calibri" panose="020F0502020204030204" pitchFamily="34" charset="0"/>
                    <a:cs typeface="Calibri" panose="020F0502020204030204" pitchFamily="34" charset="0"/>
                    <a:sym typeface="Calibri" panose="020F0502020204030204" pitchFamily="34" charset="0"/>
                  </a:rPr>
                  <a:t>TEXT</a:t>
                </a:r>
                <a:endParaRPr lang="zh-CN" altLang="en-US"/>
              </a:p>
            </p:txBody>
          </p:sp>
          <p:sp>
            <p:nvSpPr>
              <p:cNvPr id="46" name="TextBox 43"/>
              <p:cNvSpPr>
                <a:spLocks noChangeArrowheads="1"/>
              </p:cNvSpPr>
              <p:nvPr/>
            </p:nvSpPr>
            <p:spPr bwMode="auto">
              <a:xfrm>
                <a:off x="1891904" y="2803675"/>
                <a:ext cx="733425" cy="33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3F3F3F"/>
                    </a:solidFill>
                    <a:latin typeface="Calibri" panose="020F0502020204030204" pitchFamily="34" charset="0"/>
                    <a:cs typeface="Calibri" panose="020F0502020204030204" pitchFamily="34" charset="0"/>
                    <a:sym typeface="Calibri" panose="020F0502020204030204" pitchFamily="34" charset="0"/>
                  </a:rPr>
                  <a:t>TEXT</a:t>
                </a:r>
                <a:endParaRPr lang="zh-CN" altLang="en-US"/>
              </a:p>
            </p:txBody>
          </p:sp>
          <p:sp>
            <p:nvSpPr>
              <p:cNvPr id="47" name="TextBox 44"/>
              <p:cNvSpPr>
                <a:spLocks noChangeArrowheads="1"/>
              </p:cNvSpPr>
              <p:nvPr/>
            </p:nvSpPr>
            <p:spPr bwMode="auto">
              <a:xfrm>
                <a:off x="2630091" y="2803675"/>
                <a:ext cx="733425" cy="33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3F3F3F"/>
                    </a:solidFill>
                    <a:latin typeface="Calibri" panose="020F0502020204030204" pitchFamily="34" charset="0"/>
                    <a:cs typeface="Calibri" panose="020F0502020204030204" pitchFamily="34" charset="0"/>
                    <a:sym typeface="Calibri" panose="020F0502020204030204" pitchFamily="34" charset="0"/>
                  </a:rPr>
                  <a:t>TEXT</a:t>
                </a:r>
                <a:endParaRPr lang="zh-CN" altLang="en-US"/>
              </a:p>
            </p:txBody>
          </p:sp>
          <p:sp>
            <p:nvSpPr>
              <p:cNvPr id="48" name="TextBox 45"/>
              <p:cNvSpPr>
                <a:spLocks noChangeArrowheads="1"/>
              </p:cNvSpPr>
              <p:nvPr/>
            </p:nvSpPr>
            <p:spPr bwMode="auto">
              <a:xfrm>
                <a:off x="3363516" y="2790974"/>
                <a:ext cx="735013" cy="33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3F3F3F"/>
                    </a:solidFill>
                    <a:latin typeface="Calibri" panose="020F0502020204030204" pitchFamily="34" charset="0"/>
                    <a:cs typeface="Calibri" panose="020F0502020204030204" pitchFamily="34" charset="0"/>
                    <a:sym typeface="Calibri" panose="020F0502020204030204" pitchFamily="34" charset="0"/>
                  </a:rPr>
                  <a:t>TEXT</a:t>
                </a:r>
                <a:endParaRPr lang="zh-CN" altLang="en-US"/>
              </a:p>
            </p:txBody>
          </p:sp>
          <p:sp>
            <p:nvSpPr>
              <p:cNvPr id="49" name="TextBox 46"/>
              <p:cNvSpPr>
                <a:spLocks noChangeArrowheads="1"/>
              </p:cNvSpPr>
              <p:nvPr/>
            </p:nvSpPr>
            <p:spPr bwMode="auto">
              <a:xfrm>
                <a:off x="4098529" y="2790974"/>
                <a:ext cx="735012" cy="33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3F3F3F"/>
                    </a:solidFill>
                    <a:latin typeface="Calibri" panose="020F0502020204030204" pitchFamily="34" charset="0"/>
                    <a:cs typeface="Calibri" panose="020F0502020204030204" pitchFamily="34" charset="0"/>
                    <a:sym typeface="Calibri" panose="020F0502020204030204" pitchFamily="34" charset="0"/>
                  </a:rPr>
                  <a:t>TEXT</a:t>
                </a:r>
                <a:endParaRPr lang="zh-CN" altLang="en-US"/>
              </a:p>
            </p:txBody>
          </p:sp>
          <p:sp>
            <p:nvSpPr>
              <p:cNvPr id="50" name="TextBox 47"/>
              <p:cNvSpPr>
                <a:spLocks noChangeArrowheads="1"/>
              </p:cNvSpPr>
              <p:nvPr/>
            </p:nvSpPr>
            <p:spPr bwMode="auto">
              <a:xfrm>
                <a:off x="4835129" y="2790974"/>
                <a:ext cx="733425" cy="33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3F3F3F"/>
                    </a:solidFill>
                    <a:latin typeface="Calibri" panose="020F0502020204030204" pitchFamily="34" charset="0"/>
                    <a:cs typeface="Calibri" panose="020F0502020204030204" pitchFamily="34" charset="0"/>
                    <a:sym typeface="Calibri" panose="020F0502020204030204" pitchFamily="34" charset="0"/>
                  </a:rPr>
                  <a:t>TEXT</a:t>
                </a:r>
                <a:endParaRPr lang="zh-CN" altLang="en-US"/>
              </a:p>
            </p:txBody>
          </p:sp>
          <p:sp>
            <p:nvSpPr>
              <p:cNvPr id="51" name="TextBox 48"/>
              <p:cNvSpPr>
                <a:spLocks noChangeArrowheads="1"/>
              </p:cNvSpPr>
              <p:nvPr/>
            </p:nvSpPr>
            <p:spPr bwMode="auto">
              <a:xfrm>
                <a:off x="-396" y="474687"/>
                <a:ext cx="735012" cy="33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3F3F3F"/>
                    </a:solidFill>
                    <a:latin typeface="Calibri" panose="020F0502020204030204" pitchFamily="34" charset="0"/>
                    <a:cs typeface="Calibri" panose="020F0502020204030204" pitchFamily="34" charset="0"/>
                    <a:sym typeface="Calibri" panose="020F0502020204030204" pitchFamily="34" charset="0"/>
                  </a:rPr>
                  <a:t>TEXT</a:t>
                </a:r>
                <a:endParaRPr lang="zh-CN" altLang="en-US"/>
              </a:p>
            </p:txBody>
          </p:sp>
          <p:sp>
            <p:nvSpPr>
              <p:cNvPr id="52" name="TextBox 49"/>
              <p:cNvSpPr>
                <a:spLocks noChangeArrowheads="1"/>
              </p:cNvSpPr>
              <p:nvPr/>
            </p:nvSpPr>
            <p:spPr bwMode="auto">
              <a:xfrm>
                <a:off x="859093" y="0"/>
                <a:ext cx="734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latin typeface="Calibri" panose="020F0502020204030204" pitchFamily="34" charset="0"/>
                    <a:sym typeface="Calibri" panose="020F0502020204030204" pitchFamily="34" charset="0"/>
                  </a:rPr>
                  <a:t>TEXT</a:t>
                </a:r>
                <a:endParaRPr lang="zh-CN" altLang="en-US"/>
              </a:p>
            </p:txBody>
          </p:sp>
          <p:sp>
            <p:nvSpPr>
              <p:cNvPr id="53" name="TextBox 50"/>
              <p:cNvSpPr>
                <a:spLocks noChangeArrowheads="1"/>
              </p:cNvSpPr>
              <p:nvPr/>
            </p:nvSpPr>
            <p:spPr bwMode="auto">
              <a:xfrm>
                <a:off x="44054" y="1674902"/>
                <a:ext cx="733425" cy="33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3F3F3F"/>
                    </a:solidFill>
                    <a:latin typeface="Calibri" panose="020F0502020204030204" pitchFamily="34" charset="0"/>
                    <a:cs typeface="Calibri" panose="020F0502020204030204" pitchFamily="34" charset="0"/>
                    <a:sym typeface="Calibri" panose="020F0502020204030204" pitchFamily="34" charset="0"/>
                  </a:rPr>
                  <a:t>TEXT</a:t>
                </a:r>
                <a:endParaRPr lang="zh-CN" altLang="en-US"/>
              </a:p>
            </p:txBody>
          </p:sp>
          <p:sp>
            <p:nvSpPr>
              <p:cNvPr id="54" name="TextBox 51"/>
              <p:cNvSpPr>
                <a:spLocks noChangeArrowheads="1"/>
              </p:cNvSpPr>
              <p:nvPr/>
            </p:nvSpPr>
            <p:spPr bwMode="auto">
              <a:xfrm>
                <a:off x="6739360" y="2452264"/>
                <a:ext cx="734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latin typeface="Calibri" panose="020F0502020204030204" pitchFamily="34" charset="0"/>
                    <a:sym typeface="Calibri" panose="020F0502020204030204" pitchFamily="34" charset="0"/>
                  </a:rPr>
                  <a:t>TEXT</a:t>
                </a:r>
                <a:endParaRPr lang="zh-CN" altLang="en-US"/>
              </a:p>
            </p:txBody>
          </p:sp>
        </p:grpSp>
        <p:sp>
          <p:nvSpPr>
            <p:cNvPr id="33" name="TextBox 30"/>
            <p:cNvSpPr>
              <a:spLocks noChangeArrowheads="1"/>
            </p:cNvSpPr>
            <p:nvPr/>
          </p:nvSpPr>
          <p:spPr bwMode="auto">
            <a:xfrm>
              <a:off x="0" y="3316464"/>
              <a:ext cx="9144000" cy="4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solidFill>
                    <a:srgbClr val="3F3F3F"/>
                  </a:solidFill>
                  <a:latin typeface="黑体" panose="02010609060101010101" pitchFamily="2" charset="-122"/>
                  <a:ea typeface="黑体" panose="02010609060101010101" pitchFamily="2" charset="-122"/>
                  <a:sym typeface="黑体" panose="02010609060101010101" pitchFamily="2" charset="-122"/>
                </a:rPr>
                <a:t>Your text here</a:t>
              </a: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fill="hold" nodeType="withEffect">
                                  <p:stCondLst>
                                    <p:cond delay="0"/>
                                  </p:stCondLst>
                                  <p:childTnLst>
                                    <p:animMotion origin="layout" path="M -8.33333E-7 1.11111E-6 L -8.33333E-7 0.74676 " pathEditMode="relative" rAng="0" ptsTypes="AA">
                                      <p:cBhvr>
                                        <p:cTn id="6" dur="500" spd="-100000" fill="hold"/>
                                        <p:tgtEl>
                                          <p:spTgt spid="31"/>
                                        </p:tgtEl>
                                        <p:attrNameLst>
                                          <p:attrName>ppt_x</p:attrName>
                                          <p:attrName>ppt_y</p:attrName>
                                        </p:attrNameLst>
                                      </p:cBhvr>
                                      <p:rCtr x="0" y="3733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12"/>
          <p:cNvSpPr/>
          <p:nvPr/>
        </p:nvSpPr>
        <p:spPr>
          <a:xfrm rot="21167476">
            <a:off x="403484" y="799943"/>
            <a:ext cx="4076879" cy="4076064"/>
          </a:xfrm>
          <a:custGeom>
            <a:avLst/>
            <a:gdLst>
              <a:gd name="connsiteX0" fmla="*/ 2583064 w 5207360"/>
              <a:gd name="connsiteY0" fmla="*/ 2122919 h 5206319"/>
              <a:gd name="connsiteX1" fmla="*/ 5161332 w 5207360"/>
              <a:gd name="connsiteY1" fmla="*/ 2122919 h 5206319"/>
              <a:gd name="connsiteX2" fmla="*/ 5207360 w 5207360"/>
              <a:gd name="connsiteY2" fmla="*/ 2602639 h 5206319"/>
              <a:gd name="connsiteX3" fmla="*/ 2603680 w 5207360"/>
              <a:gd name="connsiteY3" fmla="*/ 5206319 h 5206319"/>
              <a:gd name="connsiteX4" fmla="*/ 0 w 5207360"/>
              <a:gd name="connsiteY4" fmla="*/ 2602639 h 5206319"/>
              <a:gd name="connsiteX5" fmla="*/ 2583064 w 5207360"/>
              <a:gd name="connsiteY5" fmla="*/ 0 h 5206319"/>
              <a:gd name="connsiteX6" fmla="*/ 2674504 w 5207360"/>
              <a:gd name="connsiteY6" fmla="*/ 2214359 h 5206319"/>
              <a:gd name="connsiteX0-1" fmla="*/ 2583064 w 5207360"/>
              <a:gd name="connsiteY0-2" fmla="*/ 2122919 h 5206319"/>
              <a:gd name="connsiteX1-3" fmla="*/ 5161332 w 5207360"/>
              <a:gd name="connsiteY1-4" fmla="*/ 2122919 h 5206319"/>
              <a:gd name="connsiteX2-5" fmla="*/ 5207360 w 5207360"/>
              <a:gd name="connsiteY2-6" fmla="*/ 2602639 h 5206319"/>
              <a:gd name="connsiteX3-7" fmla="*/ 2603680 w 5207360"/>
              <a:gd name="connsiteY3-8" fmla="*/ 5206319 h 5206319"/>
              <a:gd name="connsiteX4-9" fmla="*/ 0 w 5207360"/>
              <a:gd name="connsiteY4-10" fmla="*/ 2602639 h 5206319"/>
              <a:gd name="connsiteX5-11" fmla="*/ 2583064 w 5207360"/>
              <a:gd name="connsiteY5-12" fmla="*/ 0 h 5206319"/>
              <a:gd name="connsiteX0-13" fmla="*/ 5161332 w 5207360"/>
              <a:gd name="connsiteY0-14" fmla="*/ 2122919 h 5206319"/>
              <a:gd name="connsiteX1-15" fmla="*/ 5207360 w 5207360"/>
              <a:gd name="connsiteY1-16" fmla="*/ 2602639 h 5206319"/>
              <a:gd name="connsiteX2-17" fmla="*/ 2603680 w 5207360"/>
              <a:gd name="connsiteY2-18" fmla="*/ 5206319 h 5206319"/>
              <a:gd name="connsiteX3-19" fmla="*/ 0 w 5207360"/>
              <a:gd name="connsiteY3-20" fmla="*/ 2602639 h 5206319"/>
              <a:gd name="connsiteX4-21" fmla="*/ 2583064 w 5207360"/>
              <a:gd name="connsiteY4-22" fmla="*/ 0 h 52063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7360" h="5206319">
                <a:moveTo>
                  <a:pt x="5161332" y="2122919"/>
                </a:moveTo>
                <a:cubicBezTo>
                  <a:pt x="5192196" y="2278169"/>
                  <a:pt x="5207360" y="2438633"/>
                  <a:pt x="5207360" y="2602639"/>
                </a:cubicBezTo>
                <a:cubicBezTo>
                  <a:pt x="5207360" y="4040612"/>
                  <a:pt x="4041653" y="5206319"/>
                  <a:pt x="2603680" y="5206319"/>
                </a:cubicBezTo>
                <a:cubicBezTo>
                  <a:pt x="1165707" y="5206319"/>
                  <a:pt x="0" y="4040612"/>
                  <a:pt x="0" y="2602639"/>
                </a:cubicBezTo>
                <a:cubicBezTo>
                  <a:pt x="0" y="1171547"/>
                  <a:pt x="1154578" y="10121"/>
                  <a:pt x="2583064" y="0"/>
                </a:cubicBezTo>
              </a:path>
            </a:pathLst>
          </a:custGeom>
          <a:noFill/>
          <a:ln w="25400" cap="flat" cmpd="sng" algn="ctr">
            <a:solidFill>
              <a:srgbClr val="1F497D">
                <a:lumMod val="60000"/>
                <a:lumOff val="40000"/>
              </a:srgbClr>
            </a:solidFill>
            <a:prstDash val="sysDash"/>
            <a:headEnd type="oval" w="med" len="med"/>
            <a:tailEnd type="stealth" w="lg" len="lg"/>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2" name="组合 1"/>
          <p:cNvGrpSpPr/>
          <p:nvPr/>
        </p:nvGrpSpPr>
        <p:grpSpPr>
          <a:xfrm>
            <a:off x="595206" y="993074"/>
            <a:ext cx="3716296" cy="3682249"/>
            <a:chOff x="1235330" y="993073"/>
            <a:chExt cx="3716296" cy="3682249"/>
          </a:xfrm>
        </p:grpSpPr>
        <p:sp>
          <p:nvSpPr>
            <p:cNvPr id="22" name="任意多边形 21"/>
            <p:cNvSpPr/>
            <p:nvPr/>
          </p:nvSpPr>
          <p:spPr>
            <a:xfrm rot="1723431">
              <a:off x="3110760" y="2366318"/>
              <a:ext cx="1840866" cy="1356598"/>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marL="0" marR="0" lvl="0" indent="0" algn="ctr" defTabSz="1689100" eaLnBrk="1" fontAlgn="auto" latinLnBrk="0" hangingPunct="1">
                <a:lnSpc>
                  <a:spcPct val="90000"/>
                </a:lnSpc>
                <a:spcBef>
                  <a:spcPct val="0"/>
                </a:spcBef>
                <a:spcAft>
                  <a:spcPct val="35000"/>
                </a:spcAft>
                <a:buClrTx/>
                <a:buSzTx/>
                <a:buFontTx/>
                <a:buNone/>
                <a:defRPr/>
              </a:pPr>
              <a:endParaRPr kumimoji="0" lang="zh-CN" altLang="en-US" sz="200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任意多边形 22"/>
            <p:cNvSpPr/>
            <p:nvPr/>
          </p:nvSpPr>
          <p:spPr>
            <a:xfrm rot="1723431">
              <a:off x="1235330" y="993073"/>
              <a:ext cx="3682250" cy="3682249"/>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zh-CN" altLang="en-US" sz="200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4" name="任意多边形 23"/>
            <p:cNvSpPr/>
            <p:nvPr/>
          </p:nvSpPr>
          <p:spPr>
            <a:xfrm rot="1723431">
              <a:off x="1235330" y="993073"/>
              <a:ext cx="3682250" cy="3682249"/>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zh-CN" altLang="en-US" sz="200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5" name="任意多边形 24"/>
            <p:cNvSpPr/>
            <p:nvPr/>
          </p:nvSpPr>
          <p:spPr>
            <a:xfrm rot="1723431">
              <a:off x="1235330" y="993073"/>
              <a:ext cx="3682250" cy="3682249"/>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108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zh-CN" altLang="en-US" sz="200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6" name="任意多边形 25"/>
            <p:cNvSpPr/>
            <p:nvPr/>
          </p:nvSpPr>
          <p:spPr>
            <a:xfrm rot="1723431">
              <a:off x="1235330" y="993073"/>
              <a:ext cx="3682250" cy="3682249"/>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gradFill flip="none" rotWithShape="1">
              <a:gsLst>
                <a:gs pos="0">
                  <a:srgbClr val="BC8F00">
                    <a:shade val="30000"/>
                    <a:satMod val="115000"/>
                  </a:srgbClr>
                </a:gs>
                <a:gs pos="50000">
                  <a:srgbClr val="BC8F00">
                    <a:shade val="67500"/>
                    <a:satMod val="115000"/>
                  </a:srgbClr>
                </a:gs>
                <a:gs pos="100000">
                  <a:srgbClr val="BC8F00">
                    <a:shade val="100000"/>
                    <a:satMod val="115000"/>
                  </a:srgbClr>
                </a:gs>
              </a:gsLst>
              <a:lin ang="135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defRPr/>
              </a:pPr>
              <a:endParaRPr kumimoji="0" lang="zh-CN" altLang="en-US" sz="160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7" name="任意多边形 26"/>
            <p:cNvSpPr/>
            <p:nvPr/>
          </p:nvSpPr>
          <p:spPr>
            <a:xfrm rot="1723431">
              <a:off x="1235330" y="993073"/>
              <a:ext cx="3682250" cy="3682249"/>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defRPr/>
              </a:pPr>
              <a:endParaRPr kumimoji="0" lang="zh-CN" altLang="en-US" sz="1600" b="0" i="0" u="none" strike="noStrike" kern="120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2833569" y="2599982"/>
              <a:ext cx="513585" cy="513585"/>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0" name="TextBox 29"/>
            <p:cNvSpPr txBox="1"/>
            <p:nvPr/>
          </p:nvSpPr>
          <p:spPr>
            <a:xfrm>
              <a:off x="2898039" y="2227858"/>
              <a:ext cx="410017" cy="312393"/>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10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06</a:t>
              </a:r>
              <a:endParaRPr kumimoji="0" lang="zh-CN" altLang="en-US" sz="110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1" name="TextBox 30"/>
            <p:cNvSpPr txBox="1"/>
            <p:nvPr/>
          </p:nvSpPr>
          <p:spPr>
            <a:xfrm>
              <a:off x="2519334" y="2371351"/>
              <a:ext cx="410017" cy="312393"/>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10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05</a:t>
              </a:r>
              <a:endParaRPr kumimoji="0" lang="zh-CN" altLang="en-US" sz="110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2" name="TextBox 31"/>
            <p:cNvSpPr txBox="1"/>
            <p:nvPr/>
          </p:nvSpPr>
          <p:spPr>
            <a:xfrm>
              <a:off x="2441923" y="2745732"/>
              <a:ext cx="410017" cy="312393"/>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10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04</a:t>
              </a:r>
              <a:endParaRPr kumimoji="0" lang="zh-CN" altLang="en-US" sz="110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3" name="TextBox 32"/>
            <p:cNvSpPr txBox="1"/>
            <p:nvPr/>
          </p:nvSpPr>
          <p:spPr>
            <a:xfrm>
              <a:off x="2662042" y="3053802"/>
              <a:ext cx="410017" cy="312393"/>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10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03</a:t>
              </a:r>
              <a:endParaRPr kumimoji="0" lang="zh-CN" altLang="en-US" sz="110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4" name="TextBox 33"/>
            <p:cNvSpPr txBox="1"/>
            <p:nvPr/>
          </p:nvSpPr>
          <p:spPr>
            <a:xfrm>
              <a:off x="3047497" y="3087773"/>
              <a:ext cx="410017" cy="312393"/>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10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02</a:t>
              </a:r>
              <a:endParaRPr kumimoji="0" lang="zh-CN" altLang="en-US" sz="110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5" name="TextBox 34"/>
            <p:cNvSpPr txBox="1"/>
            <p:nvPr/>
          </p:nvSpPr>
          <p:spPr>
            <a:xfrm>
              <a:off x="3336225" y="2780712"/>
              <a:ext cx="410017" cy="312393"/>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10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rPr>
                <a:t>01</a:t>
              </a:r>
              <a:endParaRPr kumimoji="0" lang="zh-CN" altLang="en-US" sz="110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6" name="TextBox 35"/>
            <p:cNvSpPr txBox="1"/>
            <p:nvPr/>
          </p:nvSpPr>
          <p:spPr>
            <a:xfrm>
              <a:off x="2680414" y="1098248"/>
              <a:ext cx="879190" cy="722505"/>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您的内容打在这里或者复制。</a:t>
              </a:r>
            </a:p>
          </p:txBody>
        </p:sp>
        <p:sp>
          <p:nvSpPr>
            <p:cNvPr id="37" name="TextBox 36"/>
            <p:cNvSpPr txBox="1"/>
            <p:nvPr/>
          </p:nvSpPr>
          <p:spPr>
            <a:xfrm>
              <a:off x="1332679" y="2608066"/>
              <a:ext cx="831218" cy="722505"/>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您的内容打在这里或者复制。</a:t>
              </a:r>
            </a:p>
          </p:txBody>
        </p:sp>
        <p:sp>
          <p:nvSpPr>
            <p:cNvPr id="38" name="TextBox 37"/>
            <p:cNvSpPr txBox="1"/>
            <p:nvPr/>
          </p:nvSpPr>
          <p:spPr>
            <a:xfrm>
              <a:off x="2040033" y="3554652"/>
              <a:ext cx="876207" cy="722505"/>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您的内容打在这里或者复制。</a:t>
              </a:r>
            </a:p>
          </p:txBody>
        </p:sp>
        <p:sp>
          <p:nvSpPr>
            <p:cNvPr id="42" name="TextBox 41"/>
            <p:cNvSpPr txBox="1"/>
            <p:nvPr/>
          </p:nvSpPr>
          <p:spPr>
            <a:xfrm>
              <a:off x="1693258" y="1606397"/>
              <a:ext cx="850601" cy="722505"/>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您的内容打在这里或者复制。</a:t>
              </a:r>
            </a:p>
          </p:txBody>
        </p:sp>
        <p:sp>
          <p:nvSpPr>
            <p:cNvPr id="43" name="TextBox 42"/>
            <p:cNvSpPr txBox="1"/>
            <p:nvPr/>
          </p:nvSpPr>
          <p:spPr>
            <a:xfrm>
              <a:off x="3125092" y="3618571"/>
              <a:ext cx="836351" cy="722505"/>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您的内容打在这里或者复制。</a:t>
              </a:r>
            </a:p>
          </p:txBody>
        </p:sp>
        <p:sp>
          <p:nvSpPr>
            <p:cNvPr id="44" name="TextBox 43"/>
            <p:cNvSpPr txBox="1"/>
            <p:nvPr/>
          </p:nvSpPr>
          <p:spPr>
            <a:xfrm>
              <a:off x="3807368" y="2708733"/>
              <a:ext cx="821736" cy="722505"/>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您的内容打在这里或者复制。</a:t>
              </a:r>
            </a:p>
          </p:txBody>
        </p:sp>
      </p:grpSp>
      <p:sp>
        <p:nvSpPr>
          <p:cNvPr id="45" name="TextBox 44"/>
          <p:cNvSpPr txBox="1"/>
          <p:nvPr/>
        </p:nvSpPr>
        <p:spPr>
          <a:xfrm>
            <a:off x="4189573" y="1276384"/>
            <a:ext cx="3758790" cy="572464"/>
          </a:xfrm>
          <a:prstGeom prst="rect">
            <a:avLst/>
          </a:prstGeom>
          <a:noFill/>
        </p:spPr>
        <p:txBody>
          <a:bodyPr wrap="square" rtlCol="0">
            <a:spAutoFit/>
          </a:bodyPr>
          <a:lstStyle/>
          <a:p>
            <a:pPr algn="r">
              <a:lnSpc>
                <a:spcPct val="130000"/>
              </a:lnSpc>
            </a:pPr>
            <a:r>
              <a:rPr lang="zh-CN" altLang="en-US" sz="2400" b="1" dirty="0">
                <a:solidFill>
                  <a:srgbClr val="0070C0"/>
                </a:solidFill>
                <a:latin typeface="微软雅黑" panose="020B0503020204020204" pitchFamily="34" charset="-122"/>
                <a:ea typeface="微软雅黑" panose="020B0503020204020204" pitchFamily="34" charset="-122"/>
              </a:rPr>
              <a:t>您的标题打在这里</a:t>
            </a:r>
          </a:p>
        </p:txBody>
      </p:sp>
      <p:sp>
        <p:nvSpPr>
          <p:cNvPr id="46" name="TextBox 45"/>
          <p:cNvSpPr txBox="1"/>
          <p:nvPr/>
        </p:nvSpPr>
        <p:spPr>
          <a:xfrm>
            <a:off x="4860032" y="1888383"/>
            <a:ext cx="3816424" cy="452432"/>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您的副标题打在这里或通过复制</a:t>
            </a:r>
          </a:p>
        </p:txBody>
      </p:sp>
      <p:cxnSp>
        <p:nvCxnSpPr>
          <p:cNvPr id="47" name="直接连接符 46"/>
          <p:cNvCxnSpPr/>
          <p:nvPr/>
        </p:nvCxnSpPr>
        <p:spPr>
          <a:xfrm>
            <a:off x="4935722" y="1848848"/>
            <a:ext cx="4208278" cy="0"/>
          </a:xfrm>
          <a:prstGeom prst="line">
            <a:avLst/>
          </a:prstGeom>
          <a:noFill/>
          <a:ln w="38100" cap="flat" cmpd="sng" algn="ctr">
            <a:solidFill>
              <a:srgbClr val="0070C0"/>
            </a:solidFill>
            <a:prstDash val="solid"/>
          </a:ln>
          <a:effectLst/>
        </p:spPr>
      </p:cxnSp>
      <p:grpSp>
        <p:nvGrpSpPr>
          <p:cNvPr id="39" name="组合 38"/>
          <p:cNvGrpSpPr/>
          <p:nvPr/>
        </p:nvGrpSpPr>
        <p:grpSpPr>
          <a:xfrm>
            <a:off x="4860032" y="2683745"/>
            <a:ext cx="3250665" cy="1946345"/>
            <a:chOff x="4909963" y="1761687"/>
            <a:chExt cx="3250665" cy="1946345"/>
          </a:xfrm>
        </p:grpSpPr>
        <p:sp>
          <p:nvSpPr>
            <p:cNvPr id="40" name="Text Box 39"/>
            <p:cNvSpPr txBox="1">
              <a:spLocks noChangeArrowheads="1"/>
            </p:cNvSpPr>
            <p:nvPr/>
          </p:nvSpPr>
          <p:spPr bwMode="auto">
            <a:xfrm>
              <a:off x="4909963" y="1761687"/>
              <a:ext cx="3231236" cy="306225"/>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b="0" dirty="0">
                  <a:latin typeface="微软雅黑" panose="020B0503020204020204" pitchFamily="34" charset="-122"/>
                  <a:ea typeface="微软雅黑" panose="020B0503020204020204" pitchFamily="34" charset="-122"/>
                </a:rPr>
                <a:t>点击添加</a:t>
              </a:r>
              <a:r>
                <a:rPr lang="zh-CN" altLang="en-US" sz="1050" dirty="0">
                  <a:latin typeface="微软雅黑" panose="020B0503020204020204" pitchFamily="34" charset="-122"/>
                  <a:ea typeface="微软雅黑" panose="020B0503020204020204" pitchFamily="34" charset="-122"/>
                </a:rPr>
                <a:t>内容文字点击添加内容文字</a:t>
              </a:r>
              <a:endParaRPr lang="en-US" altLang="zh-CN" sz="1050" dirty="0">
                <a:latin typeface="微软雅黑" panose="020B0503020204020204" pitchFamily="34" charset="-122"/>
                <a:ea typeface="微软雅黑" panose="020B0503020204020204" pitchFamily="34" charset="-122"/>
              </a:endParaRPr>
            </a:p>
          </p:txBody>
        </p:sp>
        <p:sp>
          <p:nvSpPr>
            <p:cNvPr id="41" name="Text Box 39"/>
            <p:cNvSpPr txBox="1">
              <a:spLocks noChangeArrowheads="1"/>
            </p:cNvSpPr>
            <p:nvPr/>
          </p:nvSpPr>
          <p:spPr bwMode="auto">
            <a:xfrm>
              <a:off x="4909963" y="2049450"/>
              <a:ext cx="3231236" cy="306225"/>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b="0" dirty="0">
                  <a:latin typeface="微软雅黑" panose="020B0503020204020204" pitchFamily="34" charset="-122"/>
                  <a:ea typeface="微软雅黑" panose="020B0503020204020204" pitchFamily="34" charset="-122"/>
                </a:rPr>
                <a:t>点击添加</a:t>
              </a:r>
              <a:r>
                <a:rPr lang="zh-CN" altLang="en-US" sz="1050" dirty="0">
                  <a:latin typeface="微软雅黑" panose="020B0503020204020204" pitchFamily="34" charset="-122"/>
                  <a:ea typeface="微软雅黑" panose="020B0503020204020204" pitchFamily="34" charset="-122"/>
                </a:rPr>
                <a:t>内容文字点击添加内容文字</a:t>
              </a:r>
              <a:endParaRPr lang="en-US" altLang="zh-CN" sz="1050" dirty="0">
                <a:latin typeface="微软雅黑" panose="020B0503020204020204" pitchFamily="34" charset="-122"/>
                <a:ea typeface="微软雅黑" panose="020B0503020204020204" pitchFamily="34" charset="-122"/>
              </a:endParaRPr>
            </a:p>
          </p:txBody>
        </p:sp>
        <p:sp>
          <p:nvSpPr>
            <p:cNvPr id="48" name="Text Box 39"/>
            <p:cNvSpPr txBox="1">
              <a:spLocks noChangeArrowheads="1"/>
            </p:cNvSpPr>
            <p:nvPr/>
          </p:nvSpPr>
          <p:spPr bwMode="auto">
            <a:xfrm>
              <a:off x="4929392" y="2417052"/>
              <a:ext cx="3231236" cy="306225"/>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b="0" dirty="0">
                  <a:latin typeface="微软雅黑" panose="020B0503020204020204" pitchFamily="34" charset="-122"/>
                  <a:ea typeface="微软雅黑" panose="020B0503020204020204" pitchFamily="34" charset="-122"/>
                </a:rPr>
                <a:t>点击添加</a:t>
              </a:r>
              <a:r>
                <a:rPr lang="zh-CN" altLang="en-US" sz="1050" dirty="0">
                  <a:latin typeface="微软雅黑" panose="020B0503020204020204" pitchFamily="34" charset="-122"/>
                  <a:ea typeface="微软雅黑" panose="020B0503020204020204" pitchFamily="34" charset="-122"/>
                </a:rPr>
                <a:t>内容文字点击添加内容文字</a:t>
              </a:r>
              <a:endParaRPr lang="en-US" altLang="zh-CN" sz="1050" dirty="0">
                <a:latin typeface="微软雅黑" panose="020B0503020204020204" pitchFamily="34" charset="-122"/>
                <a:ea typeface="微软雅黑" panose="020B0503020204020204" pitchFamily="34" charset="-122"/>
              </a:endParaRPr>
            </a:p>
          </p:txBody>
        </p:sp>
        <p:sp>
          <p:nvSpPr>
            <p:cNvPr id="49" name="Text Box 39"/>
            <p:cNvSpPr txBox="1">
              <a:spLocks noChangeArrowheads="1"/>
            </p:cNvSpPr>
            <p:nvPr/>
          </p:nvSpPr>
          <p:spPr bwMode="auto">
            <a:xfrm>
              <a:off x="4929392" y="2704815"/>
              <a:ext cx="3231236" cy="306225"/>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b="0" dirty="0">
                  <a:latin typeface="微软雅黑" panose="020B0503020204020204" pitchFamily="34" charset="-122"/>
                  <a:ea typeface="微软雅黑" panose="020B0503020204020204" pitchFamily="34" charset="-122"/>
                </a:rPr>
                <a:t>点击添加</a:t>
              </a:r>
              <a:r>
                <a:rPr lang="zh-CN" altLang="en-US" sz="1050" dirty="0">
                  <a:latin typeface="微软雅黑" panose="020B0503020204020204" pitchFamily="34" charset="-122"/>
                  <a:ea typeface="微软雅黑" panose="020B0503020204020204" pitchFamily="34" charset="-122"/>
                </a:rPr>
                <a:t>内容文字点击添加内容文字</a:t>
              </a:r>
              <a:endParaRPr lang="en-US" altLang="zh-CN" sz="1050" dirty="0">
                <a:latin typeface="微软雅黑" panose="020B0503020204020204" pitchFamily="34" charset="-122"/>
                <a:ea typeface="微软雅黑" panose="020B0503020204020204" pitchFamily="34" charset="-122"/>
              </a:endParaRPr>
            </a:p>
          </p:txBody>
        </p:sp>
        <p:sp>
          <p:nvSpPr>
            <p:cNvPr id="50" name="Text Box 39"/>
            <p:cNvSpPr txBox="1">
              <a:spLocks noChangeArrowheads="1"/>
            </p:cNvSpPr>
            <p:nvPr/>
          </p:nvSpPr>
          <p:spPr bwMode="auto">
            <a:xfrm>
              <a:off x="4929392" y="3114044"/>
              <a:ext cx="3231236" cy="306225"/>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b="0" dirty="0">
                  <a:latin typeface="微软雅黑" panose="020B0503020204020204" pitchFamily="34" charset="-122"/>
                  <a:ea typeface="微软雅黑" panose="020B0503020204020204" pitchFamily="34" charset="-122"/>
                </a:rPr>
                <a:t>点击添加</a:t>
              </a:r>
              <a:r>
                <a:rPr lang="zh-CN" altLang="en-US" sz="1050" dirty="0">
                  <a:latin typeface="微软雅黑" panose="020B0503020204020204" pitchFamily="34" charset="-122"/>
                  <a:ea typeface="微软雅黑" panose="020B0503020204020204" pitchFamily="34" charset="-122"/>
                </a:rPr>
                <a:t>内容文字点击添加内容文字</a:t>
              </a:r>
              <a:endParaRPr lang="en-US" altLang="zh-CN" sz="1050" dirty="0">
                <a:latin typeface="微软雅黑" panose="020B0503020204020204" pitchFamily="34" charset="-122"/>
                <a:ea typeface="微软雅黑" panose="020B0503020204020204" pitchFamily="34" charset="-122"/>
              </a:endParaRPr>
            </a:p>
          </p:txBody>
        </p:sp>
        <p:sp>
          <p:nvSpPr>
            <p:cNvPr id="51" name="Text Box 39"/>
            <p:cNvSpPr txBox="1">
              <a:spLocks noChangeArrowheads="1"/>
            </p:cNvSpPr>
            <p:nvPr/>
          </p:nvSpPr>
          <p:spPr bwMode="auto">
            <a:xfrm>
              <a:off x="4929392" y="3401807"/>
              <a:ext cx="3231236" cy="306225"/>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050" b="0" dirty="0">
                  <a:latin typeface="微软雅黑" panose="020B0503020204020204" pitchFamily="34" charset="-122"/>
                  <a:ea typeface="微软雅黑" panose="020B0503020204020204" pitchFamily="34" charset="-122"/>
                </a:rPr>
                <a:t>点击添加</a:t>
              </a:r>
              <a:r>
                <a:rPr lang="zh-CN" altLang="en-US" sz="1050" dirty="0">
                  <a:latin typeface="微软雅黑" panose="020B0503020204020204" pitchFamily="34" charset="-122"/>
                  <a:ea typeface="微软雅黑" panose="020B0503020204020204" pitchFamily="34" charset="-122"/>
                </a:rPr>
                <a:t>内容文字点击添加内容文字</a:t>
              </a:r>
              <a:endParaRPr lang="en-US" altLang="zh-CN" sz="1050" dirty="0">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21" presetClass="entr" presetSubtype="1" fill="hold" grpId="0" nodeType="withEffect">
                                  <p:stCondLst>
                                    <p:cond delay="500"/>
                                  </p:stCondLst>
                                  <p:childTnLst>
                                    <p:set>
                                      <p:cBhvr>
                                        <p:cTn id="12" dur="1" fill="hold">
                                          <p:stCondLst>
                                            <p:cond delay="0"/>
                                          </p:stCondLst>
                                        </p:cTn>
                                        <p:tgtEl>
                                          <p:spTgt spid="28"/>
                                        </p:tgtEl>
                                        <p:attrNameLst>
                                          <p:attrName>style.visibility</p:attrName>
                                        </p:attrNameLst>
                                      </p:cBhvr>
                                      <p:to>
                                        <p:strVal val="visible"/>
                                      </p:to>
                                    </p:set>
                                    <p:animEffect transition="in" filter="wheel(1)">
                                      <p:cBhvr>
                                        <p:cTn id="13" dur="1400"/>
                                        <p:tgtEl>
                                          <p:spTgt spid="28"/>
                                        </p:tgtEl>
                                      </p:cBhvr>
                                    </p:animEffect>
                                  </p:childTnLst>
                                </p:cTn>
                              </p:par>
                              <p:par>
                                <p:cTn id="14" presetID="31" presetClass="entr" presetSubtype="0" fill="hold" nodeType="withEffect">
                                  <p:stCondLst>
                                    <p:cond delay="175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ppt_w</p:attrName>
                                        </p:attrNameLst>
                                      </p:cBhvr>
                                      <p:tavLst>
                                        <p:tav tm="0">
                                          <p:val>
                                            <p:fltVal val="0"/>
                                          </p:val>
                                        </p:tav>
                                        <p:tav tm="100000">
                                          <p:val>
                                            <p:strVal val="#ppt_w"/>
                                          </p:val>
                                        </p:tav>
                                      </p:tavLst>
                                    </p:anim>
                                    <p:anim calcmode="lin" valueType="num">
                                      <p:cBhvr>
                                        <p:cTn id="17" dur="500" fill="hold"/>
                                        <p:tgtEl>
                                          <p:spTgt spid="47"/>
                                        </p:tgtEl>
                                        <p:attrNameLst>
                                          <p:attrName>ppt_h</p:attrName>
                                        </p:attrNameLst>
                                      </p:cBhvr>
                                      <p:tavLst>
                                        <p:tav tm="0">
                                          <p:val>
                                            <p:fltVal val="0"/>
                                          </p:val>
                                        </p:tav>
                                        <p:tav tm="100000">
                                          <p:val>
                                            <p:strVal val="#ppt_h"/>
                                          </p:val>
                                        </p:tav>
                                      </p:tavLst>
                                    </p:anim>
                                    <p:anim calcmode="lin" valueType="num">
                                      <p:cBhvr>
                                        <p:cTn id="18" dur="500" fill="hold"/>
                                        <p:tgtEl>
                                          <p:spTgt spid="47"/>
                                        </p:tgtEl>
                                        <p:attrNameLst>
                                          <p:attrName>style.rotation</p:attrName>
                                        </p:attrNameLst>
                                      </p:cBhvr>
                                      <p:tavLst>
                                        <p:tav tm="0">
                                          <p:val>
                                            <p:fltVal val="90"/>
                                          </p:val>
                                        </p:tav>
                                        <p:tav tm="100000">
                                          <p:val>
                                            <p:fltVal val="0"/>
                                          </p:val>
                                        </p:tav>
                                      </p:tavLst>
                                    </p:anim>
                                    <p:animEffect transition="in" filter="fade">
                                      <p:cBhvr>
                                        <p:cTn id="19" dur="500"/>
                                        <p:tgtEl>
                                          <p:spTgt spid="47"/>
                                        </p:tgtEl>
                                      </p:cBhvr>
                                    </p:animEffect>
                                  </p:childTnLst>
                                </p:cTn>
                              </p:par>
                              <p:par>
                                <p:cTn id="20" presetID="2" presetClass="entr" presetSubtype="1" fill="hold" grpId="0" nodeType="withEffect">
                                  <p:stCondLst>
                                    <p:cond delay="225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0-#ppt_h/2"/>
                                          </p:val>
                                        </p:tav>
                                        <p:tav tm="100000">
                                          <p:val>
                                            <p:strVal val="#ppt_y"/>
                                          </p:val>
                                        </p:tav>
                                      </p:tavLst>
                                    </p:anim>
                                  </p:childTnLst>
                                </p:cTn>
                              </p:par>
                              <p:par>
                                <p:cTn id="24" presetID="2" presetClass="entr" presetSubtype="4" fill="hold" grpId="0" nodeType="withEffect">
                                  <p:stCondLst>
                                    <p:cond delay="225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500" fill="hold"/>
                                        <p:tgtEl>
                                          <p:spTgt spid="46"/>
                                        </p:tgtEl>
                                        <p:attrNameLst>
                                          <p:attrName>ppt_x</p:attrName>
                                        </p:attrNameLst>
                                      </p:cBhvr>
                                      <p:tavLst>
                                        <p:tav tm="0">
                                          <p:val>
                                            <p:strVal val="#ppt_x"/>
                                          </p:val>
                                        </p:tav>
                                        <p:tav tm="100000">
                                          <p:val>
                                            <p:strVal val="#ppt_x"/>
                                          </p:val>
                                        </p:tav>
                                      </p:tavLst>
                                    </p:anim>
                                    <p:anim calcmode="lin" valueType="num">
                                      <p:cBhvr additive="base">
                                        <p:cTn id="27" dur="500" fill="hold"/>
                                        <p:tgtEl>
                                          <p:spTgt spid="46"/>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31"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 calcmode="lin" valueType="num">
                                      <p:cBhvr>
                                        <p:cTn id="33" dur="750" fill="hold"/>
                                        <p:tgtEl>
                                          <p:spTgt spid="39"/>
                                        </p:tgtEl>
                                        <p:attrNameLst>
                                          <p:attrName>style.rotation</p:attrName>
                                        </p:attrNameLst>
                                      </p:cBhvr>
                                      <p:tavLst>
                                        <p:tav tm="0">
                                          <p:val>
                                            <p:fltVal val="90"/>
                                          </p:val>
                                        </p:tav>
                                        <p:tav tm="100000">
                                          <p:val>
                                            <p:fltVal val="0"/>
                                          </p:val>
                                        </p:tav>
                                      </p:tavLst>
                                    </p:anim>
                                    <p:animEffect transition="in" filter="fade">
                                      <p:cBhvr>
                                        <p:cTn id="34"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38738"/>
          </a:xfrm>
          <a:prstGeom prst="rect">
            <a:avLst/>
          </a:prstGeom>
        </p:spPr>
      </p:pic>
      <p:sp>
        <p:nvSpPr>
          <p:cNvPr id="5" name="矩形 4"/>
          <p:cNvSpPr/>
          <p:nvPr/>
        </p:nvSpPr>
        <p:spPr>
          <a:xfrm>
            <a:off x="635000" y="0"/>
            <a:ext cx="2730500" cy="1092200"/>
          </a:xfrm>
          <a:prstGeom prst="rect">
            <a:avLst/>
          </a:prstGeom>
          <a:solidFill>
            <a:srgbClr val="378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175592" y="223103"/>
            <a:ext cx="1598515"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目 录</a:t>
            </a:r>
          </a:p>
        </p:txBody>
      </p:sp>
      <p:sp>
        <p:nvSpPr>
          <p:cNvPr id="7" name="AutoShape 5"/>
          <p:cNvSpPr>
            <a:spLocks noChangeArrowheads="1"/>
          </p:cNvSpPr>
          <p:nvPr/>
        </p:nvSpPr>
        <p:spPr bwMode="auto">
          <a:xfrm>
            <a:off x="1450230" y="1979245"/>
            <a:ext cx="6538070" cy="1180247"/>
          </a:xfrm>
          <a:prstGeom prst="roundRect">
            <a:avLst>
              <a:gd name="adj" fmla="val 50000"/>
            </a:avLst>
          </a:prstGeom>
          <a:gradFill rotWithShape="1">
            <a:gsLst>
              <a:gs pos="0">
                <a:srgbClr val="D2D2D2"/>
              </a:gs>
              <a:gs pos="50000">
                <a:srgbClr val="E2E2E2"/>
              </a:gs>
              <a:gs pos="100000">
                <a:srgbClr val="F0F0F0"/>
              </a:gs>
            </a:gsLst>
            <a:lin ang="5400000" scaled="1"/>
          </a:gradFill>
          <a:ln w="12700" cmpd="sng">
            <a:solidFill>
              <a:srgbClr val="DCDCDC"/>
            </a:solidFill>
            <a:rou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wrap="none" anchor="ctr"/>
          <a:lstStyle/>
          <a:p>
            <a:pPr fontAlgn="auto">
              <a:spcBef>
                <a:spcPts val="0"/>
              </a:spcBef>
              <a:spcAft>
                <a:spcPts val="0"/>
              </a:spcAft>
              <a:defRPr/>
            </a:pPr>
            <a:endParaRPr lang="zh-CN" altLang="en-US" kern="0">
              <a:solidFill>
                <a:sysClr val="windowText" lastClr="000000"/>
              </a:solidFill>
              <a:latin typeface="Calibri" panose="020F0502020204030204" pitchFamily="34" charset="0"/>
            </a:endParaRPr>
          </a:p>
        </p:txBody>
      </p:sp>
      <p:grpSp>
        <p:nvGrpSpPr>
          <p:cNvPr id="8" name="Group 4"/>
          <p:cNvGrpSpPr/>
          <p:nvPr/>
        </p:nvGrpSpPr>
        <p:grpSpPr bwMode="auto">
          <a:xfrm>
            <a:off x="1590303" y="2062813"/>
            <a:ext cx="949698" cy="1015663"/>
            <a:chOff x="0" y="-17662"/>
            <a:chExt cx="660400" cy="706271"/>
          </a:xfrm>
        </p:grpSpPr>
        <p:grpSp>
          <p:nvGrpSpPr>
            <p:cNvPr id="9" name="Group 5"/>
            <p:cNvGrpSpPr/>
            <p:nvPr/>
          </p:nvGrpSpPr>
          <p:grpSpPr bwMode="auto">
            <a:xfrm>
              <a:off x="0" y="0"/>
              <a:ext cx="660400" cy="657225"/>
              <a:chOff x="0" y="0"/>
              <a:chExt cx="416" cy="414"/>
            </a:xfrm>
          </p:grpSpPr>
          <p:sp>
            <p:nvSpPr>
              <p:cNvPr id="11" name="Oval 35"/>
              <p:cNvSpPr>
                <a:spLocks noChangeArrowheads="1"/>
              </p:cNvSpPr>
              <p:nvPr/>
            </p:nvSpPr>
            <p:spPr bwMode="auto">
              <a:xfrm>
                <a:off x="0" y="2"/>
                <a:ext cx="416" cy="412"/>
              </a:xfrm>
              <a:prstGeom prst="ellipse">
                <a:avLst/>
              </a:prstGeom>
              <a:solidFill>
                <a:srgbClr val="003300"/>
              </a:solidFill>
              <a:ln w="28575" cmpd="sng">
                <a:solidFill>
                  <a:srgbClr val="F8F8F8">
                    <a:alpha val="70000"/>
                  </a:srgbClr>
                </a:solidFill>
                <a:round/>
              </a:ln>
            </p:spPr>
            <p:txBody>
              <a:bodyPr wrap="none" anchor="ctr"/>
              <a:lstStyle/>
              <a:p>
                <a:pPr fontAlgn="auto">
                  <a:spcBef>
                    <a:spcPts val="0"/>
                  </a:spcBef>
                  <a:spcAft>
                    <a:spcPts val="0"/>
                  </a:spcAft>
                  <a:defRPr/>
                </a:pPr>
                <a:endParaRPr lang="zh-CN" altLang="en-US" sz="3600" kern="0">
                  <a:solidFill>
                    <a:sysClr val="windowText" lastClr="000000"/>
                  </a:solidFill>
                  <a:latin typeface="Calibri" panose="020F0502020204030204" pitchFamily="34" charset="0"/>
                </a:endParaRPr>
              </a:p>
            </p:txBody>
          </p:sp>
          <p:pic>
            <p:nvPicPr>
              <p:cNvPr id="12" name="Picture 36" descr="cir_lighteffect0"/>
              <p:cNvPicPr>
                <a:picLocks noChangeAspect="1" noChangeArrowheads="1"/>
              </p:cNvPicPr>
              <p:nvPr/>
            </p:nvPicPr>
            <p:blipFill>
              <a:blip r:embed="rId4"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40"/>
            <p:cNvSpPr txBox="1">
              <a:spLocks noChangeArrowheads="1"/>
            </p:cNvSpPr>
            <p:nvPr/>
          </p:nvSpPr>
          <p:spPr bwMode="auto">
            <a:xfrm>
              <a:off x="16980" y="-17662"/>
              <a:ext cx="571500" cy="70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defRPr/>
              </a:pPr>
              <a:r>
                <a:rPr lang="en-US" sz="6000" b="1" kern="0" dirty="0">
                  <a:solidFill>
                    <a:srgbClr val="FFFFFF"/>
                  </a:solidFill>
                  <a:cs typeface="Arial" panose="020B0604020202020204" pitchFamily="34" charset="0"/>
                </a:rPr>
                <a:t>3</a:t>
              </a:r>
            </a:p>
          </p:txBody>
        </p:sp>
      </p:grpSp>
      <p:sp>
        <p:nvSpPr>
          <p:cNvPr id="13" name="TextBox 31"/>
          <p:cNvSpPr txBox="1">
            <a:spLocks noChangeArrowheads="1"/>
          </p:cNvSpPr>
          <p:nvPr/>
        </p:nvSpPr>
        <p:spPr bwMode="auto">
          <a:xfrm>
            <a:off x="2774107" y="2180976"/>
            <a:ext cx="5076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800" b="1" dirty="0">
                <a:solidFill>
                  <a:srgbClr val="378007"/>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8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750" fill="hold"/>
                                        <p:tgtEl>
                                          <p:spTgt spid="13"/>
                                        </p:tgtEl>
                                        <p:attrNameLst>
                                          <p:attrName>ppt_y</p:attrName>
                                        </p:attrNameLst>
                                      </p:cBhvr>
                                      <p:tavLst>
                                        <p:tav tm="0">
                                          <p:val>
                                            <p:strVal val="#ppt_y"/>
                                          </p:val>
                                        </p:tav>
                                        <p:tav tm="100000">
                                          <p:val>
                                            <p:strVal val="#ppt_y"/>
                                          </p:val>
                                        </p:tav>
                                      </p:tavLst>
                                    </p:anim>
                                    <p:anim calcmode="lin" valueType="num">
                                      <p:cBhvr>
                                        <p:cTn id="18" dur="7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7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75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val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714" y="1986122"/>
            <a:ext cx="44307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Oval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6664" y="979647"/>
            <a:ext cx="2944813"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Oval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6664" y="979647"/>
            <a:ext cx="2944813"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圆角矩形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914" y="1039972"/>
            <a:ext cx="1925638"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圆角矩形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189" y="2400459"/>
            <a:ext cx="19208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圆角矩形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727" y="3759359"/>
            <a:ext cx="19208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组合 18"/>
          <p:cNvGrpSpPr/>
          <p:nvPr/>
        </p:nvGrpSpPr>
        <p:grpSpPr>
          <a:xfrm>
            <a:off x="4648327" y="3694272"/>
            <a:ext cx="1073150" cy="1008062"/>
            <a:chOff x="4992688" y="4506913"/>
            <a:chExt cx="1073150" cy="1008062"/>
          </a:xfrm>
        </p:grpSpPr>
        <p:grpSp>
          <p:nvGrpSpPr>
            <p:cNvPr id="20" name="Group 12"/>
            <p:cNvGrpSpPr/>
            <p:nvPr/>
          </p:nvGrpSpPr>
          <p:grpSpPr bwMode="auto">
            <a:xfrm>
              <a:off x="5045075" y="4506913"/>
              <a:ext cx="1008063" cy="1008062"/>
              <a:chOff x="0" y="0"/>
              <a:chExt cx="1012166" cy="1008000"/>
            </a:xfrm>
          </p:grpSpPr>
          <p:pic>
            <p:nvPicPr>
              <p:cNvPr id="22" name="Oval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410" y="-209220"/>
                <a:ext cx="1493478" cy="14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椭圆 15"/>
              <p:cNvSpPr>
                <a:spLocks noChangeArrowheads="1"/>
              </p:cNvSpPr>
              <p:nvPr/>
            </p:nvSpPr>
            <p:spPr bwMode="auto">
              <a:xfrm rot="19388639">
                <a:off x="0" y="58733"/>
                <a:ext cx="683810" cy="468284"/>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24" name="Group 15"/>
              <p:cNvGrpSpPr/>
              <p:nvPr/>
            </p:nvGrpSpPr>
            <p:grpSpPr bwMode="auto">
              <a:xfrm>
                <a:off x="106477" y="101657"/>
                <a:ext cx="801826" cy="804623"/>
                <a:chOff x="0" y="0"/>
                <a:chExt cx="798576" cy="804672"/>
              </a:xfrm>
            </p:grpSpPr>
            <p:pic>
              <p:nvPicPr>
                <p:cNvPr id="25" name="椭圆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798576"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7"/>
                <p:cNvSpPr txBox="1">
                  <a:spLocks noChangeArrowheads="1"/>
                </p:cNvSpPr>
                <p:nvPr/>
              </p:nvSpPr>
              <p:spPr bwMode="auto">
                <a:xfrm>
                  <a:off x="121182" y="122337"/>
                  <a:ext cx="557757" cy="5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grpSp>
        <p:pic>
          <p:nvPicPr>
            <p:cNvPr id="21" name="TextBox 14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92688" y="4821238"/>
              <a:ext cx="10731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组合 26"/>
          <p:cNvGrpSpPr/>
          <p:nvPr/>
        </p:nvGrpSpPr>
        <p:grpSpPr>
          <a:xfrm>
            <a:off x="2709989" y="981234"/>
            <a:ext cx="1079500" cy="1008063"/>
            <a:chOff x="3054350" y="1793875"/>
            <a:chExt cx="1079500" cy="1008063"/>
          </a:xfrm>
        </p:grpSpPr>
        <p:grpSp>
          <p:nvGrpSpPr>
            <p:cNvPr id="28" name="Group 19"/>
            <p:cNvGrpSpPr/>
            <p:nvPr/>
          </p:nvGrpSpPr>
          <p:grpSpPr bwMode="auto">
            <a:xfrm>
              <a:off x="3101975" y="1793875"/>
              <a:ext cx="1008063" cy="1008063"/>
              <a:chOff x="0" y="0"/>
              <a:chExt cx="1012166" cy="1008000"/>
            </a:xfrm>
          </p:grpSpPr>
          <p:pic>
            <p:nvPicPr>
              <p:cNvPr id="30" name="Oval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7819" y="-208902"/>
                <a:ext cx="1487357"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椭圆 20"/>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32" name="Group 22"/>
              <p:cNvGrpSpPr/>
              <p:nvPr/>
            </p:nvGrpSpPr>
            <p:grpSpPr bwMode="auto">
              <a:xfrm>
                <a:off x="104946" y="101975"/>
                <a:ext cx="807947" cy="804622"/>
                <a:chOff x="0" y="0"/>
                <a:chExt cx="804672" cy="804672"/>
              </a:xfrm>
            </p:grpSpPr>
            <p:pic>
              <p:nvPicPr>
                <p:cNvPr id="33" name="椭圆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4"/>
                <p:cNvSpPr txBox="1">
                  <a:spLocks noChangeArrowheads="1"/>
                </p:cNvSpPr>
                <p:nvPr/>
              </p:nvSpPr>
              <p:spPr bwMode="auto">
                <a:xfrm>
                  <a:off x="122706" y="122019"/>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grpSp>
        <p:pic>
          <p:nvPicPr>
            <p:cNvPr id="29" name="TextBox 146"/>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54350" y="2109788"/>
              <a:ext cx="10795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组合 34"/>
          <p:cNvGrpSpPr/>
          <p:nvPr/>
        </p:nvGrpSpPr>
        <p:grpSpPr>
          <a:xfrm>
            <a:off x="2722689" y="3694272"/>
            <a:ext cx="1077913" cy="1008062"/>
            <a:chOff x="3067050" y="4506913"/>
            <a:chExt cx="1077913" cy="1008062"/>
          </a:xfrm>
        </p:grpSpPr>
        <p:grpSp>
          <p:nvGrpSpPr>
            <p:cNvPr id="47" name="Group 26"/>
            <p:cNvGrpSpPr/>
            <p:nvPr/>
          </p:nvGrpSpPr>
          <p:grpSpPr bwMode="auto">
            <a:xfrm>
              <a:off x="3127375" y="4506913"/>
              <a:ext cx="1008063" cy="1008062"/>
              <a:chOff x="0" y="0"/>
              <a:chExt cx="1012166" cy="1008000"/>
            </a:xfrm>
          </p:grpSpPr>
          <p:pic>
            <p:nvPicPr>
              <p:cNvPr id="49" name="Oval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8839" y="-209220"/>
                <a:ext cx="1487357" cy="14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椭圆 25"/>
              <p:cNvSpPr>
                <a:spLocks noChangeArrowheads="1"/>
              </p:cNvSpPr>
              <p:nvPr/>
            </p:nvSpPr>
            <p:spPr bwMode="auto">
              <a:xfrm rot="19388639">
                <a:off x="0" y="58733"/>
                <a:ext cx="683810" cy="468284"/>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Calibri" panose="020F0502020204030204" pitchFamily="34" charset="0"/>
                </a:endParaRPr>
              </a:p>
            </p:txBody>
          </p:sp>
          <p:grpSp>
            <p:nvGrpSpPr>
              <p:cNvPr id="51" name="Group 29"/>
              <p:cNvGrpSpPr/>
              <p:nvPr/>
            </p:nvGrpSpPr>
            <p:grpSpPr bwMode="auto">
              <a:xfrm>
                <a:off x="103926" y="101657"/>
                <a:ext cx="807947" cy="804623"/>
                <a:chOff x="0" y="0"/>
                <a:chExt cx="804672" cy="804672"/>
              </a:xfrm>
            </p:grpSpPr>
            <p:pic>
              <p:nvPicPr>
                <p:cNvPr id="52" name="椭圆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31"/>
                <p:cNvSpPr txBox="1">
                  <a:spLocks noChangeArrowheads="1"/>
                </p:cNvSpPr>
                <p:nvPr/>
              </p:nvSpPr>
              <p:spPr bwMode="auto">
                <a:xfrm>
                  <a:off x="123722" y="122337"/>
                  <a:ext cx="557757" cy="5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grpSp>
        <p:pic>
          <p:nvPicPr>
            <p:cNvPr id="48" name="TextBox 146"/>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67050" y="4821238"/>
              <a:ext cx="1077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 name="组合 53"/>
          <p:cNvGrpSpPr/>
          <p:nvPr/>
        </p:nvGrpSpPr>
        <p:grpSpPr>
          <a:xfrm>
            <a:off x="1984502" y="2333784"/>
            <a:ext cx="1079500" cy="1008063"/>
            <a:chOff x="2328863" y="3146425"/>
            <a:chExt cx="1079500" cy="1008063"/>
          </a:xfrm>
        </p:grpSpPr>
        <p:grpSp>
          <p:nvGrpSpPr>
            <p:cNvPr id="55" name="Group 38"/>
            <p:cNvGrpSpPr/>
            <p:nvPr/>
          </p:nvGrpSpPr>
          <p:grpSpPr bwMode="auto">
            <a:xfrm>
              <a:off x="2386013" y="3146425"/>
              <a:ext cx="1008062" cy="1008063"/>
              <a:chOff x="0" y="0"/>
              <a:chExt cx="1012166" cy="1008000"/>
            </a:xfrm>
          </p:grpSpPr>
          <p:pic>
            <p:nvPicPr>
              <p:cNvPr id="57" name="Oval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1199" y="-208140"/>
                <a:ext cx="1493480"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椭圆 33"/>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Calibri" panose="020F0502020204030204" pitchFamily="34" charset="0"/>
                </a:endParaRPr>
              </a:p>
            </p:txBody>
          </p:sp>
          <p:grpSp>
            <p:nvGrpSpPr>
              <p:cNvPr id="59" name="Group 41"/>
              <p:cNvGrpSpPr/>
              <p:nvPr/>
            </p:nvGrpSpPr>
            <p:grpSpPr bwMode="auto">
              <a:xfrm>
                <a:off x="107688" y="102737"/>
                <a:ext cx="801827" cy="804622"/>
                <a:chOff x="0" y="0"/>
                <a:chExt cx="798576" cy="804672"/>
              </a:xfrm>
            </p:grpSpPr>
            <p:pic>
              <p:nvPicPr>
                <p:cNvPr id="60" name="椭圆 3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798576"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43"/>
                <p:cNvSpPr txBox="1">
                  <a:spLocks noChangeArrowheads="1"/>
                </p:cNvSpPr>
                <p:nvPr/>
              </p:nvSpPr>
              <p:spPr bwMode="auto">
                <a:xfrm>
                  <a:off x="119976" y="121257"/>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grpSp>
        <p:pic>
          <p:nvPicPr>
            <p:cNvPr id="56" name="TextBox 146"/>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28863" y="3462338"/>
              <a:ext cx="10795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 name="组合 61"/>
          <p:cNvGrpSpPr/>
          <p:nvPr/>
        </p:nvGrpSpPr>
        <p:grpSpPr>
          <a:xfrm>
            <a:off x="5330952" y="2333784"/>
            <a:ext cx="1079500" cy="1008063"/>
            <a:chOff x="5675313" y="3146425"/>
            <a:chExt cx="1079500" cy="1008063"/>
          </a:xfrm>
        </p:grpSpPr>
        <p:grpSp>
          <p:nvGrpSpPr>
            <p:cNvPr id="63" name="Group 32"/>
            <p:cNvGrpSpPr/>
            <p:nvPr/>
          </p:nvGrpSpPr>
          <p:grpSpPr bwMode="auto">
            <a:xfrm>
              <a:off x="5730875" y="3146425"/>
              <a:ext cx="1008063" cy="1008063"/>
              <a:chOff x="0" y="0"/>
              <a:chExt cx="1012166" cy="1008000"/>
            </a:xfrm>
          </p:grpSpPr>
          <p:pic>
            <p:nvPicPr>
              <p:cNvPr id="65" name="Oval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9349" y="-208140"/>
                <a:ext cx="1487357"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椭圆 29"/>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Calibri" panose="020F0502020204030204" pitchFamily="34" charset="0"/>
                </a:endParaRPr>
              </a:p>
            </p:txBody>
          </p:sp>
          <p:grpSp>
            <p:nvGrpSpPr>
              <p:cNvPr id="67" name="Group 35"/>
              <p:cNvGrpSpPr/>
              <p:nvPr/>
            </p:nvGrpSpPr>
            <p:grpSpPr bwMode="auto">
              <a:xfrm>
                <a:off x="103416" y="102737"/>
                <a:ext cx="807947" cy="804622"/>
                <a:chOff x="0" y="0"/>
                <a:chExt cx="804672" cy="804672"/>
              </a:xfrm>
            </p:grpSpPr>
            <p:pic>
              <p:nvPicPr>
                <p:cNvPr id="68" name="椭圆 3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37"/>
                <p:cNvSpPr txBox="1">
                  <a:spLocks noChangeArrowheads="1"/>
                </p:cNvSpPr>
                <p:nvPr/>
              </p:nvSpPr>
              <p:spPr bwMode="auto">
                <a:xfrm>
                  <a:off x="124230" y="121257"/>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grpSp>
        <p:pic>
          <p:nvPicPr>
            <p:cNvPr id="64" name="TextBox 146"/>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75313" y="3462338"/>
              <a:ext cx="10795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 name="组合 69"/>
          <p:cNvGrpSpPr/>
          <p:nvPr/>
        </p:nvGrpSpPr>
        <p:grpSpPr>
          <a:xfrm>
            <a:off x="4635627" y="981234"/>
            <a:ext cx="1073150" cy="1008063"/>
            <a:chOff x="4979988" y="1793875"/>
            <a:chExt cx="1073150" cy="1008063"/>
          </a:xfrm>
        </p:grpSpPr>
        <p:grpSp>
          <p:nvGrpSpPr>
            <p:cNvPr id="71" name="Group 44"/>
            <p:cNvGrpSpPr/>
            <p:nvPr/>
          </p:nvGrpSpPr>
          <p:grpSpPr bwMode="auto">
            <a:xfrm>
              <a:off x="5027613" y="1793875"/>
              <a:ext cx="1008062" cy="1008063"/>
              <a:chOff x="0" y="0"/>
              <a:chExt cx="1012166" cy="1008000"/>
            </a:xfrm>
          </p:grpSpPr>
          <p:pic>
            <p:nvPicPr>
              <p:cNvPr id="73" name="Oval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3239" y="-208902"/>
                <a:ext cx="1493480"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椭圆 37"/>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Calibri" panose="020F0502020204030204" pitchFamily="34" charset="0"/>
                </a:endParaRPr>
              </a:p>
            </p:txBody>
          </p:sp>
          <p:grpSp>
            <p:nvGrpSpPr>
              <p:cNvPr id="75" name="Group 47"/>
              <p:cNvGrpSpPr/>
              <p:nvPr/>
            </p:nvGrpSpPr>
            <p:grpSpPr bwMode="auto">
              <a:xfrm>
                <a:off x="105647" y="101975"/>
                <a:ext cx="801827" cy="804622"/>
                <a:chOff x="0" y="0"/>
                <a:chExt cx="798576" cy="804672"/>
              </a:xfrm>
            </p:grpSpPr>
            <p:pic>
              <p:nvPicPr>
                <p:cNvPr id="76" name="椭圆 3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798576"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 Box 49"/>
                <p:cNvSpPr txBox="1">
                  <a:spLocks noChangeArrowheads="1"/>
                </p:cNvSpPr>
                <p:nvPr/>
              </p:nvSpPr>
              <p:spPr bwMode="auto">
                <a:xfrm>
                  <a:off x="122008" y="122019"/>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grpSp>
        <p:pic>
          <p:nvPicPr>
            <p:cNvPr id="72" name="TextBox 146"/>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79988" y="2109788"/>
              <a:ext cx="10731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8" name="圆角矩形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7033" y="1085125"/>
            <a:ext cx="1925638"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圆角矩形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4183" y="2436527"/>
            <a:ext cx="19208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圆角矩形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9093" y="3804512"/>
            <a:ext cx="19208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2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40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1+#ppt_w/2"/>
                                          </p:val>
                                        </p:tav>
                                        <p:tav tm="100000">
                                          <p:val>
                                            <p:strVal val="#ppt_x"/>
                                          </p:val>
                                        </p:tav>
                                      </p:tavLst>
                                    </p:anim>
                                    <p:anim calcmode="lin" valueType="num">
                                      <p:cBhvr additive="base">
                                        <p:cTn id="12" dur="500" fill="hold"/>
                                        <p:tgtEl>
                                          <p:spTgt spid="70"/>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1+#ppt_w/2"/>
                                          </p:val>
                                        </p:tav>
                                        <p:tav tm="100000">
                                          <p:val>
                                            <p:strVal val="#ppt_x"/>
                                          </p:val>
                                        </p:tav>
                                      </p:tavLst>
                                    </p:anim>
                                    <p:anim calcmode="lin" valueType="num">
                                      <p:cBhvr additive="base">
                                        <p:cTn id="16" dur="500" fill="hold"/>
                                        <p:tgtEl>
                                          <p:spTgt spid="62"/>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8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10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8" fill="hold" nodeType="withEffect">
                                  <p:stCondLst>
                                    <p:cond delay="120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0-#ppt_w/2"/>
                                          </p:val>
                                        </p:tav>
                                        <p:tav tm="100000">
                                          <p:val>
                                            <p:strVal val="#ppt_x"/>
                                          </p:val>
                                        </p:tav>
                                      </p:tavLst>
                                    </p:anim>
                                    <p:anim calcmode="lin" valueType="num">
                                      <p:cBhvr additive="base">
                                        <p:cTn id="28" dur="500" fill="hold"/>
                                        <p:tgtEl>
                                          <p:spTgt spid="54"/>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18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9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2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stCondLst>
                                    <p:cond delay="180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ppt_x"/>
                                          </p:val>
                                        </p:tav>
                                        <p:tav tm="100000">
                                          <p:val>
                                            <p:strVal val="#ppt_x"/>
                                          </p:val>
                                        </p:tav>
                                      </p:tavLst>
                                    </p:anim>
                                    <p:anim calcmode="lin" valueType="num">
                                      <p:cBhvr additive="base">
                                        <p:cTn id="44" dur="500" fill="hold"/>
                                        <p:tgtEl>
                                          <p:spTgt spid="78"/>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190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ppt_x"/>
                                          </p:val>
                                        </p:tav>
                                        <p:tav tm="100000">
                                          <p:val>
                                            <p:strVal val="#ppt_x"/>
                                          </p:val>
                                        </p:tav>
                                      </p:tavLst>
                                    </p:anim>
                                    <p:anim calcmode="lin" valueType="num">
                                      <p:cBhvr additive="base">
                                        <p:cTn id="48" dur="500" fill="hold"/>
                                        <p:tgtEl>
                                          <p:spTgt spid="7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200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500" fill="hold"/>
                                        <p:tgtEl>
                                          <p:spTgt spid="80"/>
                                        </p:tgtEl>
                                        <p:attrNameLst>
                                          <p:attrName>ppt_x</p:attrName>
                                        </p:attrNameLst>
                                      </p:cBhvr>
                                      <p:tavLst>
                                        <p:tav tm="0">
                                          <p:val>
                                            <p:strVal val="#ppt_x"/>
                                          </p:val>
                                        </p:tav>
                                        <p:tav tm="100000">
                                          <p:val>
                                            <p:strVal val="#ppt_x"/>
                                          </p:val>
                                        </p:tav>
                                      </p:tavLst>
                                    </p:anim>
                                    <p:anim calcmode="lin" valueType="num">
                                      <p:cBhvr additive="base">
                                        <p:cTn id="52" dur="500" fill="hold"/>
                                        <p:tgtEl>
                                          <p:spTgt spid="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125538" y="3305131"/>
            <a:ext cx="6781800" cy="942975"/>
            <a:chOff x="1125538" y="3080023"/>
            <a:chExt cx="6781800" cy="942975"/>
          </a:xfrm>
        </p:grpSpPr>
        <p:sp>
          <p:nvSpPr>
            <p:cNvPr id="42" name="Rectangle 111" descr="2"/>
            <p:cNvSpPr>
              <a:spLocks noChangeArrowheads="1"/>
            </p:cNvSpPr>
            <p:nvPr/>
          </p:nvSpPr>
          <p:spPr bwMode="gray">
            <a:xfrm>
              <a:off x="1125538" y="3080023"/>
              <a:ext cx="3340100" cy="94297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buClr>
                  <a:schemeClr val="accent2"/>
                </a:buClr>
                <a:buFont typeface="Wingdings" panose="05000000000000000000" pitchFamily="2" charset="2"/>
                <a:buChar char="n"/>
              </a:pPr>
              <a:r>
                <a:rPr lang="zh-CN" altLang="en-US" sz="1400">
                  <a:solidFill>
                    <a:srgbClr val="000000"/>
                  </a:solidFill>
                  <a:latin typeface="宋体" panose="02010600030101010101" pitchFamily="2" charset="-122"/>
                  <a:ea typeface="宋体" panose="02010600030101010101" pitchFamily="2" charset="-122"/>
                </a:rPr>
                <a:t>单击添加段落文字单击添加段落文字</a:t>
              </a:r>
            </a:p>
            <a:p>
              <a:pPr algn="l">
                <a:buClr>
                  <a:schemeClr val="accent2"/>
                </a:buClr>
                <a:buFont typeface="Wingdings" panose="05000000000000000000" pitchFamily="2" charset="2"/>
                <a:buChar char="n"/>
              </a:pPr>
              <a:r>
                <a:rPr lang="zh-CN" altLang="en-US" sz="1400">
                  <a:solidFill>
                    <a:srgbClr val="000000"/>
                  </a:solidFill>
                  <a:latin typeface="宋体" panose="02010600030101010101" pitchFamily="2" charset="-122"/>
                  <a:ea typeface="宋体" panose="02010600030101010101" pitchFamily="2" charset="-122"/>
                </a:rPr>
                <a:t>单击添加段落文字单击添加段落文字。</a:t>
              </a:r>
            </a:p>
            <a:p>
              <a:pPr algn="l">
                <a:buClr>
                  <a:schemeClr val="accent2"/>
                </a:buClr>
                <a:buFont typeface="Wingdings" panose="05000000000000000000" pitchFamily="2" charset="2"/>
                <a:buChar char="n"/>
              </a:pPr>
              <a:r>
                <a:rPr lang="zh-CN" altLang="en-US" sz="1400">
                  <a:solidFill>
                    <a:srgbClr val="000000"/>
                  </a:solidFill>
                  <a:latin typeface="宋体" panose="02010600030101010101" pitchFamily="2" charset="-122"/>
                  <a:ea typeface="宋体" panose="02010600030101010101" pitchFamily="2" charset="-122"/>
                </a:rPr>
                <a:t>单击添加段落文字单击添加段落文字</a:t>
              </a:r>
            </a:p>
            <a:p>
              <a:pPr algn="l">
                <a:buClr>
                  <a:schemeClr val="accent2"/>
                </a:buClr>
                <a:buFont typeface="Wingdings" panose="05000000000000000000" pitchFamily="2" charset="2"/>
                <a:buNone/>
              </a:pPr>
              <a:endParaRPr lang="en-US" altLang="zh-CN" sz="1400">
                <a:solidFill>
                  <a:srgbClr val="000000"/>
                </a:solidFill>
                <a:latin typeface="宋体" panose="02010600030101010101" pitchFamily="2" charset="-122"/>
                <a:ea typeface="宋体" panose="02010600030101010101" pitchFamily="2" charset="-122"/>
              </a:endParaRPr>
            </a:p>
          </p:txBody>
        </p:sp>
        <p:sp>
          <p:nvSpPr>
            <p:cNvPr id="43" name="Rectangle 112" descr="2"/>
            <p:cNvSpPr>
              <a:spLocks noChangeArrowheads="1"/>
            </p:cNvSpPr>
            <p:nvPr/>
          </p:nvSpPr>
          <p:spPr bwMode="gray">
            <a:xfrm>
              <a:off x="4567238" y="3080023"/>
              <a:ext cx="3340100" cy="94297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buClr>
                  <a:schemeClr val="accent2"/>
                </a:buClr>
                <a:buFont typeface="Wingdings" panose="05000000000000000000" pitchFamily="2" charset="2"/>
                <a:buChar char="n"/>
              </a:pPr>
              <a:r>
                <a:rPr lang="zh-CN" altLang="en-US" sz="1400">
                  <a:solidFill>
                    <a:srgbClr val="000000"/>
                  </a:solidFill>
                  <a:latin typeface="宋体" panose="02010600030101010101" pitchFamily="2" charset="-122"/>
                  <a:ea typeface="宋体" panose="02010600030101010101" pitchFamily="2" charset="-122"/>
                </a:rPr>
                <a:t>单击添加段落文字单击添加段落文字</a:t>
              </a:r>
            </a:p>
            <a:p>
              <a:pPr algn="l">
                <a:buClr>
                  <a:schemeClr val="accent2"/>
                </a:buClr>
                <a:buFont typeface="Wingdings" panose="05000000000000000000" pitchFamily="2" charset="2"/>
                <a:buChar char="n"/>
              </a:pPr>
              <a:r>
                <a:rPr lang="zh-CN" altLang="en-US" sz="1400">
                  <a:solidFill>
                    <a:srgbClr val="000000"/>
                  </a:solidFill>
                  <a:latin typeface="宋体" panose="02010600030101010101" pitchFamily="2" charset="-122"/>
                  <a:ea typeface="宋体" panose="02010600030101010101" pitchFamily="2" charset="-122"/>
                </a:rPr>
                <a:t>单击添加段落文字单击添加段落文字。</a:t>
              </a:r>
            </a:p>
            <a:p>
              <a:pPr algn="l">
                <a:buClr>
                  <a:schemeClr val="accent2"/>
                </a:buClr>
                <a:buFont typeface="Wingdings" panose="05000000000000000000" pitchFamily="2" charset="2"/>
                <a:buChar char="n"/>
              </a:pPr>
              <a:r>
                <a:rPr lang="zh-CN" altLang="en-US" sz="1400">
                  <a:solidFill>
                    <a:srgbClr val="000000"/>
                  </a:solidFill>
                  <a:latin typeface="宋体" panose="02010600030101010101" pitchFamily="2" charset="-122"/>
                  <a:ea typeface="宋体" panose="02010600030101010101" pitchFamily="2" charset="-122"/>
                </a:rPr>
                <a:t>单击添加段落文字单击添加段落文字</a:t>
              </a:r>
            </a:p>
            <a:p>
              <a:pPr algn="l">
                <a:buClr>
                  <a:schemeClr val="accent2"/>
                </a:buClr>
                <a:buFont typeface="Wingdings" panose="05000000000000000000" pitchFamily="2" charset="2"/>
                <a:buNone/>
              </a:pPr>
              <a:endParaRPr lang="en-US" altLang="zh-CN" sz="1400">
                <a:solidFill>
                  <a:srgbClr val="000000"/>
                </a:solidFill>
                <a:latin typeface="宋体" panose="02010600030101010101" pitchFamily="2" charset="-122"/>
                <a:ea typeface="宋体" panose="02010600030101010101" pitchFamily="2" charset="-122"/>
              </a:endParaRPr>
            </a:p>
          </p:txBody>
        </p:sp>
      </p:grpSp>
      <p:grpSp>
        <p:nvGrpSpPr>
          <p:cNvPr id="5" name="组合 4"/>
          <p:cNvGrpSpPr/>
          <p:nvPr/>
        </p:nvGrpSpPr>
        <p:grpSpPr>
          <a:xfrm>
            <a:off x="914400" y="1203598"/>
            <a:ext cx="2365375" cy="3248025"/>
            <a:chOff x="914400" y="1203598"/>
            <a:chExt cx="2365375" cy="3248025"/>
          </a:xfrm>
        </p:grpSpPr>
        <p:pic>
          <p:nvPicPr>
            <p:cNvPr id="38" name="平行四边形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03598"/>
              <a:ext cx="236537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22"/>
            <p:cNvSpPr txBox="1">
              <a:spLocks noChangeArrowheads="1"/>
            </p:cNvSpPr>
            <p:nvPr/>
          </p:nvSpPr>
          <p:spPr bwMode="auto">
            <a:xfrm>
              <a:off x="1354138" y="1924323"/>
              <a:ext cx="1423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b="1" dirty="0">
                  <a:solidFill>
                    <a:srgbClr val="FFFFFF"/>
                  </a:solidFill>
                  <a:ea typeface="宋体" panose="02010600030101010101" pitchFamily="2" charset="-122"/>
                </a:rPr>
                <a:t>文字内容</a:t>
              </a:r>
            </a:p>
          </p:txBody>
        </p:sp>
      </p:grpSp>
      <p:grpSp>
        <p:nvGrpSpPr>
          <p:cNvPr id="4" name="组合 3"/>
          <p:cNvGrpSpPr/>
          <p:nvPr/>
        </p:nvGrpSpPr>
        <p:grpSpPr>
          <a:xfrm>
            <a:off x="2573338" y="1203598"/>
            <a:ext cx="2365375" cy="3248025"/>
            <a:chOff x="2573338" y="1203598"/>
            <a:chExt cx="2365375" cy="3248025"/>
          </a:xfrm>
        </p:grpSpPr>
        <p:pic>
          <p:nvPicPr>
            <p:cNvPr id="39" name="平行四边形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203598"/>
              <a:ext cx="236537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22"/>
            <p:cNvSpPr txBox="1">
              <a:spLocks noChangeArrowheads="1"/>
            </p:cNvSpPr>
            <p:nvPr/>
          </p:nvSpPr>
          <p:spPr bwMode="auto">
            <a:xfrm>
              <a:off x="3030538" y="1924323"/>
              <a:ext cx="1423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b="1" dirty="0">
                  <a:solidFill>
                    <a:srgbClr val="FFFFFF"/>
                  </a:solidFill>
                  <a:ea typeface="宋体" panose="02010600030101010101" pitchFamily="2" charset="-122"/>
                </a:rPr>
                <a:t>文字内容</a:t>
              </a:r>
            </a:p>
          </p:txBody>
        </p:sp>
      </p:grpSp>
      <p:grpSp>
        <p:nvGrpSpPr>
          <p:cNvPr id="2" name="组合 1"/>
          <p:cNvGrpSpPr/>
          <p:nvPr/>
        </p:nvGrpSpPr>
        <p:grpSpPr>
          <a:xfrm>
            <a:off x="4224338" y="1203598"/>
            <a:ext cx="2365375" cy="3248025"/>
            <a:chOff x="4224338" y="1203598"/>
            <a:chExt cx="2365375" cy="3248025"/>
          </a:xfrm>
        </p:grpSpPr>
        <p:pic>
          <p:nvPicPr>
            <p:cNvPr id="40" name="平行四边形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338" y="1203598"/>
              <a:ext cx="2365375"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22"/>
            <p:cNvSpPr txBox="1">
              <a:spLocks noChangeArrowheads="1"/>
            </p:cNvSpPr>
            <p:nvPr/>
          </p:nvSpPr>
          <p:spPr bwMode="auto">
            <a:xfrm>
              <a:off x="4654550" y="1924323"/>
              <a:ext cx="1423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b="1">
                  <a:solidFill>
                    <a:srgbClr val="FFFFFF"/>
                  </a:solidFill>
                  <a:ea typeface="宋体" panose="02010600030101010101" pitchFamily="2" charset="-122"/>
                </a:rPr>
                <a:t>文字内容</a:t>
              </a:r>
            </a:p>
          </p:txBody>
        </p:sp>
      </p:grpSp>
      <p:grpSp>
        <p:nvGrpSpPr>
          <p:cNvPr id="3" name="组合 2"/>
          <p:cNvGrpSpPr/>
          <p:nvPr/>
        </p:nvGrpSpPr>
        <p:grpSpPr>
          <a:xfrm>
            <a:off x="5883275" y="1203598"/>
            <a:ext cx="2365375" cy="3246438"/>
            <a:chOff x="5883275" y="1203598"/>
            <a:chExt cx="2365375" cy="3246438"/>
          </a:xfrm>
        </p:grpSpPr>
        <p:pic>
          <p:nvPicPr>
            <p:cNvPr id="41" name="平行四边形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275" y="1203598"/>
              <a:ext cx="236537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22"/>
            <p:cNvSpPr txBox="1">
              <a:spLocks noChangeArrowheads="1"/>
            </p:cNvSpPr>
            <p:nvPr/>
          </p:nvSpPr>
          <p:spPr bwMode="auto">
            <a:xfrm>
              <a:off x="6307138" y="1924323"/>
              <a:ext cx="1423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b="1" dirty="0">
                  <a:solidFill>
                    <a:srgbClr val="FFFFFF"/>
                  </a:solidFill>
                  <a:ea typeface="宋体" panose="02010600030101010101" pitchFamily="2" charset="-122"/>
                </a:rPr>
                <a:t>文字内容</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5"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2"/>
          <p:cNvGrpSpPr/>
          <p:nvPr/>
        </p:nvGrpSpPr>
        <p:grpSpPr bwMode="auto">
          <a:xfrm>
            <a:off x="5268336" y="597396"/>
            <a:ext cx="2388515" cy="2085805"/>
            <a:chOff x="3168" y="738"/>
            <a:chExt cx="1728" cy="1509"/>
          </a:xfrm>
        </p:grpSpPr>
        <p:pic>
          <p:nvPicPr>
            <p:cNvPr id="15" name="Picture 173" descr="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8" y="738"/>
              <a:ext cx="1728" cy="1509"/>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74"/>
            <p:cNvSpPr txBox="1">
              <a:spLocks noChangeArrowheads="1"/>
            </p:cNvSpPr>
            <p:nvPr/>
          </p:nvSpPr>
          <p:spPr bwMode="auto">
            <a:xfrm>
              <a:off x="3696" y="1296"/>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000">
                  <a:solidFill>
                    <a:srgbClr val="000000"/>
                  </a:solidFill>
                  <a:latin typeface="Arial" panose="020B0604020202020204" pitchFamily="34" charset="0"/>
                </a:rPr>
                <a:t>点击输入文字</a:t>
              </a:r>
            </a:p>
          </p:txBody>
        </p:sp>
      </p:grpSp>
      <p:grpSp>
        <p:nvGrpSpPr>
          <p:cNvPr id="5" name="Group 175"/>
          <p:cNvGrpSpPr/>
          <p:nvPr/>
        </p:nvGrpSpPr>
        <p:grpSpPr bwMode="auto">
          <a:xfrm>
            <a:off x="5268336" y="2761988"/>
            <a:ext cx="2322168" cy="2102392"/>
            <a:chOff x="3168" y="2304"/>
            <a:chExt cx="1680" cy="1521"/>
          </a:xfrm>
        </p:grpSpPr>
        <p:pic>
          <p:nvPicPr>
            <p:cNvPr id="13" name="Picture 176" descr="9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 y="2304"/>
              <a:ext cx="1680" cy="1521"/>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77"/>
            <p:cNvSpPr txBox="1">
              <a:spLocks noChangeArrowheads="1"/>
            </p:cNvSpPr>
            <p:nvPr/>
          </p:nvSpPr>
          <p:spPr bwMode="auto">
            <a:xfrm>
              <a:off x="3648" y="2784"/>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000">
                  <a:solidFill>
                    <a:srgbClr val="000000"/>
                  </a:solidFill>
                  <a:latin typeface="Arial" panose="020B0604020202020204" pitchFamily="34" charset="0"/>
                </a:rPr>
                <a:t>点击输入文字</a:t>
              </a:r>
            </a:p>
          </p:txBody>
        </p:sp>
      </p:grpSp>
      <p:pic>
        <p:nvPicPr>
          <p:cNvPr id="6" name="Picture 179" descr="9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9359" y="1677238"/>
            <a:ext cx="2317852" cy="201192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80"/>
          <p:cNvGrpSpPr/>
          <p:nvPr/>
        </p:nvGrpSpPr>
        <p:grpSpPr bwMode="auto">
          <a:xfrm>
            <a:off x="1259632" y="638863"/>
            <a:ext cx="2189472" cy="2038808"/>
            <a:chOff x="768" y="768"/>
            <a:chExt cx="1584" cy="1475"/>
          </a:xfrm>
        </p:grpSpPr>
        <p:pic>
          <p:nvPicPr>
            <p:cNvPr id="11" name="Picture 181" descr="9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 y="768"/>
              <a:ext cx="1584" cy="14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82"/>
            <p:cNvSpPr txBox="1">
              <a:spLocks noChangeArrowheads="1"/>
            </p:cNvSpPr>
            <p:nvPr/>
          </p:nvSpPr>
          <p:spPr bwMode="auto">
            <a:xfrm>
              <a:off x="1200" y="1248"/>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000">
                  <a:solidFill>
                    <a:srgbClr val="000000"/>
                  </a:solidFill>
                  <a:latin typeface="Arial" panose="020B0604020202020204" pitchFamily="34" charset="0"/>
                </a:rPr>
                <a:t>点击输入文字</a:t>
              </a:r>
            </a:p>
          </p:txBody>
        </p:sp>
      </p:grpSp>
      <p:grpSp>
        <p:nvGrpSpPr>
          <p:cNvPr id="8" name="Group 183"/>
          <p:cNvGrpSpPr/>
          <p:nvPr/>
        </p:nvGrpSpPr>
        <p:grpSpPr bwMode="auto">
          <a:xfrm>
            <a:off x="1392327" y="2828336"/>
            <a:ext cx="2123125" cy="2067835"/>
            <a:chOff x="864" y="2352"/>
            <a:chExt cx="1536" cy="1496"/>
          </a:xfrm>
        </p:grpSpPr>
        <p:pic>
          <p:nvPicPr>
            <p:cNvPr id="9" name="Picture 184" descr="9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 y="2352"/>
              <a:ext cx="1536" cy="14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85"/>
            <p:cNvSpPr txBox="1">
              <a:spLocks noChangeArrowheads="1"/>
            </p:cNvSpPr>
            <p:nvPr/>
          </p:nvSpPr>
          <p:spPr bwMode="auto">
            <a:xfrm>
              <a:off x="1248" y="2880"/>
              <a:ext cx="7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000">
                  <a:solidFill>
                    <a:srgbClr val="000000"/>
                  </a:solidFill>
                  <a:latin typeface="Arial" panose="020B0604020202020204" pitchFamily="34" charset="0"/>
                </a:rPr>
                <a:t>点击输入文字</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nodeType="withEffect">
                                  <p:stCondLst>
                                    <p:cond delay="75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par>
                                <p:cTn id="23" presetID="49" presetClass="entr" presetSubtype="0" decel="100000" fill="hold" nodeType="withEffect">
                                  <p:stCondLst>
                                    <p:cond delay="100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par>
                                <p:cTn id="29" presetID="49" presetClass="entr" presetSubtype="0" decel="100000" fill="hold" nodeType="withEffect">
                                  <p:stCondLst>
                                    <p:cond delay="125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360"/>
                                          </p:val>
                                        </p:tav>
                                        <p:tav tm="100000">
                                          <p:val>
                                            <p:fltVal val="0"/>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燕尾形 173"/>
          <p:cNvSpPr/>
          <p:nvPr/>
        </p:nvSpPr>
        <p:spPr>
          <a:xfrm>
            <a:off x="3115214" y="2639764"/>
            <a:ext cx="393313" cy="490727"/>
          </a:xfrm>
          <a:prstGeom prst="chevron">
            <a:avLst>
              <a:gd name="adj" fmla="val 54904"/>
            </a:avLst>
          </a:prstGeom>
          <a:gradFill flip="none" rotWithShape="1">
            <a:gsLst>
              <a:gs pos="0">
                <a:srgbClr val="FFFF00"/>
              </a:gs>
              <a:gs pos="100000">
                <a:srgbClr val="FFC000"/>
              </a:gs>
            </a:gsLst>
            <a:path path="rect">
              <a:fillToRect r="100000" b="100000"/>
            </a:path>
            <a:tileRect l="-100000" t="-100000"/>
          </a:gradFill>
          <a:ln>
            <a:noFill/>
          </a:ln>
          <a:effectLst>
            <a:glow rad="63500">
              <a:schemeClr val="accent3">
                <a:satMod val="175000"/>
                <a:alpha val="40000"/>
              </a:schemeClr>
            </a:glow>
          </a:effectLst>
          <a:scene3d>
            <a:camera prst="orthographicFront"/>
            <a:lightRig rig="fla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400" dirty="0">
              <a:solidFill>
                <a:schemeClr val="tx1"/>
              </a:solidFill>
            </a:endParaRPr>
          </a:p>
        </p:txBody>
      </p:sp>
      <p:sp>
        <p:nvSpPr>
          <p:cNvPr id="175" name="燕尾形 174"/>
          <p:cNvSpPr/>
          <p:nvPr/>
        </p:nvSpPr>
        <p:spPr>
          <a:xfrm>
            <a:off x="5709948" y="2639764"/>
            <a:ext cx="393521" cy="490727"/>
          </a:xfrm>
          <a:prstGeom prst="chevron">
            <a:avLst>
              <a:gd name="adj" fmla="val 54904"/>
            </a:avLst>
          </a:prstGeom>
          <a:gradFill flip="none" rotWithShape="1">
            <a:gsLst>
              <a:gs pos="0">
                <a:srgbClr val="FFFF00"/>
              </a:gs>
              <a:gs pos="100000">
                <a:srgbClr val="FFC000"/>
              </a:gs>
            </a:gsLst>
            <a:path path="rect">
              <a:fillToRect r="100000" b="100000"/>
            </a:path>
            <a:tileRect l="-100000" t="-100000"/>
          </a:gradFill>
          <a:ln>
            <a:noFill/>
          </a:ln>
          <a:effectLst>
            <a:glow rad="63500">
              <a:schemeClr val="accent3">
                <a:satMod val="175000"/>
                <a:alpha val="40000"/>
              </a:schemeClr>
            </a:glow>
          </a:effectLst>
          <a:scene3d>
            <a:camera prst="orthographicFront"/>
            <a:lightRig rig="fla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400" dirty="0">
              <a:solidFill>
                <a:schemeClr val="tx1"/>
              </a:solidFill>
            </a:endParaRPr>
          </a:p>
        </p:txBody>
      </p:sp>
      <p:grpSp>
        <p:nvGrpSpPr>
          <p:cNvPr id="5" name="组合 4"/>
          <p:cNvGrpSpPr/>
          <p:nvPr/>
        </p:nvGrpSpPr>
        <p:grpSpPr>
          <a:xfrm>
            <a:off x="877192" y="987933"/>
            <a:ext cx="3330094" cy="3821139"/>
            <a:chOff x="877192" y="987933"/>
            <a:chExt cx="3330094" cy="3821139"/>
          </a:xfrm>
        </p:grpSpPr>
        <p:pic>
          <p:nvPicPr>
            <p:cNvPr id="171" name="Picture 132" descr="aa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192" y="987933"/>
              <a:ext cx="3330094" cy="382113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093964" y="1030867"/>
              <a:ext cx="1884379" cy="3543466"/>
              <a:chOff x="1093964" y="1030867"/>
              <a:chExt cx="1884379" cy="3543466"/>
            </a:xfrm>
          </p:grpSpPr>
          <p:sp>
            <p:nvSpPr>
              <p:cNvPr id="176" name="TextBox 4"/>
              <p:cNvSpPr txBox="1">
                <a:spLocks noChangeArrowheads="1"/>
              </p:cNvSpPr>
              <p:nvPr/>
            </p:nvSpPr>
            <p:spPr bwMode="auto">
              <a:xfrm>
                <a:off x="1503612" y="1030867"/>
                <a:ext cx="1147013" cy="87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150000"/>
                  </a:lnSpc>
                </a:pPr>
                <a:r>
                  <a:rPr lang="zh-CN" altLang="en-US" dirty="0">
                    <a:solidFill>
                      <a:srgbClr val="000000"/>
                    </a:solidFill>
                    <a:latin typeface="Franklin Gothic Book" pitchFamily="34" charset="0"/>
                    <a:ea typeface="宋体" panose="02010600030101010101" pitchFamily="2" charset="-122"/>
                  </a:rPr>
                  <a:t>文字内容</a:t>
                </a:r>
              </a:p>
              <a:p>
                <a:pPr algn="l" eaLnBrk="1" hangingPunct="1">
                  <a:lnSpc>
                    <a:spcPct val="150000"/>
                  </a:lnSpc>
                </a:pPr>
                <a:endParaRPr lang="zh-CN" altLang="en-US" dirty="0">
                  <a:solidFill>
                    <a:srgbClr val="000000"/>
                  </a:solidFill>
                  <a:latin typeface="Franklin Gothic Book" pitchFamily="34" charset="0"/>
                  <a:ea typeface="宋体" panose="02010600030101010101" pitchFamily="2" charset="-122"/>
                </a:endParaRPr>
              </a:p>
            </p:txBody>
          </p:sp>
          <p:sp>
            <p:nvSpPr>
              <p:cNvPr id="177" name="TextBox 4"/>
              <p:cNvSpPr txBox="1">
                <a:spLocks noChangeArrowheads="1"/>
              </p:cNvSpPr>
              <p:nvPr/>
            </p:nvSpPr>
            <p:spPr bwMode="auto">
              <a:xfrm>
                <a:off x="1093964" y="1941817"/>
                <a:ext cx="1884379" cy="263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150000"/>
                  </a:lnSpc>
                </a:pPr>
                <a:r>
                  <a:rPr lang="zh-CN" altLang="en-US" sz="1600" dirty="0">
                    <a:solidFill>
                      <a:srgbClr val="000000"/>
                    </a:solidFill>
                    <a:latin typeface="Franklin Gothic Book" pitchFamily="34" charset="0"/>
                    <a:ea typeface="宋体" panose="02010600030101010101" pitchFamily="2" charset="-122"/>
                  </a:rPr>
                  <a:t>请输入相关内容请输入相关内容请输入相关内容相关内容请输入相关内容</a:t>
                </a:r>
                <a:r>
                  <a:rPr lang="zh-CN" altLang="en-US" sz="1600" dirty="0">
                    <a:solidFill>
                      <a:srgbClr val="000000"/>
                    </a:solidFill>
                    <a:ea typeface="宋体" panose="02010600030101010101" pitchFamily="2" charset="-122"/>
                  </a:rPr>
                  <a:t>相关内容请输入相关内容</a:t>
                </a:r>
              </a:p>
              <a:p>
                <a:pPr algn="l" eaLnBrk="1" hangingPunct="1">
                  <a:lnSpc>
                    <a:spcPct val="150000"/>
                  </a:lnSpc>
                </a:pPr>
                <a:endParaRPr lang="zh-CN" altLang="en-US" sz="1600" dirty="0">
                  <a:solidFill>
                    <a:srgbClr val="000000"/>
                  </a:solidFill>
                  <a:latin typeface="Franklin Gothic Book" pitchFamily="34" charset="0"/>
                  <a:ea typeface="宋体" panose="02010600030101010101" pitchFamily="2" charset="-122"/>
                </a:endParaRPr>
              </a:p>
            </p:txBody>
          </p:sp>
        </p:grpSp>
      </p:grpSp>
      <p:grpSp>
        <p:nvGrpSpPr>
          <p:cNvPr id="3" name="组合 2"/>
          <p:cNvGrpSpPr/>
          <p:nvPr/>
        </p:nvGrpSpPr>
        <p:grpSpPr>
          <a:xfrm>
            <a:off x="3469920" y="1025267"/>
            <a:ext cx="2280371" cy="3783805"/>
            <a:chOff x="3469920" y="1025267"/>
            <a:chExt cx="2280371" cy="3783805"/>
          </a:xfrm>
        </p:grpSpPr>
        <p:pic>
          <p:nvPicPr>
            <p:cNvPr id="173" name="Picture 135" descr="aa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9920" y="1025267"/>
              <a:ext cx="2280371" cy="3783805"/>
            </a:xfrm>
            <a:prstGeom prst="rect">
              <a:avLst/>
            </a:prstGeom>
            <a:noFill/>
            <a:extLst>
              <a:ext uri="{909E8E84-426E-40DD-AFC4-6F175D3DCCD1}">
                <a14:hiddenFill xmlns:a14="http://schemas.microsoft.com/office/drawing/2010/main">
                  <a:solidFill>
                    <a:srgbClr val="FFFFFF"/>
                  </a:solidFill>
                </a14:hiddenFill>
              </a:ext>
            </a:extLst>
          </p:spPr>
        </p:pic>
        <p:sp>
          <p:nvSpPr>
            <p:cNvPr id="178" name="TextBox 4"/>
            <p:cNvSpPr txBox="1">
              <a:spLocks noChangeArrowheads="1"/>
            </p:cNvSpPr>
            <p:nvPr/>
          </p:nvSpPr>
          <p:spPr bwMode="auto">
            <a:xfrm>
              <a:off x="3715708" y="1941817"/>
              <a:ext cx="1884379" cy="263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150000"/>
                </a:lnSpc>
              </a:pPr>
              <a:r>
                <a:rPr lang="zh-CN" altLang="en-US" sz="1600" dirty="0">
                  <a:solidFill>
                    <a:srgbClr val="000000"/>
                  </a:solidFill>
                  <a:latin typeface="Franklin Gothic Book" pitchFamily="34" charset="0"/>
                  <a:ea typeface="宋体" panose="02010600030101010101" pitchFamily="2" charset="-122"/>
                </a:rPr>
                <a:t>请输入相关内容请输入相关内容请输入相关内容相关内容请输入相关内容</a:t>
              </a:r>
              <a:r>
                <a:rPr lang="zh-CN" altLang="en-US" sz="1600" dirty="0">
                  <a:solidFill>
                    <a:srgbClr val="000000"/>
                  </a:solidFill>
                  <a:ea typeface="宋体" panose="02010600030101010101" pitchFamily="2" charset="-122"/>
                </a:rPr>
                <a:t>相关内容请输入相关内容</a:t>
              </a:r>
            </a:p>
            <a:p>
              <a:pPr algn="l" eaLnBrk="1" hangingPunct="1">
                <a:lnSpc>
                  <a:spcPct val="150000"/>
                </a:lnSpc>
              </a:pPr>
              <a:endParaRPr lang="zh-CN" altLang="en-US" sz="1600" dirty="0">
                <a:solidFill>
                  <a:srgbClr val="000000"/>
                </a:solidFill>
                <a:latin typeface="Franklin Gothic Book" pitchFamily="34" charset="0"/>
                <a:ea typeface="宋体" panose="02010600030101010101" pitchFamily="2" charset="-122"/>
              </a:endParaRPr>
            </a:p>
          </p:txBody>
        </p:sp>
        <p:sp>
          <p:nvSpPr>
            <p:cNvPr id="179" name="TextBox 4"/>
            <p:cNvSpPr txBox="1">
              <a:spLocks noChangeArrowheads="1"/>
            </p:cNvSpPr>
            <p:nvPr/>
          </p:nvSpPr>
          <p:spPr bwMode="auto">
            <a:xfrm>
              <a:off x="4043427" y="1045800"/>
              <a:ext cx="1147013" cy="87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150000"/>
                </a:lnSpc>
              </a:pPr>
              <a:r>
                <a:rPr lang="zh-CN" altLang="en-US">
                  <a:solidFill>
                    <a:srgbClr val="000000"/>
                  </a:solidFill>
                  <a:latin typeface="Franklin Gothic Book" pitchFamily="34" charset="0"/>
                  <a:ea typeface="宋体" panose="02010600030101010101" pitchFamily="2" charset="-122"/>
                </a:rPr>
                <a:t>文字内容</a:t>
              </a:r>
            </a:p>
            <a:p>
              <a:pPr algn="l" eaLnBrk="1" hangingPunct="1">
                <a:lnSpc>
                  <a:spcPct val="150000"/>
                </a:lnSpc>
              </a:pPr>
              <a:endParaRPr lang="zh-CN" altLang="en-US">
                <a:solidFill>
                  <a:srgbClr val="000000"/>
                </a:solidFill>
                <a:latin typeface="Franklin Gothic Book" pitchFamily="34" charset="0"/>
                <a:ea typeface="宋体" panose="02010600030101010101" pitchFamily="2" charset="-122"/>
              </a:endParaRPr>
            </a:p>
          </p:txBody>
        </p:sp>
      </p:grpSp>
      <p:grpSp>
        <p:nvGrpSpPr>
          <p:cNvPr id="4" name="组合 3"/>
          <p:cNvGrpSpPr/>
          <p:nvPr/>
        </p:nvGrpSpPr>
        <p:grpSpPr>
          <a:xfrm>
            <a:off x="5082054" y="1030867"/>
            <a:ext cx="3330092" cy="3821140"/>
            <a:chOff x="5082054" y="1030867"/>
            <a:chExt cx="3330092" cy="3821140"/>
          </a:xfrm>
        </p:grpSpPr>
        <p:pic>
          <p:nvPicPr>
            <p:cNvPr id="172" name="Picture 138" descr="aa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2054" y="1030867"/>
              <a:ext cx="3330092" cy="3821140"/>
            </a:xfrm>
            <a:prstGeom prst="rect">
              <a:avLst/>
            </a:prstGeom>
            <a:noFill/>
            <a:extLst>
              <a:ext uri="{909E8E84-426E-40DD-AFC4-6F175D3DCCD1}">
                <a14:hiddenFill xmlns:a14="http://schemas.microsoft.com/office/drawing/2010/main">
                  <a:solidFill>
                    <a:srgbClr val="FFFFFF"/>
                  </a:solidFill>
                </a14:hiddenFill>
              </a:ext>
            </a:extLst>
          </p:spPr>
        </p:pic>
        <p:sp>
          <p:nvSpPr>
            <p:cNvPr id="180" name="TextBox 4"/>
            <p:cNvSpPr txBox="1">
              <a:spLocks noChangeArrowheads="1"/>
            </p:cNvSpPr>
            <p:nvPr/>
          </p:nvSpPr>
          <p:spPr bwMode="auto">
            <a:xfrm>
              <a:off x="6337453" y="1941817"/>
              <a:ext cx="1884379" cy="263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150000"/>
                </a:lnSpc>
              </a:pPr>
              <a:r>
                <a:rPr lang="zh-CN" altLang="en-US" sz="1600">
                  <a:solidFill>
                    <a:srgbClr val="000000"/>
                  </a:solidFill>
                  <a:latin typeface="Franklin Gothic Book" pitchFamily="34" charset="0"/>
                  <a:ea typeface="宋体" panose="02010600030101010101" pitchFamily="2" charset="-122"/>
                </a:rPr>
                <a:t>请输入相关内容请输入相关内容请输入相关内容相关内容请输入相关内容</a:t>
              </a:r>
              <a:r>
                <a:rPr lang="zh-CN" altLang="en-US" sz="1600">
                  <a:solidFill>
                    <a:srgbClr val="000000"/>
                  </a:solidFill>
                  <a:ea typeface="宋体" panose="02010600030101010101" pitchFamily="2" charset="-122"/>
                </a:rPr>
                <a:t>相关内容请输入相关内容</a:t>
              </a:r>
            </a:p>
            <a:p>
              <a:pPr algn="l" eaLnBrk="1" hangingPunct="1">
                <a:lnSpc>
                  <a:spcPct val="150000"/>
                </a:lnSpc>
              </a:pPr>
              <a:endParaRPr lang="zh-CN" altLang="en-US" sz="1600">
                <a:solidFill>
                  <a:srgbClr val="000000"/>
                </a:solidFill>
                <a:latin typeface="Franklin Gothic Book" pitchFamily="34" charset="0"/>
                <a:ea typeface="宋体" panose="02010600030101010101" pitchFamily="2" charset="-122"/>
              </a:endParaRPr>
            </a:p>
          </p:txBody>
        </p:sp>
        <p:sp>
          <p:nvSpPr>
            <p:cNvPr id="181" name="TextBox 4"/>
            <p:cNvSpPr txBox="1">
              <a:spLocks noChangeArrowheads="1"/>
            </p:cNvSpPr>
            <p:nvPr/>
          </p:nvSpPr>
          <p:spPr bwMode="auto">
            <a:xfrm>
              <a:off x="6747100" y="1083134"/>
              <a:ext cx="1147013" cy="87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150000"/>
                </a:lnSpc>
              </a:pPr>
              <a:r>
                <a:rPr lang="zh-CN" altLang="en-US">
                  <a:solidFill>
                    <a:srgbClr val="000000"/>
                  </a:solidFill>
                  <a:latin typeface="Franklin Gothic Book" pitchFamily="34" charset="0"/>
                  <a:ea typeface="宋体" panose="02010600030101010101" pitchFamily="2" charset="-122"/>
                </a:rPr>
                <a:t>文字内容</a:t>
              </a:r>
            </a:p>
            <a:p>
              <a:pPr algn="l" eaLnBrk="1" hangingPunct="1">
                <a:lnSpc>
                  <a:spcPct val="150000"/>
                </a:lnSpc>
              </a:pPr>
              <a:endParaRPr lang="zh-CN" altLang="en-US">
                <a:solidFill>
                  <a:srgbClr val="000000"/>
                </a:solidFill>
                <a:latin typeface="Franklin Gothic Book" pitchFamily="34" charset="0"/>
                <a:ea typeface="宋体" panose="02010600030101010101" pitchFamily="2"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4"/>
                                        </p:tgtEl>
                                        <p:attrNameLst>
                                          <p:attrName>style.visibility</p:attrName>
                                        </p:attrNameLst>
                                      </p:cBhvr>
                                      <p:to>
                                        <p:strVal val="visible"/>
                                      </p:to>
                                    </p:set>
                                    <p:animEffect transition="in" filter="fade">
                                      <p:cBhvr>
                                        <p:cTn id="20" dur="500"/>
                                        <p:tgtEl>
                                          <p:spTgt spid="17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5"/>
                                        </p:tgtEl>
                                        <p:attrNameLst>
                                          <p:attrName>style.visibility</p:attrName>
                                        </p:attrNameLst>
                                      </p:cBhvr>
                                      <p:to>
                                        <p:strVal val="visible"/>
                                      </p:to>
                                    </p:set>
                                    <p:animEffect transition="in" filter="fade">
                                      <p:cBhvr>
                                        <p:cTn id="23"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38738"/>
          </a:xfrm>
          <a:prstGeom prst="rect">
            <a:avLst/>
          </a:prstGeom>
        </p:spPr>
      </p:pic>
      <p:sp>
        <p:nvSpPr>
          <p:cNvPr id="2" name="矩形 1"/>
          <p:cNvSpPr/>
          <p:nvPr/>
        </p:nvSpPr>
        <p:spPr>
          <a:xfrm>
            <a:off x="635000" y="0"/>
            <a:ext cx="2730500" cy="1092200"/>
          </a:xfrm>
          <a:prstGeom prst="rect">
            <a:avLst/>
          </a:prstGeom>
          <a:solidFill>
            <a:srgbClr val="378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75592" y="223103"/>
            <a:ext cx="1598515"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目 录</a:t>
            </a:r>
          </a:p>
        </p:txBody>
      </p:sp>
      <p:sp>
        <p:nvSpPr>
          <p:cNvPr id="10" name="AutoShape 5"/>
          <p:cNvSpPr>
            <a:spLocks noChangeArrowheads="1"/>
          </p:cNvSpPr>
          <p:nvPr/>
        </p:nvSpPr>
        <p:spPr bwMode="auto">
          <a:xfrm>
            <a:off x="1752678" y="1423253"/>
            <a:ext cx="5786437" cy="473075"/>
          </a:xfrm>
          <a:prstGeom prst="roundRect">
            <a:avLst>
              <a:gd name="adj" fmla="val 50000"/>
            </a:avLst>
          </a:prstGeom>
          <a:gradFill rotWithShape="1">
            <a:gsLst>
              <a:gs pos="0">
                <a:srgbClr val="D2D2D2"/>
              </a:gs>
              <a:gs pos="50000">
                <a:srgbClr val="E2E2E2"/>
              </a:gs>
              <a:gs pos="100000">
                <a:srgbClr val="F0F0F0"/>
              </a:gs>
            </a:gsLst>
            <a:lin ang="5400000" scaled="1"/>
          </a:gradFill>
          <a:ln w="12700" cmpd="sng">
            <a:solidFill>
              <a:srgbClr val="DCDCDC"/>
            </a:solidFill>
            <a:rou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wrap="none" anchor="ctr"/>
          <a:lstStyle/>
          <a:p>
            <a:pPr fontAlgn="auto">
              <a:spcBef>
                <a:spcPts val="0"/>
              </a:spcBef>
              <a:spcAft>
                <a:spcPts val="0"/>
              </a:spcAft>
              <a:defRPr/>
            </a:pPr>
            <a:endParaRPr lang="zh-CN" altLang="en-US" kern="0">
              <a:solidFill>
                <a:sysClr val="windowText" lastClr="000000"/>
              </a:solidFill>
              <a:latin typeface="Calibri" panose="020F0502020204030204" pitchFamily="34" charset="0"/>
            </a:endParaRPr>
          </a:p>
        </p:txBody>
      </p:sp>
      <p:grpSp>
        <p:nvGrpSpPr>
          <p:cNvPr id="11" name="Group 4"/>
          <p:cNvGrpSpPr/>
          <p:nvPr/>
        </p:nvGrpSpPr>
        <p:grpSpPr bwMode="auto">
          <a:xfrm>
            <a:off x="1971753" y="1366103"/>
            <a:ext cx="660400" cy="657225"/>
            <a:chOff x="0" y="0"/>
            <a:chExt cx="660400" cy="657225"/>
          </a:xfrm>
        </p:grpSpPr>
        <p:grpSp>
          <p:nvGrpSpPr>
            <p:cNvPr id="12" name="Group 5"/>
            <p:cNvGrpSpPr/>
            <p:nvPr/>
          </p:nvGrpSpPr>
          <p:grpSpPr bwMode="auto">
            <a:xfrm>
              <a:off x="0" y="0"/>
              <a:ext cx="660400" cy="657225"/>
              <a:chOff x="0" y="0"/>
              <a:chExt cx="416" cy="414"/>
            </a:xfrm>
          </p:grpSpPr>
          <p:sp>
            <p:nvSpPr>
              <p:cNvPr id="14" name="Oval 35"/>
              <p:cNvSpPr>
                <a:spLocks noChangeArrowheads="1"/>
              </p:cNvSpPr>
              <p:nvPr/>
            </p:nvSpPr>
            <p:spPr bwMode="auto">
              <a:xfrm>
                <a:off x="0" y="2"/>
                <a:ext cx="416" cy="412"/>
              </a:xfrm>
              <a:prstGeom prst="ellipse">
                <a:avLst/>
              </a:prstGeom>
              <a:solidFill>
                <a:srgbClr val="003300"/>
              </a:solidFill>
              <a:ln w="28575" cmpd="sng">
                <a:solidFill>
                  <a:srgbClr val="F8F8F8">
                    <a:alpha val="70000"/>
                  </a:srgbClr>
                </a:solidFill>
                <a:round/>
              </a:ln>
            </p:spPr>
            <p:txBody>
              <a:bodyPr wrap="none" anchor="ctr"/>
              <a:lstStyle/>
              <a:p>
                <a:pPr fontAlgn="auto">
                  <a:spcBef>
                    <a:spcPts val="0"/>
                  </a:spcBef>
                  <a:spcAft>
                    <a:spcPts val="0"/>
                  </a:spcAft>
                  <a:defRPr/>
                </a:pPr>
                <a:endParaRPr lang="zh-CN" altLang="en-US" kern="0">
                  <a:solidFill>
                    <a:sysClr val="windowText" lastClr="000000"/>
                  </a:solidFill>
                  <a:latin typeface="Calibri" panose="020F0502020204030204" pitchFamily="34" charset="0"/>
                </a:endParaRPr>
              </a:p>
            </p:txBody>
          </p:sp>
          <p:pic>
            <p:nvPicPr>
              <p:cNvPr id="15" name="Picture 36" descr="cir_lighteffect0"/>
              <p:cNvPicPr>
                <a:picLocks noChangeAspect="1" noChangeArrowheads="1"/>
              </p:cNvPicPr>
              <p:nvPr/>
            </p:nvPicPr>
            <p:blipFill>
              <a:blip r:embed="rId4"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Box 40"/>
            <p:cNvSpPr txBox="1">
              <a:spLocks noChangeArrowheads="1"/>
            </p:cNvSpPr>
            <p:nvPr/>
          </p:nvSpPr>
          <p:spPr bwMode="auto">
            <a:xfrm>
              <a:off x="49212" y="98425"/>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defRPr/>
              </a:pPr>
              <a:r>
                <a:rPr lang="en-US" sz="2400" b="1" kern="0" dirty="0">
                  <a:solidFill>
                    <a:srgbClr val="FFFFFF"/>
                  </a:solidFill>
                  <a:cs typeface="Arial" panose="020B0604020202020204" pitchFamily="34" charset="0"/>
                </a:rPr>
                <a:t>1</a:t>
              </a:r>
            </a:p>
          </p:txBody>
        </p:sp>
      </p:grpSp>
      <p:sp>
        <p:nvSpPr>
          <p:cNvPr id="16" name="TextBox 31"/>
          <p:cNvSpPr txBox="1">
            <a:spLocks noChangeArrowheads="1"/>
          </p:cNvSpPr>
          <p:nvPr/>
        </p:nvSpPr>
        <p:spPr bwMode="auto">
          <a:xfrm>
            <a:off x="2681365" y="1505803"/>
            <a:ext cx="35855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latin typeface="黑体" panose="02010609060101010101" pitchFamily="2" charset="-122"/>
                <a:ea typeface="黑体" panose="02010609060101010101" pitchFamily="2" charset="-122"/>
              </a:rPr>
              <a:t>点击此处添加标题点击此处添加标题</a:t>
            </a:r>
          </a:p>
        </p:txBody>
      </p:sp>
      <p:sp>
        <p:nvSpPr>
          <p:cNvPr id="17" name="AutoShape 5"/>
          <p:cNvSpPr>
            <a:spLocks noChangeArrowheads="1"/>
          </p:cNvSpPr>
          <p:nvPr/>
        </p:nvSpPr>
        <p:spPr bwMode="auto">
          <a:xfrm>
            <a:off x="1752678" y="2269391"/>
            <a:ext cx="5786437" cy="474662"/>
          </a:xfrm>
          <a:prstGeom prst="roundRect">
            <a:avLst>
              <a:gd name="adj" fmla="val 50000"/>
            </a:avLst>
          </a:prstGeom>
          <a:gradFill rotWithShape="1">
            <a:gsLst>
              <a:gs pos="0">
                <a:srgbClr val="D2D2D2"/>
              </a:gs>
              <a:gs pos="50000">
                <a:srgbClr val="E2E2E2"/>
              </a:gs>
              <a:gs pos="100000">
                <a:srgbClr val="F0F0F0"/>
              </a:gs>
            </a:gsLst>
            <a:lin ang="5400000" scaled="1"/>
          </a:gradFill>
          <a:ln w="12700" cmpd="sng">
            <a:solidFill>
              <a:srgbClr val="DCDCDC"/>
            </a:solidFill>
            <a:rou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wrap="none" anchor="ctr"/>
          <a:lstStyle/>
          <a:p>
            <a:pPr fontAlgn="auto">
              <a:spcBef>
                <a:spcPts val="0"/>
              </a:spcBef>
              <a:spcAft>
                <a:spcPts val="0"/>
              </a:spcAft>
              <a:defRPr/>
            </a:pPr>
            <a:endParaRPr lang="zh-CN" altLang="en-US" kern="0">
              <a:solidFill>
                <a:sysClr val="windowText" lastClr="000000"/>
              </a:solidFill>
              <a:latin typeface="Calibri" panose="020F0502020204030204" pitchFamily="34" charset="0"/>
            </a:endParaRPr>
          </a:p>
        </p:txBody>
      </p:sp>
      <p:grpSp>
        <p:nvGrpSpPr>
          <p:cNvPr id="18" name="Group 11"/>
          <p:cNvGrpSpPr/>
          <p:nvPr/>
        </p:nvGrpSpPr>
        <p:grpSpPr bwMode="auto">
          <a:xfrm>
            <a:off x="1966990" y="2178903"/>
            <a:ext cx="660400" cy="657225"/>
            <a:chOff x="0" y="0"/>
            <a:chExt cx="660400" cy="657225"/>
          </a:xfrm>
        </p:grpSpPr>
        <p:grpSp>
          <p:nvGrpSpPr>
            <p:cNvPr id="19" name="Group 12"/>
            <p:cNvGrpSpPr/>
            <p:nvPr/>
          </p:nvGrpSpPr>
          <p:grpSpPr bwMode="auto">
            <a:xfrm>
              <a:off x="0" y="0"/>
              <a:ext cx="660400" cy="657225"/>
              <a:chOff x="0" y="0"/>
              <a:chExt cx="416" cy="414"/>
            </a:xfrm>
          </p:grpSpPr>
          <p:sp>
            <p:nvSpPr>
              <p:cNvPr id="21" name="Oval 35"/>
              <p:cNvSpPr>
                <a:spLocks noChangeArrowheads="1"/>
              </p:cNvSpPr>
              <p:nvPr/>
            </p:nvSpPr>
            <p:spPr bwMode="auto">
              <a:xfrm>
                <a:off x="0" y="2"/>
                <a:ext cx="416" cy="412"/>
              </a:xfrm>
              <a:prstGeom prst="ellipse">
                <a:avLst/>
              </a:prstGeom>
              <a:solidFill>
                <a:srgbClr val="006600"/>
              </a:solidFill>
              <a:ln w="28575" cmpd="sng">
                <a:solidFill>
                  <a:srgbClr val="F8F8F8">
                    <a:alpha val="70000"/>
                  </a:srgbClr>
                </a:solidFill>
                <a:round/>
              </a:ln>
            </p:spPr>
            <p:txBody>
              <a:bodyPr wrap="none" anchor="ctr"/>
              <a:lstStyle/>
              <a:p>
                <a:pPr fontAlgn="auto">
                  <a:spcBef>
                    <a:spcPts val="0"/>
                  </a:spcBef>
                  <a:spcAft>
                    <a:spcPts val="0"/>
                  </a:spcAft>
                  <a:defRPr/>
                </a:pPr>
                <a:endParaRPr lang="zh-CN" altLang="en-US" kern="0">
                  <a:solidFill>
                    <a:sysClr val="windowText" lastClr="000000"/>
                  </a:solidFill>
                  <a:latin typeface="Calibri" panose="020F0502020204030204" pitchFamily="34" charset="0"/>
                </a:endParaRPr>
              </a:p>
            </p:txBody>
          </p:sp>
          <p:pic>
            <p:nvPicPr>
              <p:cNvPr id="22" name="Picture 36" descr="cir_lighteffect0"/>
              <p:cNvPicPr>
                <a:picLocks noChangeAspect="1" noChangeArrowheads="1"/>
              </p:cNvPicPr>
              <p:nvPr/>
            </p:nvPicPr>
            <p:blipFill>
              <a:blip r:embed="rId4"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 Box 40"/>
            <p:cNvSpPr txBox="1">
              <a:spLocks noChangeArrowheads="1"/>
            </p:cNvSpPr>
            <p:nvPr/>
          </p:nvSpPr>
          <p:spPr bwMode="auto">
            <a:xfrm>
              <a:off x="49213" y="98425"/>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defRPr/>
              </a:pPr>
              <a:r>
                <a:rPr lang="en-US" sz="2400" b="1" kern="0">
                  <a:solidFill>
                    <a:srgbClr val="FFFFFF"/>
                  </a:solidFill>
                  <a:cs typeface="Arial" panose="020B0604020202020204" pitchFamily="34" charset="0"/>
                </a:rPr>
                <a:t>2</a:t>
              </a:r>
            </a:p>
          </p:txBody>
        </p:sp>
      </p:grpSp>
      <p:sp>
        <p:nvSpPr>
          <p:cNvPr id="23" name="TextBox 39"/>
          <p:cNvSpPr txBox="1">
            <a:spLocks noChangeArrowheads="1"/>
          </p:cNvSpPr>
          <p:nvPr/>
        </p:nvSpPr>
        <p:spPr bwMode="auto">
          <a:xfrm>
            <a:off x="2681365" y="2351941"/>
            <a:ext cx="46434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latin typeface="黑体" panose="02010609060101010101" pitchFamily="2" charset="-122"/>
                <a:ea typeface="黑体" panose="02010609060101010101" pitchFamily="2" charset="-122"/>
              </a:rPr>
              <a:t>点击此处添加标题点击此处添加标题</a:t>
            </a:r>
          </a:p>
        </p:txBody>
      </p:sp>
      <p:sp>
        <p:nvSpPr>
          <p:cNvPr id="24" name="AutoShape 5"/>
          <p:cNvSpPr>
            <a:spLocks noChangeArrowheads="1"/>
          </p:cNvSpPr>
          <p:nvPr/>
        </p:nvSpPr>
        <p:spPr bwMode="auto">
          <a:xfrm>
            <a:off x="1752678" y="3117116"/>
            <a:ext cx="5786437" cy="474662"/>
          </a:xfrm>
          <a:prstGeom prst="roundRect">
            <a:avLst>
              <a:gd name="adj" fmla="val 50000"/>
            </a:avLst>
          </a:prstGeom>
          <a:gradFill rotWithShape="1">
            <a:gsLst>
              <a:gs pos="0">
                <a:srgbClr val="D2D2D2"/>
              </a:gs>
              <a:gs pos="50000">
                <a:srgbClr val="E2E2E2"/>
              </a:gs>
              <a:gs pos="100000">
                <a:srgbClr val="F0F0F0"/>
              </a:gs>
            </a:gsLst>
            <a:lin ang="5400000" scaled="1"/>
          </a:gradFill>
          <a:ln w="12700" cmpd="sng">
            <a:solidFill>
              <a:srgbClr val="DCDCDC"/>
            </a:solidFill>
            <a:round/>
          </a:ln>
          <a:effectLst>
            <a:outerShdw blurRad="50800" dist="38100" dir="5400000" algn="t" rotWithShape="0">
              <a:prstClr val="black">
                <a:alpha val="40000"/>
              </a:prstClr>
            </a:outerShdw>
          </a:effectLst>
          <a:scene3d>
            <a:camera prst="orthographicFront"/>
            <a:lightRig rig="threePt" dir="t"/>
          </a:scene3d>
          <a:sp3d>
            <a:bevelT w="152400" h="50800" prst="softRound"/>
          </a:sp3d>
        </p:spPr>
        <p:txBody>
          <a:bodyPr wrap="none" anchor="ctr"/>
          <a:lstStyle/>
          <a:p>
            <a:pPr fontAlgn="auto">
              <a:spcBef>
                <a:spcPts val="0"/>
              </a:spcBef>
              <a:spcAft>
                <a:spcPts val="0"/>
              </a:spcAft>
              <a:defRPr/>
            </a:pPr>
            <a:endParaRPr lang="zh-CN" altLang="en-US" kern="0">
              <a:solidFill>
                <a:sysClr val="windowText" lastClr="000000"/>
              </a:solidFill>
              <a:latin typeface="Calibri" panose="020F0502020204030204" pitchFamily="34" charset="0"/>
            </a:endParaRPr>
          </a:p>
        </p:txBody>
      </p:sp>
      <p:grpSp>
        <p:nvGrpSpPr>
          <p:cNvPr id="25" name="Group 18"/>
          <p:cNvGrpSpPr/>
          <p:nvPr/>
        </p:nvGrpSpPr>
        <p:grpSpPr bwMode="auto">
          <a:xfrm>
            <a:off x="1966990" y="3025041"/>
            <a:ext cx="660400" cy="657225"/>
            <a:chOff x="0" y="0"/>
            <a:chExt cx="660400" cy="657225"/>
          </a:xfrm>
        </p:grpSpPr>
        <p:grpSp>
          <p:nvGrpSpPr>
            <p:cNvPr id="26" name="Group 19"/>
            <p:cNvGrpSpPr/>
            <p:nvPr/>
          </p:nvGrpSpPr>
          <p:grpSpPr bwMode="auto">
            <a:xfrm>
              <a:off x="0" y="0"/>
              <a:ext cx="660400" cy="657225"/>
              <a:chOff x="0" y="0"/>
              <a:chExt cx="416" cy="414"/>
            </a:xfrm>
          </p:grpSpPr>
          <p:sp>
            <p:nvSpPr>
              <p:cNvPr id="28" name="Oval 35"/>
              <p:cNvSpPr>
                <a:spLocks noChangeArrowheads="1"/>
              </p:cNvSpPr>
              <p:nvPr/>
            </p:nvSpPr>
            <p:spPr bwMode="auto">
              <a:xfrm>
                <a:off x="0" y="2"/>
                <a:ext cx="416" cy="412"/>
              </a:xfrm>
              <a:prstGeom prst="ellipse">
                <a:avLst/>
              </a:prstGeom>
              <a:solidFill>
                <a:srgbClr val="008000"/>
              </a:solidFill>
              <a:ln w="28575" cmpd="sng">
                <a:solidFill>
                  <a:srgbClr val="F8F8F8">
                    <a:alpha val="70000"/>
                  </a:srgbClr>
                </a:solidFill>
                <a:round/>
              </a:ln>
            </p:spPr>
            <p:txBody>
              <a:bodyPr wrap="none" anchor="ctr"/>
              <a:lstStyle/>
              <a:p>
                <a:pPr fontAlgn="auto">
                  <a:spcBef>
                    <a:spcPts val="0"/>
                  </a:spcBef>
                  <a:spcAft>
                    <a:spcPts val="0"/>
                  </a:spcAft>
                  <a:defRPr/>
                </a:pPr>
                <a:endParaRPr lang="zh-CN" altLang="en-US" kern="0">
                  <a:solidFill>
                    <a:sysClr val="windowText" lastClr="000000"/>
                  </a:solidFill>
                  <a:latin typeface="Calibri" panose="020F0502020204030204" pitchFamily="34" charset="0"/>
                </a:endParaRPr>
              </a:p>
            </p:txBody>
          </p:sp>
          <p:pic>
            <p:nvPicPr>
              <p:cNvPr id="29" name="Picture 36" descr="cir_lighteffect0"/>
              <p:cNvPicPr>
                <a:picLocks noChangeAspect="1" noChangeArrowheads="1"/>
              </p:cNvPicPr>
              <p:nvPr/>
            </p:nvPicPr>
            <p:blipFill>
              <a:blip r:embed="rId4"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 Box 40"/>
            <p:cNvSpPr txBox="1">
              <a:spLocks noChangeArrowheads="1"/>
            </p:cNvSpPr>
            <p:nvPr/>
          </p:nvSpPr>
          <p:spPr bwMode="auto">
            <a:xfrm>
              <a:off x="49213" y="98425"/>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defRPr/>
              </a:pPr>
              <a:r>
                <a:rPr lang="en-US" sz="2400" b="1" kern="0">
                  <a:solidFill>
                    <a:srgbClr val="FFFFFF"/>
                  </a:solidFill>
                  <a:cs typeface="Arial" panose="020B0604020202020204" pitchFamily="34" charset="0"/>
                </a:rPr>
                <a:t>3</a:t>
              </a:r>
            </a:p>
          </p:txBody>
        </p:sp>
      </p:grpSp>
      <p:sp>
        <p:nvSpPr>
          <p:cNvPr id="30" name="TextBox 46"/>
          <p:cNvSpPr txBox="1">
            <a:spLocks noChangeArrowheads="1"/>
          </p:cNvSpPr>
          <p:nvPr/>
        </p:nvSpPr>
        <p:spPr bwMode="auto">
          <a:xfrm>
            <a:off x="2681365" y="3199666"/>
            <a:ext cx="46434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latin typeface="黑体" panose="02010609060101010101" pitchFamily="2" charset="-122"/>
                <a:ea typeface="黑体" panose="02010609060101010101" pitchFamily="2" charset="-122"/>
              </a:rPr>
              <a:t>点击此处添加标题点击此处添加标题</a:t>
            </a:r>
          </a:p>
        </p:txBody>
      </p:sp>
      <p:sp>
        <p:nvSpPr>
          <p:cNvPr id="31" name="AutoShape 5"/>
          <p:cNvSpPr>
            <a:spLocks noChangeArrowheads="1"/>
          </p:cNvSpPr>
          <p:nvPr/>
        </p:nvSpPr>
        <p:spPr bwMode="auto">
          <a:xfrm>
            <a:off x="1752678" y="3964841"/>
            <a:ext cx="5786437" cy="473075"/>
          </a:xfrm>
          <a:prstGeom prst="roundRect">
            <a:avLst>
              <a:gd name="adj" fmla="val 50000"/>
            </a:avLst>
          </a:prstGeom>
          <a:gradFill rotWithShape="1">
            <a:gsLst>
              <a:gs pos="0">
                <a:srgbClr val="D2D2D2"/>
              </a:gs>
              <a:gs pos="50000">
                <a:srgbClr val="E2E2E2"/>
              </a:gs>
              <a:gs pos="100000">
                <a:srgbClr val="F0F0F0"/>
              </a:gs>
            </a:gsLst>
            <a:lin ang="5400000" scaled="1"/>
          </a:gradFill>
          <a:ln w="12700" cmpd="sng">
            <a:solidFill>
              <a:srgbClr val="DCDCDC"/>
            </a:solidFill>
            <a:rou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wrap="none" anchor="ctr"/>
          <a:lstStyle/>
          <a:p>
            <a:pPr fontAlgn="auto">
              <a:spcBef>
                <a:spcPts val="0"/>
              </a:spcBef>
              <a:spcAft>
                <a:spcPts val="0"/>
              </a:spcAft>
              <a:defRPr/>
            </a:pPr>
            <a:endParaRPr lang="zh-CN" altLang="en-US" kern="0">
              <a:solidFill>
                <a:sysClr val="windowText" lastClr="000000"/>
              </a:solidFill>
              <a:latin typeface="Calibri" panose="020F0502020204030204" pitchFamily="34" charset="0"/>
            </a:endParaRPr>
          </a:p>
        </p:txBody>
      </p:sp>
      <p:grpSp>
        <p:nvGrpSpPr>
          <p:cNvPr id="32" name="Group 25"/>
          <p:cNvGrpSpPr/>
          <p:nvPr/>
        </p:nvGrpSpPr>
        <p:grpSpPr bwMode="auto">
          <a:xfrm>
            <a:off x="1966990" y="3872766"/>
            <a:ext cx="660400" cy="657225"/>
            <a:chOff x="0" y="0"/>
            <a:chExt cx="660400" cy="657225"/>
          </a:xfrm>
        </p:grpSpPr>
        <p:grpSp>
          <p:nvGrpSpPr>
            <p:cNvPr id="33" name="Group 26"/>
            <p:cNvGrpSpPr/>
            <p:nvPr/>
          </p:nvGrpSpPr>
          <p:grpSpPr bwMode="auto">
            <a:xfrm>
              <a:off x="0" y="0"/>
              <a:ext cx="660400" cy="657225"/>
              <a:chOff x="0" y="0"/>
              <a:chExt cx="416" cy="414"/>
            </a:xfrm>
          </p:grpSpPr>
          <p:sp>
            <p:nvSpPr>
              <p:cNvPr id="35" name="Oval 35"/>
              <p:cNvSpPr>
                <a:spLocks noChangeArrowheads="1"/>
              </p:cNvSpPr>
              <p:nvPr/>
            </p:nvSpPr>
            <p:spPr bwMode="auto">
              <a:xfrm>
                <a:off x="0" y="2"/>
                <a:ext cx="416" cy="412"/>
              </a:xfrm>
              <a:prstGeom prst="ellipse">
                <a:avLst/>
              </a:prstGeom>
              <a:solidFill>
                <a:srgbClr val="339933"/>
              </a:solidFill>
              <a:ln w="28575" cmpd="sng">
                <a:solidFill>
                  <a:srgbClr val="F8F8F8">
                    <a:alpha val="70000"/>
                  </a:srgbClr>
                </a:solidFill>
                <a:round/>
              </a:ln>
            </p:spPr>
            <p:txBody>
              <a:bodyPr wrap="none" anchor="ctr"/>
              <a:lstStyle/>
              <a:p>
                <a:pPr fontAlgn="auto">
                  <a:spcBef>
                    <a:spcPts val="0"/>
                  </a:spcBef>
                  <a:spcAft>
                    <a:spcPts val="0"/>
                  </a:spcAft>
                  <a:defRPr/>
                </a:pPr>
                <a:endParaRPr lang="zh-CN" altLang="en-US" kern="0">
                  <a:solidFill>
                    <a:sysClr val="windowText" lastClr="000000"/>
                  </a:solidFill>
                  <a:latin typeface="Calibri" panose="020F0502020204030204" pitchFamily="34" charset="0"/>
                </a:endParaRPr>
              </a:p>
            </p:txBody>
          </p:sp>
          <p:pic>
            <p:nvPicPr>
              <p:cNvPr id="36" name="Picture 36" descr="cir_lighteffect0"/>
              <p:cNvPicPr>
                <a:picLocks noChangeAspect="1" noChangeArrowheads="1"/>
              </p:cNvPicPr>
              <p:nvPr/>
            </p:nvPicPr>
            <p:blipFill>
              <a:blip r:embed="rId4"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40"/>
            <p:cNvSpPr txBox="1">
              <a:spLocks noChangeArrowheads="1"/>
            </p:cNvSpPr>
            <p:nvPr/>
          </p:nvSpPr>
          <p:spPr bwMode="auto">
            <a:xfrm>
              <a:off x="49213" y="98425"/>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defRPr/>
              </a:pPr>
              <a:r>
                <a:rPr lang="en-US" sz="2400" b="1" kern="0">
                  <a:solidFill>
                    <a:srgbClr val="FFFFFF"/>
                  </a:solidFill>
                  <a:cs typeface="Arial" panose="020B0604020202020204" pitchFamily="34" charset="0"/>
                </a:rPr>
                <a:t>4</a:t>
              </a:r>
            </a:p>
          </p:txBody>
        </p:sp>
      </p:grpSp>
      <p:sp>
        <p:nvSpPr>
          <p:cNvPr id="37" name="TextBox 53"/>
          <p:cNvSpPr txBox="1">
            <a:spLocks noChangeArrowheads="1"/>
          </p:cNvSpPr>
          <p:nvPr/>
        </p:nvSpPr>
        <p:spPr bwMode="auto">
          <a:xfrm>
            <a:off x="2681365" y="4047391"/>
            <a:ext cx="46434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latin typeface="黑体" panose="02010609060101010101" pitchFamily="2" charset="-122"/>
                <a:ea typeface="黑体" panose="02010609060101010101" pitchFamily="2" charset="-122"/>
              </a:rPr>
              <a:t>点击此处添加标题点击此处添加标题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8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1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3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1+#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60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1+#ppt_w/2"/>
                                          </p:val>
                                        </p:tav>
                                        <p:tav tm="100000">
                                          <p:val>
                                            <p:strVal val="#ppt_x"/>
                                          </p:val>
                                        </p:tav>
                                      </p:tavLst>
                                    </p:anim>
                                    <p:anim calcmode="lin" valueType="num">
                                      <p:cBhvr additive="base">
                                        <p:cTn id="36" dur="500" fill="hold"/>
                                        <p:tgtEl>
                                          <p:spTgt spid="31"/>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1" dur="750" fill="hold"/>
                                        <p:tgtEl>
                                          <p:spTgt spid="16"/>
                                        </p:tgtEl>
                                        <p:attrNameLst>
                                          <p:attrName>ppt_y</p:attrName>
                                        </p:attrNameLst>
                                      </p:cBhvr>
                                      <p:tavLst>
                                        <p:tav tm="0">
                                          <p:val>
                                            <p:strVal val="#ppt_y"/>
                                          </p:val>
                                        </p:tav>
                                        <p:tav tm="100000">
                                          <p:val>
                                            <p:strVal val="#ppt_y"/>
                                          </p:val>
                                        </p:tav>
                                      </p:tavLst>
                                    </p:anim>
                                    <p:anim calcmode="lin" valueType="num">
                                      <p:cBhvr>
                                        <p:cTn id="42" dur="7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3" dur="7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4" dur="750" tmFilter="0,0; .5, 1; 1, 1"/>
                                        <p:tgtEl>
                                          <p:spTgt spid="16"/>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23"/>
                                        </p:tgtEl>
                                        <p:attrNameLst>
                                          <p:attrName>style.visibility</p:attrName>
                                        </p:attrNameLst>
                                      </p:cBhvr>
                                      <p:to>
                                        <p:strVal val="visible"/>
                                      </p:to>
                                    </p:set>
                                    <p:anim calcmode="lin" valueType="num">
                                      <p:cBhvr>
                                        <p:cTn id="47" dur="7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8" dur="750" fill="hold"/>
                                        <p:tgtEl>
                                          <p:spTgt spid="23"/>
                                        </p:tgtEl>
                                        <p:attrNameLst>
                                          <p:attrName>ppt_y</p:attrName>
                                        </p:attrNameLst>
                                      </p:cBhvr>
                                      <p:tavLst>
                                        <p:tav tm="0">
                                          <p:val>
                                            <p:strVal val="#ppt_y"/>
                                          </p:val>
                                        </p:tav>
                                        <p:tav tm="100000">
                                          <p:val>
                                            <p:strVal val="#ppt_y"/>
                                          </p:val>
                                        </p:tav>
                                      </p:tavLst>
                                    </p:anim>
                                    <p:anim calcmode="lin" valueType="num">
                                      <p:cBhvr>
                                        <p:cTn id="49" dur="7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0" dur="7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1" dur="750" tmFilter="0,0; .5, 1; 1, 1"/>
                                        <p:tgtEl>
                                          <p:spTgt spid="23"/>
                                        </p:tgtEl>
                                      </p:cBhvr>
                                    </p:animEffect>
                                  </p:childTnLst>
                                </p:cTn>
                              </p:par>
                              <p:par>
                                <p:cTn id="52" presetID="41" presetClass="entr" presetSubtype="0" fill="hold" grpId="0" nodeType="withEffect">
                                  <p:stCondLst>
                                    <p:cond delay="0"/>
                                  </p:stCondLst>
                                  <p:iterate type="lt">
                                    <p:tmPct val="10000"/>
                                  </p:iterate>
                                  <p:childTnLst>
                                    <p:set>
                                      <p:cBhvr>
                                        <p:cTn id="53" dur="1" fill="hold">
                                          <p:stCondLst>
                                            <p:cond delay="0"/>
                                          </p:stCondLst>
                                        </p:cTn>
                                        <p:tgtEl>
                                          <p:spTgt spid="30"/>
                                        </p:tgtEl>
                                        <p:attrNameLst>
                                          <p:attrName>style.visibility</p:attrName>
                                        </p:attrNameLst>
                                      </p:cBhvr>
                                      <p:to>
                                        <p:strVal val="visible"/>
                                      </p:to>
                                    </p:set>
                                    <p:anim calcmode="lin" valueType="num">
                                      <p:cBhvr>
                                        <p:cTn id="54" dur="7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55" dur="750" fill="hold"/>
                                        <p:tgtEl>
                                          <p:spTgt spid="30"/>
                                        </p:tgtEl>
                                        <p:attrNameLst>
                                          <p:attrName>ppt_y</p:attrName>
                                        </p:attrNameLst>
                                      </p:cBhvr>
                                      <p:tavLst>
                                        <p:tav tm="0">
                                          <p:val>
                                            <p:strVal val="#ppt_y"/>
                                          </p:val>
                                        </p:tav>
                                        <p:tav tm="100000">
                                          <p:val>
                                            <p:strVal val="#ppt_y"/>
                                          </p:val>
                                        </p:tav>
                                      </p:tavLst>
                                    </p:anim>
                                    <p:anim calcmode="lin" valueType="num">
                                      <p:cBhvr>
                                        <p:cTn id="56" dur="7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57" dur="7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58" dur="750" tmFilter="0,0; .5, 1; 1, 1"/>
                                        <p:tgtEl>
                                          <p:spTgt spid="30"/>
                                        </p:tgtEl>
                                      </p:cBhvr>
                                    </p:animEffect>
                                  </p:childTnLst>
                                </p:cTn>
                              </p:par>
                              <p:par>
                                <p:cTn id="59" presetID="41" presetClass="entr" presetSubtype="0" fill="hold" grpId="0" nodeType="withEffect">
                                  <p:stCondLst>
                                    <p:cond delay="0"/>
                                  </p:stCondLst>
                                  <p:iterate type="lt">
                                    <p:tmPct val="10000"/>
                                  </p:iterate>
                                  <p:childTnLst>
                                    <p:set>
                                      <p:cBhvr>
                                        <p:cTn id="60" dur="1" fill="hold">
                                          <p:stCondLst>
                                            <p:cond delay="0"/>
                                          </p:stCondLst>
                                        </p:cTn>
                                        <p:tgtEl>
                                          <p:spTgt spid="37"/>
                                        </p:tgtEl>
                                        <p:attrNameLst>
                                          <p:attrName>style.visibility</p:attrName>
                                        </p:attrNameLst>
                                      </p:cBhvr>
                                      <p:to>
                                        <p:strVal val="visible"/>
                                      </p:to>
                                    </p:set>
                                    <p:anim calcmode="lin" valueType="num">
                                      <p:cBhvr>
                                        <p:cTn id="61" dur="7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2" dur="750" fill="hold"/>
                                        <p:tgtEl>
                                          <p:spTgt spid="37"/>
                                        </p:tgtEl>
                                        <p:attrNameLst>
                                          <p:attrName>ppt_y</p:attrName>
                                        </p:attrNameLst>
                                      </p:cBhvr>
                                      <p:tavLst>
                                        <p:tav tm="0">
                                          <p:val>
                                            <p:strVal val="#ppt_y"/>
                                          </p:val>
                                        </p:tav>
                                        <p:tav tm="100000">
                                          <p:val>
                                            <p:strVal val="#ppt_y"/>
                                          </p:val>
                                        </p:tav>
                                      </p:tavLst>
                                    </p:anim>
                                    <p:anim calcmode="lin" valueType="num">
                                      <p:cBhvr>
                                        <p:cTn id="63" dur="7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4" dur="7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5" dur="75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30"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8"/>
          <p:cNvGrpSpPr/>
          <p:nvPr/>
        </p:nvGrpSpPr>
        <p:grpSpPr bwMode="auto">
          <a:xfrm>
            <a:off x="2971778" y="2351441"/>
            <a:ext cx="962069" cy="1721919"/>
            <a:chOff x="6876256" y="2742174"/>
            <a:chExt cx="1513892" cy="2709936"/>
          </a:xfrm>
        </p:grpSpPr>
        <p:sp>
          <p:nvSpPr>
            <p:cNvPr id="129" name="圆角矩形 128"/>
            <p:cNvSpPr/>
            <p:nvPr/>
          </p:nvSpPr>
          <p:spPr>
            <a:xfrm>
              <a:off x="6876256" y="4093288"/>
              <a:ext cx="1512168" cy="1358822"/>
            </a:xfrm>
            <a:prstGeom prst="roundRect">
              <a:avLst>
                <a:gd name="adj" fmla="val 5673"/>
              </a:avLst>
            </a:prstGeom>
            <a:gradFill flip="none" rotWithShape="1">
              <a:gsLst>
                <a:gs pos="42000">
                  <a:srgbClr val="FF7711"/>
                </a:gs>
                <a:gs pos="89000">
                  <a:srgbClr val="FFAA01"/>
                </a:gs>
                <a:gs pos="100000">
                  <a:srgbClr val="FECE02"/>
                </a:gs>
                <a:gs pos="0">
                  <a:srgbClr val="C73E01"/>
                </a:gs>
              </a:gsLst>
              <a:lin ang="6600000" scaled="0"/>
              <a:tileRect/>
            </a:gra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0" name="圆角矩形 129"/>
            <p:cNvSpPr/>
            <p:nvPr/>
          </p:nvSpPr>
          <p:spPr>
            <a:xfrm>
              <a:off x="6877980" y="4082395"/>
              <a:ext cx="1512168" cy="1358822"/>
            </a:xfrm>
            <a:prstGeom prst="roundRect">
              <a:avLst>
                <a:gd name="adj" fmla="val 5673"/>
              </a:avLst>
            </a:prstGeom>
            <a:no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1"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70000">
                  <a:srgbClr val="FF810E"/>
                </a:gs>
                <a:gs pos="31000">
                  <a:srgbClr val="FF7711"/>
                </a:gs>
                <a:gs pos="53000">
                  <a:srgbClr val="FFB001"/>
                </a:gs>
                <a:gs pos="89000">
                  <a:srgbClr val="D74E05"/>
                </a:gs>
                <a:gs pos="0">
                  <a:srgbClr val="C73E0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2" name="椭圆 10"/>
            <p:cNvSpPr/>
            <p:nvPr/>
          </p:nvSpPr>
          <p:spPr>
            <a:xfrm>
              <a:off x="7264372" y="3236425"/>
              <a:ext cx="759356"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3" name="椭圆 10"/>
            <p:cNvSpPr/>
            <p:nvPr/>
          </p:nvSpPr>
          <p:spPr>
            <a:xfrm>
              <a:off x="7054645" y="3976593"/>
              <a:ext cx="1181221" cy="417099"/>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94" name="组合 14"/>
          <p:cNvGrpSpPr/>
          <p:nvPr/>
        </p:nvGrpSpPr>
        <p:grpSpPr bwMode="auto">
          <a:xfrm>
            <a:off x="5611339" y="2351441"/>
            <a:ext cx="962069" cy="1721919"/>
            <a:chOff x="6876256" y="2742174"/>
            <a:chExt cx="1513892" cy="2709936"/>
          </a:xfrm>
        </p:grpSpPr>
        <p:sp>
          <p:nvSpPr>
            <p:cNvPr id="124" name="圆角矩形 123"/>
            <p:cNvSpPr/>
            <p:nvPr/>
          </p:nvSpPr>
          <p:spPr>
            <a:xfrm>
              <a:off x="6876256" y="4093288"/>
              <a:ext cx="1512168" cy="1358822"/>
            </a:xfrm>
            <a:prstGeom prst="roundRect">
              <a:avLst>
                <a:gd name="adj" fmla="val 5673"/>
              </a:avLst>
            </a:prstGeom>
            <a:gradFill flip="none" rotWithShape="1">
              <a:gsLst>
                <a:gs pos="42000">
                  <a:srgbClr val="FF7711"/>
                </a:gs>
                <a:gs pos="89000">
                  <a:srgbClr val="FFAA01"/>
                </a:gs>
                <a:gs pos="100000">
                  <a:srgbClr val="FECE02"/>
                </a:gs>
                <a:gs pos="0">
                  <a:srgbClr val="C73E01"/>
                </a:gs>
              </a:gsLst>
              <a:lin ang="6600000" scaled="0"/>
              <a:tileRect/>
            </a:gra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5" name="圆角矩形 124"/>
            <p:cNvSpPr/>
            <p:nvPr/>
          </p:nvSpPr>
          <p:spPr>
            <a:xfrm>
              <a:off x="6877980" y="4082395"/>
              <a:ext cx="1512168" cy="1358822"/>
            </a:xfrm>
            <a:prstGeom prst="roundRect">
              <a:avLst>
                <a:gd name="adj" fmla="val 5673"/>
              </a:avLst>
            </a:prstGeom>
            <a:no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6"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70000">
                  <a:srgbClr val="FF810E"/>
                </a:gs>
                <a:gs pos="31000">
                  <a:srgbClr val="FF7711"/>
                </a:gs>
                <a:gs pos="53000">
                  <a:srgbClr val="FFB001"/>
                </a:gs>
                <a:gs pos="89000">
                  <a:srgbClr val="D74E05"/>
                </a:gs>
                <a:gs pos="0">
                  <a:srgbClr val="C73E0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7" name="椭圆 10"/>
            <p:cNvSpPr/>
            <p:nvPr/>
          </p:nvSpPr>
          <p:spPr>
            <a:xfrm>
              <a:off x="7264371" y="3236425"/>
              <a:ext cx="759357"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8" name="椭圆 10"/>
            <p:cNvSpPr/>
            <p:nvPr/>
          </p:nvSpPr>
          <p:spPr>
            <a:xfrm>
              <a:off x="7054645" y="3976593"/>
              <a:ext cx="1181221" cy="417099"/>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sp>
        <p:nvSpPr>
          <p:cNvPr id="95" name="任意多边形 94"/>
          <p:cNvSpPr/>
          <p:nvPr/>
        </p:nvSpPr>
        <p:spPr>
          <a:xfrm>
            <a:off x="946532" y="3411555"/>
            <a:ext cx="7347263" cy="658741"/>
          </a:xfrm>
          <a:custGeom>
            <a:avLst/>
            <a:gdLst>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1" fmla="*/ 0 w 8064500"/>
              <a:gd name="connsiteY0-2" fmla="*/ 685800 h 774700"/>
              <a:gd name="connsiteX1-3" fmla="*/ 1549400 w 8064500"/>
              <a:gd name="connsiteY1-4" fmla="*/ 12700 h 774700"/>
              <a:gd name="connsiteX2-5" fmla="*/ 2857500 w 8064500"/>
              <a:gd name="connsiteY2-6" fmla="*/ 596900 h 774700"/>
              <a:gd name="connsiteX3-7" fmla="*/ 4140200 w 8064500"/>
              <a:gd name="connsiteY3-8" fmla="*/ 12700 h 774700"/>
              <a:gd name="connsiteX4-9" fmla="*/ 5613400 w 8064500"/>
              <a:gd name="connsiteY4-10" fmla="*/ 774700 h 774700"/>
              <a:gd name="connsiteX5-11" fmla="*/ 6908800 w 8064500"/>
              <a:gd name="connsiteY5-12" fmla="*/ 0 h 774700"/>
              <a:gd name="connsiteX6-13" fmla="*/ 8064500 w 8064500"/>
              <a:gd name="connsiteY6-14" fmla="*/ 508000 h 774700"/>
              <a:gd name="connsiteX0-15" fmla="*/ 0 w 8064500"/>
              <a:gd name="connsiteY0-16" fmla="*/ 685800 h 774700"/>
              <a:gd name="connsiteX1-17" fmla="*/ 1549400 w 8064500"/>
              <a:gd name="connsiteY1-18" fmla="*/ 12700 h 774700"/>
              <a:gd name="connsiteX2-19" fmla="*/ 2857500 w 8064500"/>
              <a:gd name="connsiteY2-20" fmla="*/ 596900 h 774700"/>
              <a:gd name="connsiteX3-21" fmla="*/ 4140200 w 8064500"/>
              <a:gd name="connsiteY3-22" fmla="*/ 12700 h 774700"/>
              <a:gd name="connsiteX4-23" fmla="*/ 5613400 w 8064500"/>
              <a:gd name="connsiteY4-24" fmla="*/ 774700 h 774700"/>
              <a:gd name="connsiteX5-25" fmla="*/ 6908800 w 8064500"/>
              <a:gd name="connsiteY5-26" fmla="*/ 0 h 774700"/>
              <a:gd name="connsiteX6-27" fmla="*/ 8064500 w 8064500"/>
              <a:gd name="connsiteY6-28" fmla="*/ 508000 h 774700"/>
              <a:gd name="connsiteX0-29" fmla="*/ 0 w 8064500"/>
              <a:gd name="connsiteY0-30" fmla="*/ 685800 h 774700"/>
              <a:gd name="connsiteX1-31" fmla="*/ 1549400 w 8064500"/>
              <a:gd name="connsiteY1-32" fmla="*/ 12700 h 774700"/>
              <a:gd name="connsiteX2-33" fmla="*/ 2857500 w 8064500"/>
              <a:gd name="connsiteY2-34" fmla="*/ 596900 h 774700"/>
              <a:gd name="connsiteX3-35" fmla="*/ 4140200 w 8064500"/>
              <a:gd name="connsiteY3-36" fmla="*/ 12700 h 774700"/>
              <a:gd name="connsiteX4-37" fmla="*/ 5613400 w 8064500"/>
              <a:gd name="connsiteY4-38" fmla="*/ 774700 h 774700"/>
              <a:gd name="connsiteX5-39" fmla="*/ 6908800 w 8064500"/>
              <a:gd name="connsiteY5-40" fmla="*/ 0 h 774700"/>
              <a:gd name="connsiteX6-41" fmla="*/ 8064500 w 8064500"/>
              <a:gd name="connsiteY6-42" fmla="*/ 508000 h 774700"/>
              <a:gd name="connsiteX0-43" fmla="*/ 0 w 8064500"/>
              <a:gd name="connsiteY0-44" fmla="*/ 685800 h 774700"/>
              <a:gd name="connsiteX1-45" fmla="*/ 1549400 w 8064500"/>
              <a:gd name="connsiteY1-46" fmla="*/ 12700 h 774700"/>
              <a:gd name="connsiteX2-47" fmla="*/ 2857500 w 8064500"/>
              <a:gd name="connsiteY2-48" fmla="*/ 596900 h 774700"/>
              <a:gd name="connsiteX3-49" fmla="*/ 4140200 w 8064500"/>
              <a:gd name="connsiteY3-50" fmla="*/ 12700 h 774700"/>
              <a:gd name="connsiteX4-51" fmla="*/ 5613400 w 8064500"/>
              <a:gd name="connsiteY4-52" fmla="*/ 774700 h 774700"/>
              <a:gd name="connsiteX5-53" fmla="*/ 6908800 w 8064500"/>
              <a:gd name="connsiteY5-54" fmla="*/ 0 h 774700"/>
              <a:gd name="connsiteX6-55" fmla="*/ 8064500 w 8064500"/>
              <a:gd name="connsiteY6-56" fmla="*/ 508000 h 774700"/>
              <a:gd name="connsiteX0-57" fmla="*/ 0 w 8064500"/>
              <a:gd name="connsiteY0-58" fmla="*/ 687223 h 776123"/>
              <a:gd name="connsiteX1-59" fmla="*/ 1549400 w 8064500"/>
              <a:gd name="connsiteY1-60" fmla="*/ 14123 h 776123"/>
              <a:gd name="connsiteX2-61" fmla="*/ 2857500 w 8064500"/>
              <a:gd name="connsiteY2-62" fmla="*/ 598323 h 776123"/>
              <a:gd name="connsiteX3-63" fmla="*/ 4140200 w 8064500"/>
              <a:gd name="connsiteY3-64" fmla="*/ 14123 h 776123"/>
              <a:gd name="connsiteX4-65" fmla="*/ 5613400 w 8064500"/>
              <a:gd name="connsiteY4-66" fmla="*/ 776123 h 776123"/>
              <a:gd name="connsiteX5-67" fmla="*/ 6908800 w 8064500"/>
              <a:gd name="connsiteY5-68" fmla="*/ 1423 h 776123"/>
              <a:gd name="connsiteX6-69" fmla="*/ 8064500 w 8064500"/>
              <a:gd name="connsiteY6-70" fmla="*/ 509423 h 776123"/>
              <a:gd name="connsiteX0-71" fmla="*/ 0 w 8064500"/>
              <a:gd name="connsiteY0-72" fmla="*/ 687223 h 776123"/>
              <a:gd name="connsiteX1-73" fmla="*/ 1549400 w 8064500"/>
              <a:gd name="connsiteY1-74" fmla="*/ 14123 h 776123"/>
              <a:gd name="connsiteX2-75" fmla="*/ 2857500 w 8064500"/>
              <a:gd name="connsiteY2-76" fmla="*/ 598323 h 776123"/>
              <a:gd name="connsiteX3-77" fmla="*/ 4140200 w 8064500"/>
              <a:gd name="connsiteY3-78" fmla="*/ 14123 h 776123"/>
              <a:gd name="connsiteX4-79" fmla="*/ 5613400 w 8064500"/>
              <a:gd name="connsiteY4-80" fmla="*/ 776123 h 776123"/>
              <a:gd name="connsiteX5-81" fmla="*/ 6908800 w 8064500"/>
              <a:gd name="connsiteY5-82" fmla="*/ 1423 h 776123"/>
              <a:gd name="connsiteX6-83" fmla="*/ 8064500 w 8064500"/>
              <a:gd name="connsiteY6-84" fmla="*/ 509423 h 776123"/>
              <a:gd name="connsiteX0-85" fmla="*/ 0 w 8064500"/>
              <a:gd name="connsiteY0-86" fmla="*/ 687223 h 776123"/>
              <a:gd name="connsiteX1-87" fmla="*/ 1549400 w 8064500"/>
              <a:gd name="connsiteY1-88" fmla="*/ 14123 h 776123"/>
              <a:gd name="connsiteX2-89" fmla="*/ 2857500 w 8064500"/>
              <a:gd name="connsiteY2-90" fmla="*/ 598323 h 776123"/>
              <a:gd name="connsiteX3-91" fmla="*/ 4140200 w 8064500"/>
              <a:gd name="connsiteY3-92" fmla="*/ 14123 h 776123"/>
              <a:gd name="connsiteX4-93" fmla="*/ 5613400 w 8064500"/>
              <a:gd name="connsiteY4-94" fmla="*/ 776123 h 776123"/>
              <a:gd name="connsiteX5-95" fmla="*/ 6908800 w 8064500"/>
              <a:gd name="connsiteY5-96" fmla="*/ 1423 h 776123"/>
              <a:gd name="connsiteX6-97" fmla="*/ 8064500 w 8064500"/>
              <a:gd name="connsiteY6-98" fmla="*/ 509423 h 776123"/>
              <a:gd name="connsiteX0-99" fmla="*/ 0 w 8064500"/>
              <a:gd name="connsiteY0-100" fmla="*/ 687223 h 778325"/>
              <a:gd name="connsiteX1-101" fmla="*/ 1549400 w 8064500"/>
              <a:gd name="connsiteY1-102" fmla="*/ 14123 h 778325"/>
              <a:gd name="connsiteX2-103" fmla="*/ 2857500 w 8064500"/>
              <a:gd name="connsiteY2-104" fmla="*/ 598323 h 778325"/>
              <a:gd name="connsiteX3-105" fmla="*/ 4140200 w 8064500"/>
              <a:gd name="connsiteY3-106" fmla="*/ 14123 h 778325"/>
              <a:gd name="connsiteX4-107" fmla="*/ 5613400 w 8064500"/>
              <a:gd name="connsiteY4-108" fmla="*/ 776123 h 778325"/>
              <a:gd name="connsiteX5-109" fmla="*/ 6908800 w 8064500"/>
              <a:gd name="connsiteY5-110" fmla="*/ 1423 h 778325"/>
              <a:gd name="connsiteX6-111" fmla="*/ 8064500 w 8064500"/>
              <a:gd name="connsiteY6-112" fmla="*/ 509423 h 778325"/>
              <a:gd name="connsiteX0-113" fmla="*/ 0 w 8064500"/>
              <a:gd name="connsiteY0-114" fmla="*/ 687223 h 777464"/>
              <a:gd name="connsiteX1-115" fmla="*/ 1549400 w 8064500"/>
              <a:gd name="connsiteY1-116" fmla="*/ 14123 h 777464"/>
              <a:gd name="connsiteX2-117" fmla="*/ 2857500 w 8064500"/>
              <a:gd name="connsiteY2-118" fmla="*/ 598323 h 777464"/>
              <a:gd name="connsiteX3-119" fmla="*/ 4140200 w 8064500"/>
              <a:gd name="connsiteY3-120" fmla="*/ 14123 h 777464"/>
              <a:gd name="connsiteX4-121" fmla="*/ 5613400 w 8064500"/>
              <a:gd name="connsiteY4-122" fmla="*/ 776123 h 777464"/>
              <a:gd name="connsiteX5-123" fmla="*/ 6908800 w 8064500"/>
              <a:gd name="connsiteY5-124" fmla="*/ 1423 h 777464"/>
              <a:gd name="connsiteX6-125" fmla="*/ 8064500 w 8064500"/>
              <a:gd name="connsiteY6-126" fmla="*/ 509423 h 777464"/>
              <a:gd name="connsiteX0-127" fmla="*/ 0 w 8064500"/>
              <a:gd name="connsiteY0-128" fmla="*/ 687223 h 777047"/>
              <a:gd name="connsiteX1-129" fmla="*/ 1549400 w 8064500"/>
              <a:gd name="connsiteY1-130" fmla="*/ 14123 h 777047"/>
              <a:gd name="connsiteX2-131" fmla="*/ 2857500 w 8064500"/>
              <a:gd name="connsiteY2-132" fmla="*/ 598323 h 777047"/>
              <a:gd name="connsiteX3-133" fmla="*/ 4140200 w 8064500"/>
              <a:gd name="connsiteY3-134" fmla="*/ 14123 h 777047"/>
              <a:gd name="connsiteX4-135" fmla="*/ 5613400 w 8064500"/>
              <a:gd name="connsiteY4-136" fmla="*/ 776123 h 777047"/>
              <a:gd name="connsiteX5-137" fmla="*/ 6908800 w 8064500"/>
              <a:gd name="connsiteY5-138" fmla="*/ 1423 h 777047"/>
              <a:gd name="connsiteX6-139" fmla="*/ 8064500 w 8064500"/>
              <a:gd name="connsiteY6-140" fmla="*/ 509423 h 777047"/>
              <a:gd name="connsiteX0-141" fmla="*/ 0 w 8064500"/>
              <a:gd name="connsiteY0-142" fmla="*/ 687223 h 777047"/>
              <a:gd name="connsiteX1-143" fmla="*/ 1549400 w 8064500"/>
              <a:gd name="connsiteY1-144" fmla="*/ 14123 h 777047"/>
              <a:gd name="connsiteX2-145" fmla="*/ 2857500 w 8064500"/>
              <a:gd name="connsiteY2-146" fmla="*/ 598323 h 777047"/>
              <a:gd name="connsiteX3-147" fmla="*/ 4140200 w 8064500"/>
              <a:gd name="connsiteY3-148" fmla="*/ 14123 h 777047"/>
              <a:gd name="connsiteX4-149" fmla="*/ 5613400 w 8064500"/>
              <a:gd name="connsiteY4-150" fmla="*/ 776123 h 777047"/>
              <a:gd name="connsiteX5-151" fmla="*/ 6908800 w 8064500"/>
              <a:gd name="connsiteY5-152" fmla="*/ 1423 h 777047"/>
              <a:gd name="connsiteX6-153" fmla="*/ 8064500 w 8064500"/>
              <a:gd name="connsiteY6-154" fmla="*/ 509423 h 777047"/>
              <a:gd name="connsiteX0-155" fmla="*/ 0 w 8064500"/>
              <a:gd name="connsiteY0-156" fmla="*/ 687223 h 777047"/>
              <a:gd name="connsiteX1-157" fmla="*/ 1549400 w 8064500"/>
              <a:gd name="connsiteY1-158" fmla="*/ 14123 h 777047"/>
              <a:gd name="connsiteX2-159" fmla="*/ 2857500 w 8064500"/>
              <a:gd name="connsiteY2-160" fmla="*/ 598323 h 777047"/>
              <a:gd name="connsiteX3-161" fmla="*/ 4140200 w 8064500"/>
              <a:gd name="connsiteY3-162" fmla="*/ 14123 h 777047"/>
              <a:gd name="connsiteX4-163" fmla="*/ 5613400 w 8064500"/>
              <a:gd name="connsiteY4-164" fmla="*/ 776123 h 777047"/>
              <a:gd name="connsiteX5-165" fmla="*/ 6908800 w 8064500"/>
              <a:gd name="connsiteY5-166" fmla="*/ 1423 h 777047"/>
              <a:gd name="connsiteX6-167" fmla="*/ 8064500 w 8064500"/>
              <a:gd name="connsiteY6-168" fmla="*/ 509423 h 777047"/>
              <a:gd name="connsiteX0-169" fmla="*/ 0 w 8064500"/>
              <a:gd name="connsiteY0-170" fmla="*/ 687223 h 777047"/>
              <a:gd name="connsiteX1-171" fmla="*/ 1549400 w 8064500"/>
              <a:gd name="connsiteY1-172" fmla="*/ 14123 h 777047"/>
              <a:gd name="connsiteX2-173" fmla="*/ 2857500 w 8064500"/>
              <a:gd name="connsiteY2-174" fmla="*/ 598323 h 777047"/>
              <a:gd name="connsiteX3-175" fmla="*/ 4254500 w 8064500"/>
              <a:gd name="connsiteY3-176" fmla="*/ 14123 h 777047"/>
              <a:gd name="connsiteX4-177" fmla="*/ 5613400 w 8064500"/>
              <a:gd name="connsiteY4-178" fmla="*/ 776123 h 777047"/>
              <a:gd name="connsiteX5-179" fmla="*/ 6908800 w 8064500"/>
              <a:gd name="connsiteY5-180" fmla="*/ 1423 h 777047"/>
              <a:gd name="connsiteX6-181" fmla="*/ 8064500 w 8064500"/>
              <a:gd name="connsiteY6-182" fmla="*/ 509423 h 777047"/>
              <a:gd name="connsiteX0-183" fmla="*/ 0 w 8064500"/>
              <a:gd name="connsiteY0-184" fmla="*/ 687223 h 777047"/>
              <a:gd name="connsiteX1-185" fmla="*/ 1549400 w 8064500"/>
              <a:gd name="connsiteY1-186" fmla="*/ 14123 h 777047"/>
              <a:gd name="connsiteX2-187" fmla="*/ 2857500 w 8064500"/>
              <a:gd name="connsiteY2-188" fmla="*/ 598323 h 777047"/>
              <a:gd name="connsiteX3-189" fmla="*/ 4254500 w 8064500"/>
              <a:gd name="connsiteY3-190" fmla="*/ 14123 h 777047"/>
              <a:gd name="connsiteX4-191" fmla="*/ 5613400 w 8064500"/>
              <a:gd name="connsiteY4-192" fmla="*/ 776123 h 777047"/>
              <a:gd name="connsiteX5-193" fmla="*/ 6908800 w 8064500"/>
              <a:gd name="connsiteY5-194" fmla="*/ 1423 h 777047"/>
              <a:gd name="connsiteX6-195" fmla="*/ 8064500 w 8064500"/>
              <a:gd name="connsiteY6-196" fmla="*/ 509423 h 777047"/>
              <a:gd name="connsiteX0-197" fmla="*/ 0 w 8064500"/>
              <a:gd name="connsiteY0-198" fmla="*/ 687223 h 777047"/>
              <a:gd name="connsiteX1-199" fmla="*/ 1549400 w 8064500"/>
              <a:gd name="connsiteY1-200" fmla="*/ 14123 h 777047"/>
              <a:gd name="connsiteX2-201" fmla="*/ 2857500 w 8064500"/>
              <a:gd name="connsiteY2-202" fmla="*/ 598323 h 777047"/>
              <a:gd name="connsiteX3-203" fmla="*/ 4254500 w 8064500"/>
              <a:gd name="connsiteY3-204" fmla="*/ 14123 h 777047"/>
              <a:gd name="connsiteX4-205" fmla="*/ 5613400 w 8064500"/>
              <a:gd name="connsiteY4-206" fmla="*/ 776123 h 777047"/>
              <a:gd name="connsiteX5-207" fmla="*/ 6908800 w 8064500"/>
              <a:gd name="connsiteY5-208" fmla="*/ 1423 h 777047"/>
              <a:gd name="connsiteX6-209" fmla="*/ 8064500 w 8064500"/>
              <a:gd name="connsiteY6-210" fmla="*/ 509423 h 777047"/>
              <a:gd name="connsiteX0-211" fmla="*/ 0 w 8064500"/>
              <a:gd name="connsiteY0-212" fmla="*/ 687223 h 777047"/>
              <a:gd name="connsiteX1-213" fmla="*/ 1549400 w 8064500"/>
              <a:gd name="connsiteY1-214" fmla="*/ 14123 h 777047"/>
              <a:gd name="connsiteX2-215" fmla="*/ 2790825 w 8064500"/>
              <a:gd name="connsiteY2-216" fmla="*/ 664998 h 777047"/>
              <a:gd name="connsiteX3-217" fmla="*/ 4254500 w 8064500"/>
              <a:gd name="connsiteY3-218" fmla="*/ 14123 h 777047"/>
              <a:gd name="connsiteX4-219" fmla="*/ 5613400 w 8064500"/>
              <a:gd name="connsiteY4-220" fmla="*/ 776123 h 777047"/>
              <a:gd name="connsiteX5-221" fmla="*/ 6908800 w 8064500"/>
              <a:gd name="connsiteY5-222" fmla="*/ 1423 h 777047"/>
              <a:gd name="connsiteX6-223" fmla="*/ 8064500 w 8064500"/>
              <a:gd name="connsiteY6-224" fmla="*/ 509423 h 777047"/>
              <a:gd name="connsiteX0-225" fmla="*/ 0 w 8064500"/>
              <a:gd name="connsiteY0-226" fmla="*/ 687223 h 777047"/>
              <a:gd name="connsiteX1-227" fmla="*/ 1549400 w 8064500"/>
              <a:gd name="connsiteY1-228" fmla="*/ 14123 h 777047"/>
              <a:gd name="connsiteX2-229" fmla="*/ 2790825 w 8064500"/>
              <a:gd name="connsiteY2-230" fmla="*/ 664998 h 777047"/>
              <a:gd name="connsiteX3-231" fmla="*/ 4254500 w 8064500"/>
              <a:gd name="connsiteY3-232" fmla="*/ 14123 h 777047"/>
              <a:gd name="connsiteX4-233" fmla="*/ 5613400 w 8064500"/>
              <a:gd name="connsiteY4-234" fmla="*/ 776123 h 777047"/>
              <a:gd name="connsiteX5-235" fmla="*/ 6908800 w 8064500"/>
              <a:gd name="connsiteY5-236" fmla="*/ 1423 h 777047"/>
              <a:gd name="connsiteX6-237" fmla="*/ 8064500 w 8064500"/>
              <a:gd name="connsiteY6-238" fmla="*/ 509423 h 777047"/>
              <a:gd name="connsiteX0-239" fmla="*/ 0 w 8064500"/>
              <a:gd name="connsiteY0-240" fmla="*/ 687223 h 777047"/>
              <a:gd name="connsiteX1-241" fmla="*/ 1549400 w 8064500"/>
              <a:gd name="connsiteY1-242" fmla="*/ 14123 h 777047"/>
              <a:gd name="connsiteX2-243" fmla="*/ 2790825 w 8064500"/>
              <a:gd name="connsiteY2-244" fmla="*/ 664998 h 777047"/>
              <a:gd name="connsiteX3-245" fmla="*/ 4254500 w 8064500"/>
              <a:gd name="connsiteY3-246" fmla="*/ 14123 h 777047"/>
              <a:gd name="connsiteX4-247" fmla="*/ 5613400 w 8064500"/>
              <a:gd name="connsiteY4-248" fmla="*/ 776123 h 777047"/>
              <a:gd name="connsiteX5-249" fmla="*/ 6908800 w 8064500"/>
              <a:gd name="connsiteY5-250" fmla="*/ 1423 h 777047"/>
              <a:gd name="connsiteX6-251" fmla="*/ 8064500 w 8064500"/>
              <a:gd name="connsiteY6-252" fmla="*/ 509423 h 777047"/>
              <a:gd name="connsiteX0-253" fmla="*/ 0 w 8064500"/>
              <a:gd name="connsiteY0-254" fmla="*/ 687223 h 777047"/>
              <a:gd name="connsiteX1-255" fmla="*/ 1473200 w 8064500"/>
              <a:gd name="connsiteY1-256" fmla="*/ 14123 h 777047"/>
              <a:gd name="connsiteX2-257" fmla="*/ 2790825 w 8064500"/>
              <a:gd name="connsiteY2-258" fmla="*/ 664998 h 777047"/>
              <a:gd name="connsiteX3-259" fmla="*/ 4254500 w 8064500"/>
              <a:gd name="connsiteY3-260" fmla="*/ 14123 h 777047"/>
              <a:gd name="connsiteX4-261" fmla="*/ 5613400 w 8064500"/>
              <a:gd name="connsiteY4-262" fmla="*/ 776123 h 777047"/>
              <a:gd name="connsiteX5-263" fmla="*/ 6908800 w 8064500"/>
              <a:gd name="connsiteY5-264" fmla="*/ 1423 h 777047"/>
              <a:gd name="connsiteX6-265" fmla="*/ 8064500 w 8064500"/>
              <a:gd name="connsiteY6-266" fmla="*/ 509423 h 777047"/>
              <a:gd name="connsiteX0-267" fmla="*/ 0 w 8064500"/>
              <a:gd name="connsiteY0-268" fmla="*/ 687223 h 777047"/>
              <a:gd name="connsiteX1-269" fmla="*/ 1473200 w 8064500"/>
              <a:gd name="connsiteY1-270" fmla="*/ 14123 h 777047"/>
              <a:gd name="connsiteX2-271" fmla="*/ 2790825 w 8064500"/>
              <a:gd name="connsiteY2-272" fmla="*/ 664998 h 777047"/>
              <a:gd name="connsiteX3-273" fmla="*/ 4254500 w 8064500"/>
              <a:gd name="connsiteY3-274" fmla="*/ 14123 h 777047"/>
              <a:gd name="connsiteX4-275" fmla="*/ 5613400 w 8064500"/>
              <a:gd name="connsiteY4-276" fmla="*/ 776123 h 777047"/>
              <a:gd name="connsiteX5-277" fmla="*/ 6908800 w 8064500"/>
              <a:gd name="connsiteY5-278" fmla="*/ 1423 h 777047"/>
              <a:gd name="connsiteX6-279" fmla="*/ 8064500 w 8064500"/>
              <a:gd name="connsiteY6-280" fmla="*/ 509423 h 777047"/>
              <a:gd name="connsiteX0-281" fmla="*/ 0 w 8064500"/>
              <a:gd name="connsiteY0-282" fmla="*/ 687223 h 777047"/>
              <a:gd name="connsiteX1-283" fmla="*/ 1473200 w 8064500"/>
              <a:gd name="connsiteY1-284" fmla="*/ 14123 h 777047"/>
              <a:gd name="connsiteX2-285" fmla="*/ 2790825 w 8064500"/>
              <a:gd name="connsiteY2-286" fmla="*/ 664998 h 777047"/>
              <a:gd name="connsiteX3-287" fmla="*/ 4254500 w 8064500"/>
              <a:gd name="connsiteY3-288" fmla="*/ 14123 h 777047"/>
              <a:gd name="connsiteX4-289" fmla="*/ 5613400 w 8064500"/>
              <a:gd name="connsiteY4-290" fmla="*/ 776123 h 777047"/>
              <a:gd name="connsiteX5-291" fmla="*/ 6908800 w 8064500"/>
              <a:gd name="connsiteY5-292" fmla="*/ 1423 h 777047"/>
              <a:gd name="connsiteX6-293" fmla="*/ 8064500 w 8064500"/>
              <a:gd name="connsiteY6-294" fmla="*/ 509423 h 777047"/>
              <a:gd name="connsiteX0-295" fmla="*/ 0 w 8064500"/>
              <a:gd name="connsiteY0-296" fmla="*/ 687223 h 777047"/>
              <a:gd name="connsiteX1-297" fmla="*/ 1473200 w 8064500"/>
              <a:gd name="connsiteY1-298" fmla="*/ 14123 h 777047"/>
              <a:gd name="connsiteX2-299" fmla="*/ 2790825 w 8064500"/>
              <a:gd name="connsiteY2-300" fmla="*/ 664998 h 777047"/>
              <a:gd name="connsiteX3-301" fmla="*/ 4254500 w 8064500"/>
              <a:gd name="connsiteY3-302" fmla="*/ 14123 h 777047"/>
              <a:gd name="connsiteX4-303" fmla="*/ 5613400 w 8064500"/>
              <a:gd name="connsiteY4-304" fmla="*/ 776123 h 777047"/>
              <a:gd name="connsiteX5-305" fmla="*/ 6908800 w 8064500"/>
              <a:gd name="connsiteY5-306" fmla="*/ 1423 h 777047"/>
              <a:gd name="connsiteX6-307" fmla="*/ 8064500 w 8064500"/>
              <a:gd name="connsiteY6-308" fmla="*/ 509423 h 777047"/>
              <a:gd name="connsiteX0-309" fmla="*/ 0 w 7816850"/>
              <a:gd name="connsiteY0-310" fmla="*/ 715798 h 777047"/>
              <a:gd name="connsiteX1-311" fmla="*/ 1225550 w 7816850"/>
              <a:gd name="connsiteY1-312" fmla="*/ 14123 h 777047"/>
              <a:gd name="connsiteX2-313" fmla="*/ 2543175 w 7816850"/>
              <a:gd name="connsiteY2-314" fmla="*/ 664998 h 777047"/>
              <a:gd name="connsiteX3-315" fmla="*/ 4006850 w 7816850"/>
              <a:gd name="connsiteY3-316" fmla="*/ 14123 h 777047"/>
              <a:gd name="connsiteX4-317" fmla="*/ 5365750 w 7816850"/>
              <a:gd name="connsiteY4-318" fmla="*/ 776123 h 777047"/>
              <a:gd name="connsiteX5-319" fmla="*/ 6661150 w 7816850"/>
              <a:gd name="connsiteY5-320" fmla="*/ 1423 h 777047"/>
              <a:gd name="connsiteX6-321" fmla="*/ 7816850 w 7816850"/>
              <a:gd name="connsiteY6-322" fmla="*/ 509423 h 777047"/>
              <a:gd name="connsiteX0-323" fmla="*/ 0 w 7816850"/>
              <a:gd name="connsiteY0-324" fmla="*/ 715798 h 777047"/>
              <a:gd name="connsiteX1-325" fmla="*/ 1225550 w 7816850"/>
              <a:gd name="connsiteY1-326" fmla="*/ 14123 h 777047"/>
              <a:gd name="connsiteX2-327" fmla="*/ 2543175 w 7816850"/>
              <a:gd name="connsiteY2-328" fmla="*/ 664998 h 777047"/>
              <a:gd name="connsiteX3-329" fmla="*/ 4006850 w 7816850"/>
              <a:gd name="connsiteY3-330" fmla="*/ 14123 h 777047"/>
              <a:gd name="connsiteX4-331" fmla="*/ 5365750 w 7816850"/>
              <a:gd name="connsiteY4-332" fmla="*/ 776123 h 777047"/>
              <a:gd name="connsiteX5-333" fmla="*/ 6661150 w 7816850"/>
              <a:gd name="connsiteY5-334" fmla="*/ 1423 h 777047"/>
              <a:gd name="connsiteX6-335" fmla="*/ 7816850 w 7816850"/>
              <a:gd name="connsiteY6-336" fmla="*/ 509423 h 777047"/>
              <a:gd name="connsiteX0-337" fmla="*/ 0 w 7816850"/>
              <a:gd name="connsiteY0-338" fmla="*/ 725269 h 786518"/>
              <a:gd name="connsiteX1-339" fmla="*/ 1225550 w 7816850"/>
              <a:gd name="connsiteY1-340" fmla="*/ 23594 h 786518"/>
              <a:gd name="connsiteX2-341" fmla="*/ 2543175 w 7816850"/>
              <a:gd name="connsiteY2-342" fmla="*/ 674469 h 786518"/>
              <a:gd name="connsiteX3-343" fmla="*/ 4006850 w 7816850"/>
              <a:gd name="connsiteY3-344" fmla="*/ 23594 h 786518"/>
              <a:gd name="connsiteX4-345" fmla="*/ 5365750 w 7816850"/>
              <a:gd name="connsiteY4-346" fmla="*/ 785594 h 786518"/>
              <a:gd name="connsiteX5-347" fmla="*/ 6727825 w 7816850"/>
              <a:gd name="connsiteY5-348" fmla="*/ 1369 h 786518"/>
              <a:gd name="connsiteX6-349" fmla="*/ 7816850 w 7816850"/>
              <a:gd name="connsiteY6-350" fmla="*/ 518894 h 786518"/>
              <a:gd name="connsiteX0-351" fmla="*/ 0 w 7816850"/>
              <a:gd name="connsiteY0-352" fmla="*/ 725269 h 786518"/>
              <a:gd name="connsiteX1-353" fmla="*/ 1225550 w 7816850"/>
              <a:gd name="connsiteY1-354" fmla="*/ 23594 h 786518"/>
              <a:gd name="connsiteX2-355" fmla="*/ 2543175 w 7816850"/>
              <a:gd name="connsiteY2-356" fmla="*/ 674469 h 786518"/>
              <a:gd name="connsiteX3-357" fmla="*/ 4006850 w 7816850"/>
              <a:gd name="connsiteY3-358" fmla="*/ 23594 h 786518"/>
              <a:gd name="connsiteX4-359" fmla="*/ 5394325 w 7816850"/>
              <a:gd name="connsiteY4-360" fmla="*/ 785594 h 786518"/>
              <a:gd name="connsiteX5-361" fmla="*/ 6727825 w 7816850"/>
              <a:gd name="connsiteY5-362" fmla="*/ 1369 h 786518"/>
              <a:gd name="connsiteX6-363" fmla="*/ 7816850 w 7816850"/>
              <a:gd name="connsiteY6-364" fmla="*/ 518894 h 786518"/>
              <a:gd name="connsiteX0-365" fmla="*/ 0 w 7816850"/>
              <a:gd name="connsiteY0-366" fmla="*/ 725269 h 785747"/>
              <a:gd name="connsiteX1-367" fmla="*/ 1225550 w 7816850"/>
              <a:gd name="connsiteY1-368" fmla="*/ 23594 h 785747"/>
              <a:gd name="connsiteX2-369" fmla="*/ 2543175 w 7816850"/>
              <a:gd name="connsiteY2-370" fmla="*/ 674469 h 785747"/>
              <a:gd name="connsiteX3-371" fmla="*/ 4006850 w 7816850"/>
              <a:gd name="connsiteY3-372" fmla="*/ 23594 h 785747"/>
              <a:gd name="connsiteX4-373" fmla="*/ 5394325 w 7816850"/>
              <a:gd name="connsiteY4-374" fmla="*/ 785594 h 785747"/>
              <a:gd name="connsiteX5-375" fmla="*/ 6727825 w 7816850"/>
              <a:gd name="connsiteY5-376" fmla="*/ 1369 h 785747"/>
              <a:gd name="connsiteX6-377" fmla="*/ 7816850 w 7816850"/>
              <a:gd name="connsiteY6-378" fmla="*/ 518894 h 785747"/>
              <a:gd name="connsiteX0-379" fmla="*/ 0 w 7816850"/>
              <a:gd name="connsiteY0-380" fmla="*/ 725269 h 785747"/>
              <a:gd name="connsiteX1-381" fmla="*/ 1225550 w 7816850"/>
              <a:gd name="connsiteY1-382" fmla="*/ 23594 h 785747"/>
              <a:gd name="connsiteX2-383" fmla="*/ 2543175 w 7816850"/>
              <a:gd name="connsiteY2-384" fmla="*/ 674469 h 785747"/>
              <a:gd name="connsiteX3-385" fmla="*/ 4006850 w 7816850"/>
              <a:gd name="connsiteY3-386" fmla="*/ 23594 h 785747"/>
              <a:gd name="connsiteX4-387" fmla="*/ 5394325 w 7816850"/>
              <a:gd name="connsiteY4-388" fmla="*/ 785594 h 785747"/>
              <a:gd name="connsiteX5-389" fmla="*/ 6727825 w 7816850"/>
              <a:gd name="connsiteY5-390" fmla="*/ 1369 h 785747"/>
              <a:gd name="connsiteX6-391" fmla="*/ 7816850 w 7816850"/>
              <a:gd name="connsiteY6-392" fmla="*/ 518894 h 785747"/>
              <a:gd name="connsiteX0-393" fmla="*/ 0 w 7816850"/>
              <a:gd name="connsiteY0-394" fmla="*/ 725269 h 776224"/>
              <a:gd name="connsiteX1-395" fmla="*/ 1225550 w 7816850"/>
              <a:gd name="connsiteY1-396" fmla="*/ 23594 h 776224"/>
              <a:gd name="connsiteX2-397" fmla="*/ 2543175 w 7816850"/>
              <a:gd name="connsiteY2-398" fmla="*/ 674469 h 776224"/>
              <a:gd name="connsiteX3-399" fmla="*/ 4006850 w 7816850"/>
              <a:gd name="connsiteY3-400" fmla="*/ 23594 h 776224"/>
              <a:gd name="connsiteX4-401" fmla="*/ 5422900 w 7816850"/>
              <a:gd name="connsiteY4-402" fmla="*/ 776069 h 776224"/>
              <a:gd name="connsiteX5-403" fmla="*/ 6727825 w 7816850"/>
              <a:gd name="connsiteY5-404" fmla="*/ 1369 h 776224"/>
              <a:gd name="connsiteX6-405" fmla="*/ 7816850 w 7816850"/>
              <a:gd name="connsiteY6-406" fmla="*/ 518894 h 776224"/>
              <a:gd name="connsiteX0-407" fmla="*/ 0 w 7816850"/>
              <a:gd name="connsiteY0-408" fmla="*/ 725269 h 776069"/>
              <a:gd name="connsiteX1-409" fmla="*/ 1225550 w 7816850"/>
              <a:gd name="connsiteY1-410" fmla="*/ 23594 h 776069"/>
              <a:gd name="connsiteX2-411" fmla="*/ 2543175 w 7816850"/>
              <a:gd name="connsiteY2-412" fmla="*/ 674469 h 776069"/>
              <a:gd name="connsiteX3-413" fmla="*/ 4006850 w 7816850"/>
              <a:gd name="connsiteY3-414" fmla="*/ 23594 h 776069"/>
              <a:gd name="connsiteX4-415" fmla="*/ 5422900 w 7816850"/>
              <a:gd name="connsiteY4-416" fmla="*/ 776069 h 776069"/>
              <a:gd name="connsiteX5-417" fmla="*/ 6727825 w 7816850"/>
              <a:gd name="connsiteY5-418" fmla="*/ 1369 h 776069"/>
              <a:gd name="connsiteX6-419" fmla="*/ 7816850 w 7816850"/>
              <a:gd name="connsiteY6-420" fmla="*/ 518894 h 776069"/>
              <a:gd name="connsiteX0-421" fmla="*/ 0 w 7816850"/>
              <a:gd name="connsiteY0-422" fmla="*/ 725269 h 776069"/>
              <a:gd name="connsiteX1-423" fmla="*/ 1225550 w 7816850"/>
              <a:gd name="connsiteY1-424" fmla="*/ 23594 h 776069"/>
              <a:gd name="connsiteX2-425" fmla="*/ 2543175 w 7816850"/>
              <a:gd name="connsiteY2-426" fmla="*/ 674469 h 776069"/>
              <a:gd name="connsiteX3-427" fmla="*/ 4006850 w 7816850"/>
              <a:gd name="connsiteY3-428" fmla="*/ 23594 h 776069"/>
              <a:gd name="connsiteX4-429" fmla="*/ 5422900 w 7816850"/>
              <a:gd name="connsiteY4-430" fmla="*/ 776069 h 776069"/>
              <a:gd name="connsiteX5-431" fmla="*/ 6727825 w 7816850"/>
              <a:gd name="connsiteY5-432" fmla="*/ 1369 h 776069"/>
              <a:gd name="connsiteX6-433" fmla="*/ 7816850 w 7816850"/>
              <a:gd name="connsiteY6-434" fmla="*/ 518894 h 776069"/>
              <a:gd name="connsiteX0-435" fmla="*/ 0 w 7816850"/>
              <a:gd name="connsiteY0-436" fmla="*/ 362412 h 776069"/>
              <a:gd name="connsiteX1-437" fmla="*/ 1225550 w 7816850"/>
              <a:gd name="connsiteY1-438" fmla="*/ 23594 h 776069"/>
              <a:gd name="connsiteX2-439" fmla="*/ 2543175 w 7816850"/>
              <a:gd name="connsiteY2-440" fmla="*/ 674469 h 776069"/>
              <a:gd name="connsiteX3-441" fmla="*/ 4006850 w 7816850"/>
              <a:gd name="connsiteY3-442" fmla="*/ 23594 h 776069"/>
              <a:gd name="connsiteX4-443" fmla="*/ 5422900 w 7816850"/>
              <a:gd name="connsiteY4-444" fmla="*/ 776069 h 776069"/>
              <a:gd name="connsiteX5-445" fmla="*/ 6727825 w 7816850"/>
              <a:gd name="connsiteY5-446" fmla="*/ 1369 h 776069"/>
              <a:gd name="connsiteX6-447" fmla="*/ 7816850 w 7816850"/>
              <a:gd name="connsiteY6-448" fmla="*/ 518894 h 776069"/>
              <a:gd name="connsiteX0-449" fmla="*/ 0 w 7816850"/>
              <a:gd name="connsiteY0-450" fmla="*/ 362412 h 703498"/>
              <a:gd name="connsiteX1-451" fmla="*/ 1225550 w 7816850"/>
              <a:gd name="connsiteY1-452" fmla="*/ 23594 h 703498"/>
              <a:gd name="connsiteX2-453" fmla="*/ 2543175 w 7816850"/>
              <a:gd name="connsiteY2-454" fmla="*/ 674469 h 703498"/>
              <a:gd name="connsiteX3-455" fmla="*/ 4006850 w 7816850"/>
              <a:gd name="connsiteY3-456" fmla="*/ 23594 h 703498"/>
              <a:gd name="connsiteX4-457" fmla="*/ 5393872 w 7816850"/>
              <a:gd name="connsiteY4-458" fmla="*/ 703498 h 703498"/>
              <a:gd name="connsiteX5-459" fmla="*/ 6727825 w 7816850"/>
              <a:gd name="connsiteY5-460" fmla="*/ 1369 h 703498"/>
              <a:gd name="connsiteX6-461" fmla="*/ 7816850 w 7816850"/>
              <a:gd name="connsiteY6-462" fmla="*/ 518894 h 703498"/>
              <a:gd name="connsiteX0-463" fmla="*/ 0 w 7816850"/>
              <a:gd name="connsiteY0-464" fmla="*/ 362412 h 703498"/>
              <a:gd name="connsiteX1-465" fmla="*/ 1225550 w 7816850"/>
              <a:gd name="connsiteY1-466" fmla="*/ 23594 h 703498"/>
              <a:gd name="connsiteX2-467" fmla="*/ 2543175 w 7816850"/>
              <a:gd name="connsiteY2-468" fmla="*/ 674469 h 703498"/>
              <a:gd name="connsiteX3-469" fmla="*/ 3963307 w 7816850"/>
              <a:gd name="connsiteY3-470" fmla="*/ 255823 h 703498"/>
              <a:gd name="connsiteX4-471" fmla="*/ 5393872 w 7816850"/>
              <a:gd name="connsiteY4-472" fmla="*/ 703498 h 703498"/>
              <a:gd name="connsiteX5-473" fmla="*/ 6727825 w 7816850"/>
              <a:gd name="connsiteY5-474" fmla="*/ 1369 h 703498"/>
              <a:gd name="connsiteX6-475" fmla="*/ 7816850 w 7816850"/>
              <a:gd name="connsiteY6-476" fmla="*/ 518894 h 703498"/>
              <a:gd name="connsiteX0-477" fmla="*/ 0 w 7816850"/>
              <a:gd name="connsiteY0-478" fmla="*/ 341738 h 682824"/>
              <a:gd name="connsiteX1-479" fmla="*/ 1225550 w 7816850"/>
              <a:gd name="connsiteY1-480" fmla="*/ 2920 h 682824"/>
              <a:gd name="connsiteX2-481" fmla="*/ 2543175 w 7816850"/>
              <a:gd name="connsiteY2-482" fmla="*/ 653795 h 682824"/>
              <a:gd name="connsiteX3-483" fmla="*/ 3963307 w 7816850"/>
              <a:gd name="connsiteY3-484" fmla="*/ 235149 h 682824"/>
              <a:gd name="connsiteX4-485" fmla="*/ 5393872 w 7816850"/>
              <a:gd name="connsiteY4-486" fmla="*/ 682824 h 682824"/>
              <a:gd name="connsiteX5-487" fmla="*/ 6742339 w 7816850"/>
              <a:gd name="connsiteY5-488" fmla="*/ 53266 h 682824"/>
              <a:gd name="connsiteX6-489" fmla="*/ 7816850 w 7816850"/>
              <a:gd name="connsiteY6-490" fmla="*/ 498220 h 682824"/>
              <a:gd name="connsiteX0-491" fmla="*/ 0 w 7642679"/>
              <a:gd name="connsiteY0-492" fmla="*/ 341738 h 682824"/>
              <a:gd name="connsiteX1-493" fmla="*/ 1225550 w 7642679"/>
              <a:gd name="connsiteY1-494" fmla="*/ 2920 h 682824"/>
              <a:gd name="connsiteX2-495" fmla="*/ 2543175 w 7642679"/>
              <a:gd name="connsiteY2-496" fmla="*/ 653795 h 682824"/>
              <a:gd name="connsiteX3-497" fmla="*/ 3963307 w 7642679"/>
              <a:gd name="connsiteY3-498" fmla="*/ 235149 h 682824"/>
              <a:gd name="connsiteX4-499" fmla="*/ 5393872 w 7642679"/>
              <a:gd name="connsiteY4-500" fmla="*/ 682824 h 682824"/>
              <a:gd name="connsiteX5-501" fmla="*/ 6742339 w 7642679"/>
              <a:gd name="connsiteY5-502" fmla="*/ 53266 h 682824"/>
              <a:gd name="connsiteX6-503" fmla="*/ 7642679 w 7642679"/>
              <a:gd name="connsiteY6-504" fmla="*/ 411134 h 682824"/>
              <a:gd name="connsiteX0-505" fmla="*/ 0 w 7613650"/>
              <a:gd name="connsiteY0-506" fmla="*/ 341738 h 682824"/>
              <a:gd name="connsiteX1-507" fmla="*/ 1225550 w 7613650"/>
              <a:gd name="connsiteY1-508" fmla="*/ 2920 h 682824"/>
              <a:gd name="connsiteX2-509" fmla="*/ 2543175 w 7613650"/>
              <a:gd name="connsiteY2-510" fmla="*/ 653795 h 682824"/>
              <a:gd name="connsiteX3-511" fmla="*/ 3963307 w 7613650"/>
              <a:gd name="connsiteY3-512" fmla="*/ 235149 h 682824"/>
              <a:gd name="connsiteX4-513" fmla="*/ 5393872 w 7613650"/>
              <a:gd name="connsiteY4-514" fmla="*/ 682824 h 682824"/>
              <a:gd name="connsiteX5-515" fmla="*/ 6742339 w 7613650"/>
              <a:gd name="connsiteY5-516" fmla="*/ 53266 h 682824"/>
              <a:gd name="connsiteX6-517" fmla="*/ 7613650 w 7613650"/>
              <a:gd name="connsiteY6-518" fmla="*/ 454677 h 682824"/>
              <a:gd name="connsiteX0-519" fmla="*/ 0 w 7613650"/>
              <a:gd name="connsiteY0-520" fmla="*/ 341738 h 682824"/>
              <a:gd name="connsiteX1-521" fmla="*/ 1225550 w 7613650"/>
              <a:gd name="connsiteY1-522" fmla="*/ 2920 h 682824"/>
              <a:gd name="connsiteX2-523" fmla="*/ 2543175 w 7613650"/>
              <a:gd name="connsiteY2-524" fmla="*/ 653795 h 682824"/>
              <a:gd name="connsiteX3-525" fmla="*/ 3963307 w 7613650"/>
              <a:gd name="connsiteY3-526" fmla="*/ 235149 h 682824"/>
              <a:gd name="connsiteX4-527" fmla="*/ 5393872 w 7613650"/>
              <a:gd name="connsiteY4-528" fmla="*/ 682824 h 682824"/>
              <a:gd name="connsiteX5-529" fmla="*/ 6742339 w 7613650"/>
              <a:gd name="connsiteY5-530" fmla="*/ 53266 h 682824"/>
              <a:gd name="connsiteX6-531" fmla="*/ 7613650 w 7613650"/>
              <a:gd name="connsiteY6-532" fmla="*/ 454677 h 682824"/>
              <a:gd name="connsiteX0-533" fmla="*/ 0 w 7613650"/>
              <a:gd name="connsiteY0-534" fmla="*/ 341738 h 682824"/>
              <a:gd name="connsiteX1-535" fmla="*/ 1225550 w 7613650"/>
              <a:gd name="connsiteY1-536" fmla="*/ 2920 h 682824"/>
              <a:gd name="connsiteX2-537" fmla="*/ 2543175 w 7613650"/>
              <a:gd name="connsiteY2-538" fmla="*/ 653795 h 682824"/>
              <a:gd name="connsiteX3-539" fmla="*/ 3963307 w 7613650"/>
              <a:gd name="connsiteY3-540" fmla="*/ 235149 h 682824"/>
              <a:gd name="connsiteX4-541" fmla="*/ 5393872 w 7613650"/>
              <a:gd name="connsiteY4-542" fmla="*/ 682824 h 682824"/>
              <a:gd name="connsiteX5-543" fmla="*/ 6742339 w 7613650"/>
              <a:gd name="connsiteY5-544" fmla="*/ 53266 h 682824"/>
              <a:gd name="connsiteX6-545" fmla="*/ 7613650 w 7613650"/>
              <a:gd name="connsiteY6-546" fmla="*/ 454677 h 682824"/>
              <a:gd name="connsiteX0-547" fmla="*/ 0 w 7613650"/>
              <a:gd name="connsiteY0-548" fmla="*/ 341738 h 682824"/>
              <a:gd name="connsiteX1-549" fmla="*/ 1225550 w 7613650"/>
              <a:gd name="connsiteY1-550" fmla="*/ 2920 h 682824"/>
              <a:gd name="connsiteX2-551" fmla="*/ 2543175 w 7613650"/>
              <a:gd name="connsiteY2-552" fmla="*/ 653795 h 682824"/>
              <a:gd name="connsiteX3-553" fmla="*/ 3963307 w 7613650"/>
              <a:gd name="connsiteY3-554" fmla="*/ 235149 h 682824"/>
              <a:gd name="connsiteX4-555" fmla="*/ 5393872 w 7613650"/>
              <a:gd name="connsiteY4-556" fmla="*/ 682824 h 682824"/>
              <a:gd name="connsiteX5-557" fmla="*/ 6742339 w 7613650"/>
              <a:gd name="connsiteY5-558" fmla="*/ 53266 h 682824"/>
              <a:gd name="connsiteX6-559" fmla="*/ 7613650 w 7613650"/>
              <a:gd name="connsiteY6-560" fmla="*/ 454677 h 682824"/>
              <a:gd name="connsiteX0-561" fmla="*/ 0 w 7613650"/>
              <a:gd name="connsiteY0-562" fmla="*/ 341738 h 682824"/>
              <a:gd name="connsiteX1-563" fmla="*/ 1225550 w 7613650"/>
              <a:gd name="connsiteY1-564" fmla="*/ 2920 h 682824"/>
              <a:gd name="connsiteX2-565" fmla="*/ 2543175 w 7613650"/>
              <a:gd name="connsiteY2-566" fmla="*/ 653795 h 682824"/>
              <a:gd name="connsiteX3-567" fmla="*/ 3963307 w 7613650"/>
              <a:gd name="connsiteY3-568" fmla="*/ 235149 h 682824"/>
              <a:gd name="connsiteX4-569" fmla="*/ 5393872 w 7613650"/>
              <a:gd name="connsiteY4-570" fmla="*/ 682824 h 682824"/>
              <a:gd name="connsiteX5-571" fmla="*/ 6742339 w 7613650"/>
              <a:gd name="connsiteY5-572" fmla="*/ 53266 h 682824"/>
              <a:gd name="connsiteX6-573" fmla="*/ 7613650 w 7613650"/>
              <a:gd name="connsiteY6-574" fmla="*/ 454677 h 682824"/>
              <a:gd name="connsiteX0-575" fmla="*/ 0 w 7613650"/>
              <a:gd name="connsiteY0-576" fmla="*/ 341738 h 682824"/>
              <a:gd name="connsiteX1-577" fmla="*/ 1225550 w 7613650"/>
              <a:gd name="connsiteY1-578" fmla="*/ 2920 h 682824"/>
              <a:gd name="connsiteX2-579" fmla="*/ 2543175 w 7613650"/>
              <a:gd name="connsiteY2-580" fmla="*/ 653795 h 682824"/>
              <a:gd name="connsiteX3-581" fmla="*/ 3963307 w 7613650"/>
              <a:gd name="connsiteY3-582" fmla="*/ 235149 h 682824"/>
              <a:gd name="connsiteX4-583" fmla="*/ 5393872 w 7613650"/>
              <a:gd name="connsiteY4-584" fmla="*/ 682824 h 682824"/>
              <a:gd name="connsiteX5-585" fmla="*/ 6742339 w 7613650"/>
              <a:gd name="connsiteY5-586" fmla="*/ 53266 h 682824"/>
              <a:gd name="connsiteX6-587" fmla="*/ 7613650 w 7613650"/>
              <a:gd name="connsiteY6-588" fmla="*/ 454677 h 6828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7613650" h="682824">
                <a:moveTo>
                  <a:pt x="0" y="341738"/>
                </a:moveTo>
                <a:cubicBezTo>
                  <a:pt x="157692" y="222146"/>
                  <a:pt x="601133" y="-29888"/>
                  <a:pt x="1225550" y="2920"/>
                </a:cubicBezTo>
                <a:cubicBezTo>
                  <a:pt x="1823508" y="35728"/>
                  <a:pt x="2069042" y="611462"/>
                  <a:pt x="2543175" y="653795"/>
                </a:cubicBezTo>
                <a:cubicBezTo>
                  <a:pt x="3104092" y="649562"/>
                  <a:pt x="3469065" y="229857"/>
                  <a:pt x="3963307" y="235149"/>
                </a:cubicBezTo>
                <a:cubicBezTo>
                  <a:pt x="4616299" y="231974"/>
                  <a:pt x="4687359" y="672392"/>
                  <a:pt x="5393872" y="682824"/>
                </a:cubicBezTo>
                <a:cubicBezTo>
                  <a:pt x="6008461" y="610102"/>
                  <a:pt x="6205764" y="130524"/>
                  <a:pt x="6742339" y="53266"/>
                </a:cubicBezTo>
                <a:cubicBezTo>
                  <a:pt x="7158415" y="32099"/>
                  <a:pt x="7483777" y="273098"/>
                  <a:pt x="7613650" y="454677"/>
                </a:cubicBezTo>
              </a:path>
            </a:pathLst>
          </a:custGeom>
          <a:noFill/>
          <a:ln w="9525">
            <a:solidFill>
              <a:schemeClr val="tx1">
                <a:lumMod val="85000"/>
                <a:lumOff val="15000"/>
              </a:schemeClr>
            </a:solidFill>
            <a:prstDash val="sysDash"/>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nvGrpSpPr>
          <p:cNvPr id="96" name="组合 21"/>
          <p:cNvGrpSpPr/>
          <p:nvPr/>
        </p:nvGrpSpPr>
        <p:grpSpPr bwMode="auto">
          <a:xfrm>
            <a:off x="1651231" y="2728302"/>
            <a:ext cx="934493" cy="1672896"/>
            <a:chOff x="179512" y="2797966"/>
            <a:chExt cx="1513892" cy="2709936"/>
          </a:xfrm>
        </p:grpSpPr>
        <p:sp>
          <p:nvSpPr>
            <p:cNvPr id="119" name="圆角矩形 118"/>
            <p:cNvSpPr/>
            <p:nvPr/>
          </p:nvSpPr>
          <p:spPr>
            <a:xfrm>
              <a:off x="179512" y="4149080"/>
              <a:ext cx="1512168" cy="1358822"/>
            </a:xfrm>
            <a:prstGeom prst="roundRect">
              <a:avLst>
                <a:gd name="adj" fmla="val 5673"/>
              </a:avLst>
            </a:prstGeom>
            <a:solidFill>
              <a:srgbClr val="BE1247"/>
            </a:soli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0" name="圆角矩形 119"/>
            <p:cNvSpPr/>
            <p:nvPr/>
          </p:nvSpPr>
          <p:spPr>
            <a:xfrm>
              <a:off x="181236" y="4138187"/>
              <a:ext cx="1512168" cy="1358822"/>
            </a:xfrm>
            <a:prstGeom prst="roundRect">
              <a:avLst>
                <a:gd name="adj" fmla="val 5673"/>
              </a:avLst>
            </a:prstGeom>
            <a:gradFill flip="none" rotWithShape="1">
              <a:gsLst>
                <a:gs pos="0">
                  <a:srgbClr val="BE1247"/>
                </a:gs>
                <a:gs pos="33000">
                  <a:srgbClr val="D2144F"/>
                </a:gs>
                <a:gs pos="90000">
                  <a:srgbClr val="F87477"/>
                </a:gs>
                <a:gs pos="100000">
                  <a:srgbClr val="FA9496"/>
                </a:gs>
              </a:gsLst>
              <a:lin ang="7200000" scaled="0"/>
              <a:tileRect/>
            </a:grad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1" name="椭圆 10"/>
            <p:cNvSpPr/>
            <p:nvPr/>
          </p:nvSpPr>
          <p:spPr>
            <a:xfrm>
              <a:off x="256448"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98000">
                  <a:srgbClr val="C5134A"/>
                </a:gs>
                <a:gs pos="0">
                  <a:srgbClr val="BE1247"/>
                </a:gs>
                <a:gs pos="19000">
                  <a:srgbClr val="D2144F"/>
                </a:gs>
                <a:gs pos="54000">
                  <a:srgbClr val="F87477"/>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2" name="椭圆 10"/>
            <p:cNvSpPr/>
            <p:nvPr/>
          </p:nvSpPr>
          <p:spPr>
            <a:xfrm>
              <a:off x="569154" y="3291810"/>
              <a:ext cx="756945"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3"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97" name="组合 27"/>
          <p:cNvGrpSpPr/>
          <p:nvPr/>
        </p:nvGrpSpPr>
        <p:grpSpPr bwMode="auto">
          <a:xfrm>
            <a:off x="4361263" y="2728302"/>
            <a:ext cx="934493" cy="1672896"/>
            <a:chOff x="179512" y="2797966"/>
            <a:chExt cx="1513892" cy="2709936"/>
          </a:xfrm>
        </p:grpSpPr>
        <p:sp>
          <p:nvSpPr>
            <p:cNvPr id="114" name="圆角矩形 113"/>
            <p:cNvSpPr/>
            <p:nvPr/>
          </p:nvSpPr>
          <p:spPr>
            <a:xfrm>
              <a:off x="179512" y="4149080"/>
              <a:ext cx="1512168" cy="1358822"/>
            </a:xfrm>
            <a:prstGeom prst="roundRect">
              <a:avLst>
                <a:gd name="adj" fmla="val 5673"/>
              </a:avLst>
            </a:prstGeom>
            <a:solidFill>
              <a:srgbClr val="BE1247"/>
            </a:soli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5" name="圆角矩形 114"/>
            <p:cNvSpPr/>
            <p:nvPr/>
          </p:nvSpPr>
          <p:spPr>
            <a:xfrm>
              <a:off x="181236" y="4138187"/>
              <a:ext cx="1512168" cy="1358822"/>
            </a:xfrm>
            <a:prstGeom prst="roundRect">
              <a:avLst>
                <a:gd name="adj" fmla="val 5673"/>
              </a:avLst>
            </a:prstGeom>
            <a:gradFill flip="none" rotWithShape="1">
              <a:gsLst>
                <a:gs pos="0">
                  <a:srgbClr val="BE1247"/>
                </a:gs>
                <a:gs pos="33000">
                  <a:srgbClr val="D2144F"/>
                </a:gs>
                <a:gs pos="90000">
                  <a:srgbClr val="F87477"/>
                </a:gs>
                <a:gs pos="100000">
                  <a:srgbClr val="FA9496"/>
                </a:gs>
              </a:gsLst>
              <a:lin ang="7200000" scaled="0"/>
              <a:tileRect/>
            </a:grad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6" name="椭圆 10"/>
            <p:cNvSpPr/>
            <p:nvPr/>
          </p:nvSpPr>
          <p:spPr>
            <a:xfrm>
              <a:off x="256447"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98000">
                  <a:srgbClr val="C5134A"/>
                </a:gs>
                <a:gs pos="0">
                  <a:srgbClr val="BE1247"/>
                </a:gs>
                <a:gs pos="19000">
                  <a:srgbClr val="D2144F"/>
                </a:gs>
                <a:gs pos="54000">
                  <a:srgbClr val="F87477"/>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7" name="椭圆 10"/>
            <p:cNvSpPr/>
            <p:nvPr/>
          </p:nvSpPr>
          <p:spPr>
            <a:xfrm>
              <a:off x="569152" y="3291810"/>
              <a:ext cx="756947"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8"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98" name="组合 33"/>
          <p:cNvGrpSpPr/>
          <p:nvPr/>
        </p:nvGrpSpPr>
        <p:grpSpPr bwMode="auto">
          <a:xfrm>
            <a:off x="6931885" y="2728302"/>
            <a:ext cx="934493" cy="1672896"/>
            <a:chOff x="179512" y="2797966"/>
            <a:chExt cx="1513892" cy="2709936"/>
          </a:xfrm>
        </p:grpSpPr>
        <p:sp>
          <p:nvSpPr>
            <p:cNvPr id="109" name="圆角矩形 108"/>
            <p:cNvSpPr/>
            <p:nvPr/>
          </p:nvSpPr>
          <p:spPr>
            <a:xfrm>
              <a:off x="179512" y="4149080"/>
              <a:ext cx="1512168" cy="1358822"/>
            </a:xfrm>
            <a:prstGeom prst="roundRect">
              <a:avLst>
                <a:gd name="adj" fmla="val 5673"/>
              </a:avLst>
            </a:prstGeom>
            <a:solidFill>
              <a:srgbClr val="BE1247"/>
            </a:soli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0" name="圆角矩形 109"/>
            <p:cNvSpPr/>
            <p:nvPr/>
          </p:nvSpPr>
          <p:spPr>
            <a:xfrm>
              <a:off x="181236" y="4138187"/>
              <a:ext cx="1512168" cy="1358822"/>
            </a:xfrm>
            <a:prstGeom prst="roundRect">
              <a:avLst>
                <a:gd name="adj" fmla="val 5673"/>
              </a:avLst>
            </a:prstGeom>
            <a:gradFill flip="none" rotWithShape="1">
              <a:gsLst>
                <a:gs pos="0">
                  <a:srgbClr val="BE1247"/>
                </a:gs>
                <a:gs pos="33000">
                  <a:srgbClr val="D2144F"/>
                </a:gs>
                <a:gs pos="90000">
                  <a:srgbClr val="F87477"/>
                </a:gs>
                <a:gs pos="100000">
                  <a:srgbClr val="FA9496"/>
                </a:gs>
              </a:gsLst>
              <a:lin ang="7200000" scaled="0"/>
              <a:tileRect/>
            </a:grad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1" name="椭圆 10"/>
            <p:cNvSpPr/>
            <p:nvPr/>
          </p:nvSpPr>
          <p:spPr>
            <a:xfrm>
              <a:off x="256447"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98000">
                  <a:srgbClr val="C5134A"/>
                </a:gs>
                <a:gs pos="0">
                  <a:srgbClr val="BE1247"/>
                </a:gs>
                <a:gs pos="19000">
                  <a:srgbClr val="D2144F"/>
                </a:gs>
                <a:gs pos="54000">
                  <a:srgbClr val="F87477"/>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2" name="椭圆 10"/>
            <p:cNvSpPr/>
            <p:nvPr/>
          </p:nvSpPr>
          <p:spPr>
            <a:xfrm>
              <a:off x="569152" y="3291810"/>
              <a:ext cx="756947"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3"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cxnSp>
        <p:nvCxnSpPr>
          <p:cNvPr id="99" name="直接连接符 98"/>
          <p:cNvCxnSpPr/>
          <p:nvPr/>
        </p:nvCxnSpPr>
        <p:spPr>
          <a:xfrm>
            <a:off x="3454345" y="1703424"/>
            <a:ext cx="0" cy="644953"/>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2124606" y="2184458"/>
            <a:ext cx="0" cy="553036"/>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4831573" y="2143095"/>
            <a:ext cx="0" cy="576016"/>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6090841" y="1643677"/>
            <a:ext cx="0" cy="70470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7408323" y="2164542"/>
            <a:ext cx="0" cy="56376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4" name="TextBox 11"/>
          <p:cNvSpPr txBox="1">
            <a:spLocks noChangeArrowheads="1"/>
          </p:cNvSpPr>
          <p:nvPr/>
        </p:nvSpPr>
        <p:spPr bwMode="auto">
          <a:xfrm flipH="1">
            <a:off x="1494972" y="1703424"/>
            <a:ext cx="1262332" cy="445799"/>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1200" kern="0" dirty="0">
                <a:solidFill>
                  <a:prstClr val="black"/>
                </a:solidFill>
                <a:latin typeface="微软雅黑" panose="020B0503020204020204" pitchFamily="34" charset="-122"/>
                <a:ea typeface="微软雅黑" panose="020B0503020204020204" pitchFamily="34" charset="-122"/>
              </a:rPr>
              <a:t>点击添加文本    </a:t>
            </a:r>
            <a:endParaRPr lang="en-US" altLang="zh-CN" sz="1200" kern="0" dirty="0">
              <a:solidFill>
                <a:prstClr val="black"/>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1200" kern="0" dirty="0">
                <a:solidFill>
                  <a:prstClr val="black"/>
                </a:solidFill>
                <a:latin typeface="微软雅黑" panose="020B0503020204020204" pitchFamily="34" charset="-122"/>
                <a:ea typeface="微软雅黑" panose="020B0503020204020204" pitchFamily="34" charset="-122"/>
              </a:rPr>
              <a:t>点击添加文本</a:t>
            </a:r>
            <a:endParaRPr lang="en-US" altLang="zh-CN" sz="1200" kern="0" dirty="0">
              <a:solidFill>
                <a:prstClr val="black"/>
              </a:solidFill>
              <a:latin typeface="微软雅黑" panose="020B0503020204020204" pitchFamily="34" charset="-122"/>
              <a:ea typeface="微软雅黑" panose="020B0503020204020204" pitchFamily="34" charset="-122"/>
            </a:endParaRPr>
          </a:p>
        </p:txBody>
      </p:sp>
      <p:sp>
        <p:nvSpPr>
          <p:cNvPr id="105" name="TextBox 11"/>
          <p:cNvSpPr txBox="1">
            <a:spLocks noChangeArrowheads="1"/>
          </p:cNvSpPr>
          <p:nvPr/>
        </p:nvSpPr>
        <p:spPr bwMode="auto">
          <a:xfrm flipH="1">
            <a:off x="2800199" y="1197878"/>
            <a:ext cx="1263864" cy="445799"/>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1200" kern="0" dirty="0">
                <a:solidFill>
                  <a:prstClr val="black"/>
                </a:solidFill>
                <a:latin typeface="微软雅黑" panose="020B0503020204020204" pitchFamily="34" charset="-122"/>
                <a:ea typeface="微软雅黑" panose="020B0503020204020204" pitchFamily="34" charset="-122"/>
              </a:rPr>
              <a:t>点击添加文本    </a:t>
            </a:r>
            <a:endParaRPr lang="en-US" altLang="zh-CN" sz="1200" kern="0" dirty="0">
              <a:solidFill>
                <a:prstClr val="black"/>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1200" kern="0" dirty="0">
                <a:solidFill>
                  <a:prstClr val="black"/>
                </a:solidFill>
                <a:latin typeface="微软雅黑" panose="020B0503020204020204" pitchFamily="34" charset="-122"/>
                <a:ea typeface="微软雅黑" panose="020B0503020204020204" pitchFamily="34" charset="-122"/>
              </a:rPr>
              <a:t>点击添加文本</a:t>
            </a:r>
            <a:endParaRPr lang="en-US" altLang="zh-CN" sz="1200" kern="0" dirty="0">
              <a:solidFill>
                <a:prstClr val="black"/>
              </a:solidFill>
              <a:latin typeface="微软雅黑" panose="020B0503020204020204" pitchFamily="34" charset="-122"/>
              <a:ea typeface="微软雅黑" panose="020B0503020204020204" pitchFamily="34" charset="-122"/>
            </a:endParaRPr>
          </a:p>
        </p:txBody>
      </p:sp>
      <p:sp>
        <p:nvSpPr>
          <p:cNvPr id="106" name="TextBox 11"/>
          <p:cNvSpPr txBox="1">
            <a:spLocks noChangeArrowheads="1"/>
          </p:cNvSpPr>
          <p:nvPr/>
        </p:nvSpPr>
        <p:spPr bwMode="auto">
          <a:xfrm flipH="1">
            <a:off x="4205003" y="1703424"/>
            <a:ext cx="1262332" cy="445799"/>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1200" kern="0" dirty="0">
                <a:solidFill>
                  <a:prstClr val="black"/>
                </a:solidFill>
                <a:latin typeface="微软雅黑" panose="020B0503020204020204" pitchFamily="34" charset="-122"/>
                <a:ea typeface="微软雅黑" panose="020B0503020204020204" pitchFamily="34" charset="-122"/>
              </a:rPr>
              <a:t>点击添加文本    </a:t>
            </a:r>
            <a:endParaRPr lang="en-US" altLang="zh-CN" sz="1200" kern="0" dirty="0">
              <a:solidFill>
                <a:prstClr val="black"/>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1200" kern="0" dirty="0">
                <a:solidFill>
                  <a:prstClr val="black"/>
                </a:solidFill>
                <a:latin typeface="微软雅黑" panose="020B0503020204020204" pitchFamily="34" charset="-122"/>
                <a:ea typeface="微软雅黑" panose="020B0503020204020204" pitchFamily="34" charset="-122"/>
              </a:rPr>
              <a:t>点击添加文本</a:t>
            </a:r>
            <a:endParaRPr lang="en-US" altLang="zh-CN" sz="1200" kern="0" dirty="0">
              <a:solidFill>
                <a:prstClr val="black"/>
              </a:solidFill>
              <a:latin typeface="微软雅黑" panose="020B0503020204020204" pitchFamily="34" charset="-122"/>
              <a:ea typeface="微软雅黑" panose="020B0503020204020204" pitchFamily="34" charset="-122"/>
            </a:endParaRPr>
          </a:p>
        </p:txBody>
      </p:sp>
      <p:sp>
        <p:nvSpPr>
          <p:cNvPr id="107" name="TextBox 11"/>
          <p:cNvSpPr txBox="1">
            <a:spLocks noChangeArrowheads="1"/>
          </p:cNvSpPr>
          <p:nvPr/>
        </p:nvSpPr>
        <p:spPr bwMode="auto">
          <a:xfrm flipH="1">
            <a:off x="5485719" y="1197878"/>
            <a:ext cx="1262332" cy="445799"/>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1200" kern="0" dirty="0">
                <a:solidFill>
                  <a:prstClr val="black"/>
                </a:solidFill>
                <a:latin typeface="微软雅黑" panose="020B0503020204020204" pitchFamily="34" charset="-122"/>
                <a:ea typeface="微软雅黑" panose="020B0503020204020204" pitchFamily="34" charset="-122"/>
              </a:rPr>
              <a:t>点击添加文本    </a:t>
            </a:r>
            <a:endParaRPr lang="en-US" altLang="zh-CN" sz="1200" kern="0" dirty="0">
              <a:solidFill>
                <a:prstClr val="black"/>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1200" kern="0" dirty="0">
                <a:solidFill>
                  <a:prstClr val="black"/>
                </a:solidFill>
                <a:latin typeface="微软雅黑" panose="020B0503020204020204" pitchFamily="34" charset="-122"/>
                <a:ea typeface="微软雅黑" panose="020B0503020204020204" pitchFamily="34" charset="-122"/>
              </a:rPr>
              <a:t>点击添加文本</a:t>
            </a:r>
            <a:endParaRPr lang="en-US" altLang="zh-CN" sz="1200" kern="0" dirty="0">
              <a:solidFill>
                <a:prstClr val="black"/>
              </a:solidFill>
              <a:latin typeface="微软雅黑" panose="020B0503020204020204" pitchFamily="34" charset="-122"/>
              <a:ea typeface="微软雅黑" panose="020B0503020204020204" pitchFamily="34" charset="-122"/>
            </a:endParaRPr>
          </a:p>
        </p:txBody>
      </p:sp>
      <p:sp>
        <p:nvSpPr>
          <p:cNvPr id="108" name="TextBox 11"/>
          <p:cNvSpPr txBox="1">
            <a:spLocks noChangeArrowheads="1"/>
          </p:cNvSpPr>
          <p:nvPr/>
        </p:nvSpPr>
        <p:spPr bwMode="auto">
          <a:xfrm flipH="1">
            <a:off x="6775626" y="1703424"/>
            <a:ext cx="1263863" cy="445799"/>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1200" kern="0" dirty="0">
                <a:solidFill>
                  <a:prstClr val="black"/>
                </a:solidFill>
                <a:latin typeface="微软雅黑" panose="020B0503020204020204" pitchFamily="34" charset="-122"/>
                <a:ea typeface="微软雅黑" panose="020B0503020204020204" pitchFamily="34" charset="-122"/>
              </a:rPr>
              <a:t>点击添加文本    </a:t>
            </a:r>
            <a:endParaRPr lang="en-US" altLang="zh-CN" sz="1200" kern="0" dirty="0">
              <a:solidFill>
                <a:prstClr val="black"/>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1200" kern="0" dirty="0">
                <a:solidFill>
                  <a:prstClr val="black"/>
                </a:solidFill>
                <a:latin typeface="微软雅黑" panose="020B0503020204020204" pitchFamily="34" charset="-122"/>
                <a:ea typeface="微软雅黑" panose="020B0503020204020204" pitchFamily="34" charset="-122"/>
              </a:rPr>
              <a:t>点击添加文本</a:t>
            </a:r>
            <a:endParaRPr lang="en-US" altLang="zh-CN" sz="1200" kern="0" dirty="0">
              <a:solidFill>
                <a:prstClr val="black"/>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750"/>
                                        <p:tgtEl>
                                          <p:spTgt spid="96"/>
                                        </p:tgtEl>
                                      </p:cBhvr>
                                    </p:animEffect>
                                    <p:anim calcmode="lin" valueType="num">
                                      <p:cBhvr>
                                        <p:cTn id="8" dur="750" fill="hold"/>
                                        <p:tgtEl>
                                          <p:spTgt spid="96"/>
                                        </p:tgtEl>
                                        <p:attrNameLst>
                                          <p:attrName>ppt_x</p:attrName>
                                        </p:attrNameLst>
                                      </p:cBhvr>
                                      <p:tavLst>
                                        <p:tav tm="0">
                                          <p:val>
                                            <p:strVal val="#ppt_x"/>
                                          </p:val>
                                        </p:tav>
                                        <p:tav tm="100000">
                                          <p:val>
                                            <p:strVal val="#ppt_x"/>
                                          </p:val>
                                        </p:tav>
                                      </p:tavLst>
                                    </p:anim>
                                    <p:anim calcmode="lin" valueType="num">
                                      <p:cBhvr>
                                        <p:cTn id="9" dur="675" decel="100000" fill="hold"/>
                                        <p:tgtEl>
                                          <p:spTgt spid="96"/>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9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50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750"/>
                                        <p:tgtEl>
                                          <p:spTgt spid="93"/>
                                        </p:tgtEl>
                                      </p:cBhvr>
                                    </p:animEffect>
                                    <p:anim calcmode="lin" valueType="num">
                                      <p:cBhvr>
                                        <p:cTn id="14" dur="750" fill="hold"/>
                                        <p:tgtEl>
                                          <p:spTgt spid="93"/>
                                        </p:tgtEl>
                                        <p:attrNameLst>
                                          <p:attrName>ppt_x</p:attrName>
                                        </p:attrNameLst>
                                      </p:cBhvr>
                                      <p:tavLst>
                                        <p:tav tm="0">
                                          <p:val>
                                            <p:strVal val="#ppt_x"/>
                                          </p:val>
                                        </p:tav>
                                        <p:tav tm="100000">
                                          <p:val>
                                            <p:strVal val="#ppt_x"/>
                                          </p:val>
                                        </p:tav>
                                      </p:tavLst>
                                    </p:anim>
                                    <p:anim calcmode="lin" valueType="num">
                                      <p:cBhvr>
                                        <p:cTn id="15" dur="675" decel="100000" fill="hold"/>
                                        <p:tgtEl>
                                          <p:spTgt spid="93"/>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9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100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750"/>
                                        <p:tgtEl>
                                          <p:spTgt spid="97"/>
                                        </p:tgtEl>
                                      </p:cBhvr>
                                    </p:animEffect>
                                    <p:anim calcmode="lin" valueType="num">
                                      <p:cBhvr>
                                        <p:cTn id="20" dur="750" fill="hold"/>
                                        <p:tgtEl>
                                          <p:spTgt spid="97"/>
                                        </p:tgtEl>
                                        <p:attrNameLst>
                                          <p:attrName>ppt_x</p:attrName>
                                        </p:attrNameLst>
                                      </p:cBhvr>
                                      <p:tavLst>
                                        <p:tav tm="0">
                                          <p:val>
                                            <p:strVal val="#ppt_x"/>
                                          </p:val>
                                        </p:tav>
                                        <p:tav tm="100000">
                                          <p:val>
                                            <p:strVal val="#ppt_x"/>
                                          </p:val>
                                        </p:tav>
                                      </p:tavLst>
                                    </p:anim>
                                    <p:anim calcmode="lin" valueType="num">
                                      <p:cBhvr>
                                        <p:cTn id="21" dur="675" decel="100000" fill="hold"/>
                                        <p:tgtEl>
                                          <p:spTgt spid="97"/>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9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150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750"/>
                                        <p:tgtEl>
                                          <p:spTgt spid="94"/>
                                        </p:tgtEl>
                                      </p:cBhvr>
                                    </p:animEffect>
                                    <p:anim calcmode="lin" valueType="num">
                                      <p:cBhvr>
                                        <p:cTn id="26" dur="750" fill="hold"/>
                                        <p:tgtEl>
                                          <p:spTgt spid="94"/>
                                        </p:tgtEl>
                                        <p:attrNameLst>
                                          <p:attrName>ppt_x</p:attrName>
                                        </p:attrNameLst>
                                      </p:cBhvr>
                                      <p:tavLst>
                                        <p:tav tm="0">
                                          <p:val>
                                            <p:strVal val="#ppt_x"/>
                                          </p:val>
                                        </p:tav>
                                        <p:tav tm="100000">
                                          <p:val>
                                            <p:strVal val="#ppt_x"/>
                                          </p:val>
                                        </p:tav>
                                      </p:tavLst>
                                    </p:anim>
                                    <p:anim calcmode="lin" valueType="num">
                                      <p:cBhvr>
                                        <p:cTn id="27" dur="675" decel="100000" fill="hold"/>
                                        <p:tgtEl>
                                          <p:spTgt spid="94"/>
                                        </p:tgtEl>
                                        <p:attrNameLst>
                                          <p:attrName>ppt_y</p:attrName>
                                        </p:attrNameLst>
                                      </p:cBhvr>
                                      <p:tavLst>
                                        <p:tav tm="0">
                                          <p:val>
                                            <p:strVal val="#ppt_y+1"/>
                                          </p:val>
                                        </p:tav>
                                        <p:tav tm="100000">
                                          <p:val>
                                            <p:strVal val="#ppt_y-.03"/>
                                          </p:val>
                                        </p:tav>
                                      </p:tavLst>
                                    </p:anim>
                                    <p:anim calcmode="lin" valueType="num">
                                      <p:cBhvr>
                                        <p:cTn id="28" dur="75" accel="100000" fill="hold">
                                          <p:stCondLst>
                                            <p:cond delay="675"/>
                                          </p:stCondLst>
                                        </p:cTn>
                                        <p:tgtEl>
                                          <p:spTgt spid="94"/>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200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750"/>
                                        <p:tgtEl>
                                          <p:spTgt spid="98"/>
                                        </p:tgtEl>
                                      </p:cBhvr>
                                    </p:animEffect>
                                    <p:anim calcmode="lin" valueType="num">
                                      <p:cBhvr>
                                        <p:cTn id="32" dur="750" fill="hold"/>
                                        <p:tgtEl>
                                          <p:spTgt spid="98"/>
                                        </p:tgtEl>
                                        <p:attrNameLst>
                                          <p:attrName>ppt_x</p:attrName>
                                        </p:attrNameLst>
                                      </p:cBhvr>
                                      <p:tavLst>
                                        <p:tav tm="0">
                                          <p:val>
                                            <p:strVal val="#ppt_x"/>
                                          </p:val>
                                        </p:tav>
                                        <p:tav tm="100000">
                                          <p:val>
                                            <p:strVal val="#ppt_x"/>
                                          </p:val>
                                        </p:tav>
                                      </p:tavLst>
                                    </p:anim>
                                    <p:anim calcmode="lin" valueType="num">
                                      <p:cBhvr>
                                        <p:cTn id="33" dur="675" decel="100000" fill="hold"/>
                                        <p:tgtEl>
                                          <p:spTgt spid="98"/>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98"/>
                                        </p:tgtEl>
                                        <p:attrNameLst>
                                          <p:attrName>ppt_y</p:attrName>
                                        </p:attrNameLst>
                                      </p:cBhvr>
                                      <p:tavLst>
                                        <p:tav tm="0">
                                          <p:val>
                                            <p:strVal val="#ppt_y-.03"/>
                                          </p:val>
                                        </p:tav>
                                        <p:tav tm="100000">
                                          <p:val>
                                            <p:strVal val="#ppt_y"/>
                                          </p:val>
                                        </p:tav>
                                      </p:tavLst>
                                    </p:anim>
                                  </p:childTnLst>
                                </p:cTn>
                              </p:par>
                              <p:par>
                                <p:cTn id="35" presetID="22" presetClass="entr" presetSubtype="8" fill="hold" grpId="0" nodeType="withEffect">
                                  <p:stCondLst>
                                    <p:cond delay="2000"/>
                                  </p:stCondLst>
                                  <p:childTnLst>
                                    <p:set>
                                      <p:cBhvr>
                                        <p:cTn id="36" dur="1" fill="hold">
                                          <p:stCondLst>
                                            <p:cond delay="0"/>
                                          </p:stCondLst>
                                        </p:cTn>
                                        <p:tgtEl>
                                          <p:spTgt spid="95"/>
                                        </p:tgtEl>
                                        <p:attrNameLst>
                                          <p:attrName>style.visibility</p:attrName>
                                        </p:attrNameLst>
                                      </p:cBhvr>
                                      <p:to>
                                        <p:strVal val="visible"/>
                                      </p:to>
                                    </p:set>
                                    <p:animEffect transition="in" filter="wipe(left)">
                                      <p:cBhvr>
                                        <p:cTn id="37" dur="1000"/>
                                        <p:tgtEl>
                                          <p:spTgt spid="95"/>
                                        </p:tgtEl>
                                      </p:cBhvr>
                                    </p:animEffect>
                                  </p:childTnLst>
                                </p:cTn>
                              </p:par>
                            </p:childTnLst>
                          </p:cTn>
                        </p:par>
                        <p:par>
                          <p:cTn id="38" fill="hold">
                            <p:stCondLst>
                              <p:cond delay="1000"/>
                            </p:stCondLst>
                            <p:childTnLst>
                              <p:par>
                                <p:cTn id="39" presetID="22" presetClass="entr" presetSubtype="4" fill="hold" nodeType="after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wipe(down)">
                                      <p:cBhvr>
                                        <p:cTn id="41" dur="500"/>
                                        <p:tgtEl>
                                          <p:spTgt spid="100"/>
                                        </p:tgtEl>
                                      </p:cBhvr>
                                    </p:animEffect>
                                  </p:childTnLst>
                                </p:cTn>
                              </p:par>
                            </p:childTnLst>
                          </p:cTn>
                        </p:par>
                        <p:par>
                          <p:cTn id="42" fill="hold">
                            <p:stCondLst>
                              <p:cond delay="1500"/>
                            </p:stCondLst>
                            <p:childTnLst>
                              <p:par>
                                <p:cTn id="43" presetID="12" presetClass="entr" presetSubtype="1" fill="hold" grpId="0" nodeType="afterEffect">
                                  <p:stCondLst>
                                    <p:cond delay="0"/>
                                  </p:stCondLst>
                                  <p:childTnLst>
                                    <p:set>
                                      <p:cBhvr>
                                        <p:cTn id="44" dur="1" fill="hold">
                                          <p:stCondLst>
                                            <p:cond delay="0"/>
                                          </p:stCondLst>
                                        </p:cTn>
                                        <p:tgtEl>
                                          <p:spTgt spid="104"/>
                                        </p:tgtEl>
                                        <p:attrNameLst>
                                          <p:attrName>style.visibility</p:attrName>
                                        </p:attrNameLst>
                                      </p:cBhvr>
                                      <p:to>
                                        <p:strVal val="visible"/>
                                      </p:to>
                                    </p:set>
                                    <p:anim calcmode="lin" valueType="num">
                                      <p:cBhvr additive="base">
                                        <p:cTn id="45" dur="500"/>
                                        <p:tgtEl>
                                          <p:spTgt spid="104"/>
                                        </p:tgtEl>
                                        <p:attrNameLst>
                                          <p:attrName>ppt_y</p:attrName>
                                        </p:attrNameLst>
                                      </p:cBhvr>
                                      <p:tavLst>
                                        <p:tav tm="0">
                                          <p:val>
                                            <p:strVal val="#ppt_y-#ppt_h*1.125000"/>
                                          </p:val>
                                        </p:tav>
                                        <p:tav tm="100000">
                                          <p:val>
                                            <p:strVal val="#ppt_y"/>
                                          </p:val>
                                        </p:tav>
                                      </p:tavLst>
                                    </p:anim>
                                    <p:animEffect transition="in" filter="wipe(down)">
                                      <p:cBhvr>
                                        <p:cTn id="46" dur="500"/>
                                        <p:tgtEl>
                                          <p:spTgt spid="104"/>
                                        </p:tgtEl>
                                      </p:cBhvr>
                                    </p:animEffect>
                                  </p:childTnLst>
                                </p:cTn>
                              </p:par>
                            </p:childTnLst>
                          </p:cTn>
                        </p:par>
                        <p:par>
                          <p:cTn id="47" fill="hold">
                            <p:stCondLst>
                              <p:cond delay="2000"/>
                            </p:stCondLst>
                            <p:childTnLst>
                              <p:par>
                                <p:cTn id="48" presetID="22" presetClass="entr" presetSubtype="4" fill="hold" nodeType="after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wipe(down)">
                                      <p:cBhvr>
                                        <p:cTn id="50" dur="500"/>
                                        <p:tgtEl>
                                          <p:spTgt spid="99"/>
                                        </p:tgtEl>
                                      </p:cBhvr>
                                    </p:animEffect>
                                  </p:childTnLst>
                                </p:cTn>
                              </p:par>
                            </p:childTnLst>
                          </p:cTn>
                        </p:par>
                        <p:par>
                          <p:cTn id="51" fill="hold">
                            <p:stCondLst>
                              <p:cond delay="2500"/>
                            </p:stCondLst>
                            <p:childTnLst>
                              <p:par>
                                <p:cTn id="52" presetID="12" presetClass="entr" presetSubtype="1"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 calcmode="lin" valueType="num">
                                      <p:cBhvr additive="base">
                                        <p:cTn id="54" dur="500"/>
                                        <p:tgtEl>
                                          <p:spTgt spid="105"/>
                                        </p:tgtEl>
                                        <p:attrNameLst>
                                          <p:attrName>ppt_y</p:attrName>
                                        </p:attrNameLst>
                                      </p:cBhvr>
                                      <p:tavLst>
                                        <p:tav tm="0">
                                          <p:val>
                                            <p:strVal val="#ppt_y-#ppt_h*1.125000"/>
                                          </p:val>
                                        </p:tav>
                                        <p:tav tm="100000">
                                          <p:val>
                                            <p:strVal val="#ppt_y"/>
                                          </p:val>
                                        </p:tav>
                                      </p:tavLst>
                                    </p:anim>
                                    <p:animEffect transition="in" filter="wipe(down)">
                                      <p:cBhvr>
                                        <p:cTn id="55" dur="500"/>
                                        <p:tgtEl>
                                          <p:spTgt spid="105"/>
                                        </p:tgtEl>
                                      </p:cBhvr>
                                    </p:animEffect>
                                  </p:childTnLst>
                                </p:cTn>
                              </p:par>
                            </p:childTnLst>
                          </p:cTn>
                        </p:par>
                        <p:par>
                          <p:cTn id="56" fill="hold">
                            <p:stCondLst>
                              <p:cond delay="3000"/>
                            </p:stCondLst>
                            <p:childTnLst>
                              <p:par>
                                <p:cTn id="57" presetID="22" presetClass="entr" presetSubtype="4" fill="hold" nodeType="after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wipe(down)">
                                      <p:cBhvr>
                                        <p:cTn id="59" dur="500"/>
                                        <p:tgtEl>
                                          <p:spTgt spid="101"/>
                                        </p:tgtEl>
                                      </p:cBhvr>
                                    </p:animEffect>
                                  </p:childTnLst>
                                </p:cTn>
                              </p:par>
                            </p:childTnLst>
                          </p:cTn>
                        </p:par>
                        <p:par>
                          <p:cTn id="60" fill="hold">
                            <p:stCondLst>
                              <p:cond delay="3500"/>
                            </p:stCondLst>
                            <p:childTnLst>
                              <p:par>
                                <p:cTn id="61" presetID="12" presetClass="entr" presetSubtype="1" fill="hold" grpId="0"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down)">
                                      <p:cBhvr>
                                        <p:cTn id="64" dur="500"/>
                                        <p:tgtEl>
                                          <p:spTgt spid="106"/>
                                        </p:tgtEl>
                                      </p:cBhvr>
                                    </p:animEffect>
                                  </p:childTnLst>
                                </p:cTn>
                              </p:par>
                            </p:childTnLst>
                          </p:cTn>
                        </p:par>
                        <p:par>
                          <p:cTn id="65" fill="hold">
                            <p:stCondLst>
                              <p:cond delay="4000"/>
                            </p:stCondLst>
                            <p:childTnLst>
                              <p:par>
                                <p:cTn id="66" presetID="22" presetClass="entr" presetSubtype="4"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Effect transition="in" filter="wipe(down)">
                                      <p:cBhvr>
                                        <p:cTn id="68" dur="500"/>
                                        <p:tgtEl>
                                          <p:spTgt spid="102"/>
                                        </p:tgtEl>
                                      </p:cBhvr>
                                    </p:animEffect>
                                  </p:childTnLst>
                                </p:cTn>
                              </p:par>
                            </p:childTnLst>
                          </p:cTn>
                        </p:par>
                        <p:par>
                          <p:cTn id="69" fill="hold">
                            <p:stCondLst>
                              <p:cond delay="4500"/>
                            </p:stCondLst>
                            <p:childTnLst>
                              <p:par>
                                <p:cTn id="70" presetID="12" presetClass="entr" presetSubtype="1" fill="hold" grpId="0" nodeType="afterEffect">
                                  <p:stCondLst>
                                    <p:cond delay="0"/>
                                  </p:stCondLst>
                                  <p:childTnLst>
                                    <p:set>
                                      <p:cBhvr>
                                        <p:cTn id="71" dur="1" fill="hold">
                                          <p:stCondLst>
                                            <p:cond delay="0"/>
                                          </p:stCondLst>
                                        </p:cTn>
                                        <p:tgtEl>
                                          <p:spTgt spid="107"/>
                                        </p:tgtEl>
                                        <p:attrNameLst>
                                          <p:attrName>style.visibility</p:attrName>
                                        </p:attrNameLst>
                                      </p:cBhvr>
                                      <p:to>
                                        <p:strVal val="visible"/>
                                      </p:to>
                                    </p:set>
                                    <p:anim calcmode="lin" valueType="num">
                                      <p:cBhvr additive="base">
                                        <p:cTn id="72" dur="500"/>
                                        <p:tgtEl>
                                          <p:spTgt spid="107"/>
                                        </p:tgtEl>
                                        <p:attrNameLst>
                                          <p:attrName>ppt_y</p:attrName>
                                        </p:attrNameLst>
                                      </p:cBhvr>
                                      <p:tavLst>
                                        <p:tav tm="0">
                                          <p:val>
                                            <p:strVal val="#ppt_y-#ppt_h*1.125000"/>
                                          </p:val>
                                        </p:tav>
                                        <p:tav tm="100000">
                                          <p:val>
                                            <p:strVal val="#ppt_y"/>
                                          </p:val>
                                        </p:tav>
                                      </p:tavLst>
                                    </p:anim>
                                    <p:animEffect transition="in" filter="wipe(down)">
                                      <p:cBhvr>
                                        <p:cTn id="73" dur="500"/>
                                        <p:tgtEl>
                                          <p:spTgt spid="107"/>
                                        </p:tgtEl>
                                      </p:cBhvr>
                                    </p:animEffect>
                                  </p:childTnLst>
                                </p:cTn>
                              </p:par>
                            </p:childTnLst>
                          </p:cTn>
                        </p:par>
                        <p:par>
                          <p:cTn id="74" fill="hold">
                            <p:stCondLst>
                              <p:cond delay="5000"/>
                            </p:stCondLst>
                            <p:childTnLst>
                              <p:par>
                                <p:cTn id="75" presetID="22" presetClass="entr" presetSubtype="4" fill="hold" nodeType="after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wipe(down)">
                                      <p:cBhvr>
                                        <p:cTn id="77" dur="500"/>
                                        <p:tgtEl>
                                          <p:spTgt spid="103"/>
                                        </p:tgtEl>
                                      </p:cBhvr>
                                    </p:animEffect>
                                  </p:childTnLst>
                                </p:cTn>
                              </p:par>
                            </p:childTnLst>
                          </p:cTn>
                        </p:par>
                        <p:par>
                          <p:cTn id="78" fill="hold">
                            <p:stCondLst>
                              <p:cond delay="5500"/>
                            </p:stCondLst>
                            <p:childTnLst>
                              <p:par>
                                <p:cTn id="79" presetID="12" presetClass="entr" presetSubtype="1" fill="hold" grpId="0" nodeType="afterEffect">
                                  <p:stCondLst>
                                    <p:cond delay="0"/>
                                  </p:stCondLst>
                                  <p:childTnLst>
                                    <p:set>
                                      <p:cBhvr>
                                        <p:cTn id="80" dur="1" fill="hold">
                                          <p:stCondLst>
                                            <p:cond delay="0"/>
                                          </p:stCondLst>
                                        </p:cTn>
                                        <p:tgtEl>
                                          <p:spTgt spid="108"/>
                                        </p:tgtEl>
                                        <p:attrNameLst>
                                          <p:attrName>style.visibility</p:attrName>
                                        </p:attrNameLst>
                                      </p:cBhvr>
                                      <p:to>
                                        <p:strVal val="visible"/>
                                      </p:to>
                                    </p:set>
                                    <p:anim calcmode="lin" valueType="num">
                                      <p:cBhvr additive="base">
                                        <p:cTn id="81" dur="500"/>
                                        <p:tgtEl>
                                          <p:spTgt spid="108"/>
                                        </p:tgtEl>
                                        <p:attrNameLst>
                                          <p:attrName>ppt_y</p:attrName>
                                        </p:attrNameLst>
                                      </p:cBhvr>
                                      <p:tavLst>
                                        <p:tav tm="0">
                                          <p:val>
                                            <p:strVal val="#ppt_y-#ppt_h*1.125000"/>
                                          </p:val>
                                        </p:tav>
                                        <p:tav tm="100000">
                                          <p:val>
                                            <p:strVal val="#ppt_y"/>
                                          </p:val>
                                        </p:tav>
                                      </p:tavLst>
                                    </p:anim>
                                    <p:animEffect transition="in" filter="wipe(down)">
                                      <p:cBhvr>
                                        <p:cTn id="8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4" grpId="0"/>
      <p:bldP spid="105" grpId="0"/>
      <p:bldP spid="106" grpId="0"/>
      <p:bldP spid="107" grpId="0"/>
      <p:bldP spid="10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2"/>
          <p:cNvGrpSpPr/>
          <p:nvPr/>
        </p:nvGrpSpPr>
        <p:grpSpPr bwMode="auto">
          <a:xfrm>
            <a:off x="2207463" y="2506666"/>
            <a:ext cx="1979568" cy="1929586"/>
            <a:chOff x="0" y="0"/>
            <a:chExt cx="2389188" cy="2328862"/>
          </a:xfrm>
        </p:grpSpPr>
        <p:sp>
          <p:nvSpPr>
            <p:cNvPr id="50" name="Freeform 12"/>
            <p:cNvSpPr/>
            <p:nvPr/>
          </p:nvSpPr>
          <p:spPr bwMode="auto">
            <a:xfrm>
              <a:off x="52387" y="504825"/>
              <a:ext cx="725488" cy="1016000"/>
            </a:xfrm>
            <a:custGeom>
              <a:avLst/>
              <a:gdLst>
                <a:gd name="T0" fmla="*/ 124 w 193"/>
                <a:gd name="T1" fmla="*/ 262 h 270"/>
                <a:gd name="T2" fmla="*/ 169 w 193"/>
                <a:gd name="T3" fmla="*/ 257 h 270"/>
                <a:gd name="T4" fmla="*/ 193 w 193"/>
                <a:gd name="T5" fmla="*/ 240 h 270"/>
                <a:gd name="T6" fmla="*/ 166 w 193"/>
                <a:gd name="T7" fmla="*/ 262 h 270"/>
                <a:gd name="T8" fmla="*/ 121 w 193"/>
                <a:gd name="T9" fmla="*/ 267 h 270"/>
                <a:gd name="T10" fmla="*/ 10 w 193"/>
                <a:gd name="T11" fmla="*/ 148 h 270"/>
                <a:gd name="T12" fmla="*/ 46 w 193"/>
                <a:gd name="T13" fmla="*/ 0 h 270"/>
                <a:gd name="T14" fmla="*/ 14 w 193"/>
                <a:gd name="T15" fmla="*/ 143 h 270"/>
                <a:gd name="T16" fmla="*/ 124 w 193"/>
                <a:gd name="T17" fmla="*/ 2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70">
                  <a:moveTo>
                    <a:pt x="124" y="262"/>
                  </a:moveTo>
                  <a:cubicBezTo>
                    <a:pt x="140" y="265"/>
                    <a:pt x="156" y="263"/>
                    <a:pt x="169" y="257"/>
                  </a:cubicBezTo>
                  <a:cubicBezTo>
                    <a:pt x="179" y="253"/>
                    <a:pt x="187" y="247"/>
                    <a:pt x="193" y="240"/>
                  </a:cubicBezTo>
                  <a:cubicBezTo>
                    <a:pt x="187" y="249"/>
                    <a:pt x="177" y="257"/>
                    <a:pt x="166" y="262"/>
                  </a:cubicBezTo>
                  <a:cubicBezTo>
                    <a:pt x="152" y="267"/>
                    <a:pt x="137" y="270"/>
                    <a:pt x="121" y="267"/>
                  </a:cubicBezTo>
                  <a:cubicBezTo>
                    <a:pt x="72" y="258"/>
                    <a:pt x="24" y="208"/>
                    <a:pt x="10" y="148"/>
                  </a:cubicBezTo>
                  <a:cubicBezTo>
                    <a:pt x="0" y="98"/>
                    <a:pt x="14" y="46"/>
                    <a:pt x="46" y="0"/>
                  </a:cubicBezTo>
                  <a:cubicBezTo>
                    <a:pt x="16" y="44"/>
                    <a:pt x="3" y="95"/>
                    <a:pt x="14" y="143"/>
                  </a:cubicBezTo>
                  <a:cubicBezTo>
                    <a:pt x="27" y="203"/>
                    <a:pt x="75" y="253"/>
                    <a:pt x="124" y="2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51" name="Freeform 13"/>
            <p:cNvSpPr/>
            <p:nvPr/>
          </p:nvSpPr>
          <p:spPr bwMode="auto">
            <a:xfrm>
              <a:off x="854075" y="779462"/>
              <a:ext cx="1222375" cy="1512888"/>
            </a:xfrm>
            <a:custGeom>
              <a:avLst/>
              <a:gdLst>
                <a:gd name="T0" fmla="*/ 52 w 325"/>
                <a:gd name="T1" fmla="*/ 19 h 402"/>
                <a:gd name="T2" fmla="*/ 135 w 325"/>
                <a:gd name="T3" fmla="*/ 4 h 402"/>
                <a:gd name="T4" fmla="*/ 307 w 325"/>
                <a:gd name="T5" fmla="*/ 171 h 402"/>
                <a:gd name="T6" fmla="*/ 277 w 325"/>
                <a:gd name="T7" fmla="*/ 359 h 402"/>
                <a:gd name="T8" fmla="*/ 270 w 325"/>
                <a:gd name="T9" fmla="*/ 392 h 402"/>
                <a:gd name="T10" fmla="*/ 307 w 325"/>
                <a:gd name="T11" fmla="*/ 364 h 402"/>
                <a:gd name="T12" fmla="*/ 311 w 325"/>
                <a:gd name="T13" fmla="*/ 360 h 402"/>
                <a:gd name="T14" fmla="*/ 303 w 325"/>
                <a:gd name="T15" fmla="*/ 368 h 402"/>
                <a:gd name="T16" fmla="*/ 267 w 325"/>
                <a:gd name="T17" fmla="*/ 396 h 402"/>
                <a:gd name="T18" fmla="*/ 273 w 325"/>
                <a:gd name="T19" fmla="*/ 362 h 402"/>
                <a:gd name="T20" fmla="*/ 303 w 325"/>
                <a:gd name="T21" fmla="*/ 176 h 402"/>
                <a:gd name="T22" fmla="*/ 131 w 325"/>
                <a:gd name="T23" fmla="*/ 9 h 402"/>
                <a:gd name="T24" fmla="*/ 48 w 325"/>
                <a:gd name="T25" fmla="*/ 25 h 402"/>
                <a:gd name="T26" fmla="*/ 0 w 325"/>
                <a:gd name="T27" fmla="*/ 62 h 402"/>
                <a:gd name="T28" fmla="*/ 52 w 325"/>
                <a:gd name="T29" fmla="*/ 1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402">
                  <a:moveTo>
                    <a:pt x="52" y="19"/>
                  </a:moveTo>
                  <a:cubicBezTo>
                    <a:pt x="79" y="6"/>
                    <a:pt x="110" y="0"/>
                    <a:pt x="135" y="4"/>
                  </a:cubicBezTo>
                  <a:cubicBezTo>
                    <a:pt x="229" y="18"/>
                    <a:pt x="292" y="102"/>
                    <a:pt x="307" y="171"/>
                  </a:cubicBezTo>
                  <a:cubicBezTo>
                    <a:pt x="325" y="254"/>
                    <a:pt x="291" y="330"/>
                    <a:pt x="277" y="359"/>
                  </a:cubicBezTo>
                  <a:cubicBezTo>
                    <a:pt x="263" y="386"/>
                    <a:pt x="257" y="399"/>
                    <a:pt x="270" y="392"/>
                  </a:cubicBezTo>
                  <a:cubicBezTo>
                    <a:pt x="277" y="389"/>
                    <a:pt x="289" y="380"/>
                    <a:pt x="307" y="364"/>
                  </a:cubicBezTo>
                  <a:cubicBezTo>
                    <a:pt x="308" y="363"/>
                    <a:pt x="310" y="362"/>
                    <a:pt x="311" y="360"/>
                  </a:cubicBezTo>
                  <a:cubicBezTo>
                    <a:pt x="308" y="363"/>
                    <a:pt x="306" y="366"/>
                    <a:pt x="303" y="368"/>
                  </a:cubicBezTo>
                  <a:cubicBezTo>
                    <a:pt x="285" y="384"/>
                    <a:pt x="273" y="392"/>
                    <a:pt x="267" y="396"/>
                  </a:cubicBezTo>
                  <a:cubicBezTo>
                    <a:pt x="253" y="402"/>
                    <a:pt x="260" y="389"/>
                    <a:pt x="273" y="362"/>
                  </a:cubicBezTo>
                  <a:cubicBezTo>
                    <a:pt x="287" y="334"/>
                    <a:pt x="321" y="259"/>
                    <a:pt x="303" y="176"/>
                  </a:cubicBezTo>
                  <a:cubicBezTo>
                    <a:pt x="288" y="107"/>
                    <a:pt x="225" y="24"/>
                    <a:pt x="131" y="9"/>
                  </a:cubicBezTo>
                  <a:cubicBezTo>
                    <a:pt x="105" y="6"/>
                    <a:pt x="75" y="12"/>
                    <a:pt x="48" y="25"/>
                  </a:cubicBezTo>
                  <a:cubicBezTo>
                    <a:pt x="29" y="35"/>
                    <a:pt x="12" y="47"/>
                    <a:pt x="0" y="62"/>
                  </a:cubicBezTo>
                  <a:cubicBezTo>
                    <a:pt x="12" y="45"/>
                    <a:pt x="31" y="30"/>
                    <a:pt x="52"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52" name="Freeform 19"/>
            <p:cNvSpPr/>
            <p:nvPr/>
          </p:nvSpPr>
          <p:spPr bwMode="auto">
            <a:xfrm>
              <a:off x="812800" y="801688"/>
              <a:ext cx="1249363" cy="1527174"/>
            </a:xfrm>
            <a:custGeom>
              <a:avLst/>
              <a:gdLst>
                <a:gd name="T0" fmla="*/ 44 w 332"/>
                <a:gd name="T1" fmla="*/ 36 h 406"/>
                <a:gd name="T2" fmla="*/ 0 w 332"/>
                <a:gd name="T3" fmla="*/ 67 h 406"/>
                <a:gd name="T4" fmla="*/ 15 w 332"/>
                <a:gd name="T5" fmla="*/ 51 h 406"/>
                <a:gd name="T6" fmla="*/ 59 w 332"/>
                <a:gd name="T7" fmla="*/ 19 h 406"/>
                <a:gd name="T8" fmla="*/ 142 w 332"/>
                <a:gd name="T9" fmla="*/ 3 h 406"/>
                <a:gd name="T10" fmla="*/ 314 w 332"/>
                <a:gd name="T11" fmla="*/ 170 h 406"/>
                <a:gd name="T12" fmla="*/ 284 w 332"/>
                <a:gd name="T13" fmla="*/ 356 h 406"/>
                <a:gd name="T14" fmla="*/ 278 w 332"/>
                <a:gd name="T15" fmla="*/ 390 h 406"/>
                <a:gd name="T16" fmla="*/ 314 w 332"/>
                <a:gd name="T17" fmla="*/ 362 h 406"/>
                <a:gd name="T18" fmla="*/ 302 w 332"/>
                <a:gd name="T19" fmla="*/ 373 h 406"/>
                <a:gd name="T20" fmla="*/ 265 w 332"/>
                <a:gd name="T21" fmla="*/ 399 h 406"/>
                <a:gd name="T22" fmla="*/ 271 w 332"/>
                <a:gd name="T23" fmla="*/ 367 h 406"/>
                <a:gd name="T24" fmla="*/ 301 w 332"/>
                <a:gd name="T25" fmla="*/ 185 h 406"/>
                <a:gd name="T26" fmla="*/ 127 w 332"/>
                <a:gd name="T27" fmla="*/ 20 h 406"/>
                <a:gd name="T28" fmla="*/ 44 w 332"/>
                <a:gd name="T29" fmla="*/ 3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06">
                  <a:moveTo>
                    <a:pt x="44" y="36"/>
                  </a:moveTo>
                  <a:cubicBezTo>
                    <a:pt x="27" y="44"/>
                    <a:pt x="12" y="55"/>
                    <a:pt x="0" y="67"/>
                  </a:cubicBezTo>
                  <a:cubicBezTo>
                    <a:pt x="5" y="62"/>
                    <a:pt x="10" y="57"/>
                    <a:pt x="15" y="51"/>
                  </a:cubicBezTo>
                  <a:cubicBezTo>
                    <a:pt x="27" y="38"/>
                    <a:pt x="42" y="28"/>
                    <a:pt x="59" y="19"/>
                  </a:cubicBezTo>
                  <a:cubicBezTo>
                    <a:pt x="86" y="6"/>
                    <a:pt x="116" y="0"/>
                    <a:pt x="142" y="3"/>
                  </a:cubicBezTo>
                  <a:cubicBezTo>
                    <a:pt x="236" y="18"/>
                    <a:pt x="299" y="101"/>
                    <a:pt x="314" y="170"/>
                  </a:cubicBezTo>
                  <a:cubicBezTo>
                    <a:pt x="332" y="253"/>
                    <a:pt x="298" y="328"/>
                    <a:pt x="284" y="356"/>
                  </a:cubicBezTo>
                  <a:cubicBezTo>
                    <a:pt x="271" y="383"/>
                    <a:pt x="264" y="396"/>
                    <a:pt x="278" y="390"/>
                  </a:cubicBezTo>
                  <a:cubicBezTo>
                    <a:pt x="284" y="386"/>
                    <a:pt x="296" y="378"/>
                    <a:pt x="314" y="362"/>
                  </a:cubicBezTo>
                  <a:cubicBezTo>
                    <a:pt x="310" y="365"/>
                    <a:pt x="306" y="369"/>
                    <a:pt x="302" y="373"/>
                  </a:cubicBezTo>
                  <a:cubicBezTo>
                    <a:pt x="284" y="388"/>
                    <a:pt x="272" y="396"/>
                    <a:pt x="265" y="399"/>
                  </a:cubicBezTo>
                  <a:cubicBezTo>
                    <a:pt x="252" y="406"/>
                    <a:pt x="258" y="394"/>
                    <a:pt x="271" y="367"/>
                  </a:cubicBezTo>
                  <a:cubicBezTo>
                    <a:pt x="285" y="339"/>
                    <a:pt x="319" y="266"/>
                    <a:pt x="301" y="185"/>
                  </a:cubicBezTo>
                  <a:cubicBezTo>
                    <a:pt x="285" y="117"/>
                    <a:pt x="222" y="34"/>
                    <a:pt x="127" y="20"/>
                  </a:cubicBezTo>
                  <a:cubicBezTo>
                    <a:pt x="101" y="16"/>
                    <a:pt x="71" y="22"/>
                    <a:pt x="44" y="36"/>
                  </a:cubicBezTo>
                  <a:close/>
                </a:path>
              </a:pathLst>
            </a:custGeom>
            <a:gradFill rotWithShape="1">
              <a:gsLst>
                <a:gs pos="0">
                  <a:srgbClr val="FF7711"/>
                </a:gs>
                <a:gs pos="22900">
                  <a:srgbClr val="FFC000"/>
                </a:gs>
                <a:gs pos="50000">
                  <a:srgbClr val="FF7711"/>
                </a:gs>
                <a:gs pos="76250">
                  <a:srgbClr val="FFC000"/>
                </a:gs>
                <a:gs pos="100000">
                  <a:srgbClr val="FF7711"/>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53" name="Freeform 20"/>
            <p:cNvSpPr/>
            <p:nvPr/>
          </p:nvSpPr>
          <p:spPr bwMode="auto">
            <a:xfrm>
              <a:off x="0" y="414338"/>
              <a:ext cx="758825" cy="1155700"/>
            </a:xfrm>
            <a:custGeom>
              <a:avLst/>
              <a:gdLst>
                <a:gd name="T0" fmla="*/ 78 w 202"/>
                <a:gd name="T1" fmla="*/ 0 h 307"/>
                <a:gd name="T2" fmla="*/ 24 w 202"/>
                <a:gd name="T3" fmla="*/ 172 h 307"/>
                <a:gd name="T4" fmla="*/ 135 w 202"/>
                <a:gd name="T5" fmla="*/ 291 h 307"/>
                <a:gd name="T6" fmla="*/ 180 w 202"/>
                <a:gd name="T7" fmla="*/ 286 h 307"/>
                <a:gd name="T8" fmla="*/ 202 w 202"/>
                <a:gd name="T9" fmla="*/ 271 h 307"/>
                <a:gd name="T10" fmla="*/ 188 w 202"/>
                <a:gd name="T11" fmla="*/ 285 h 307"/>
                <a:gd name="T12" fmla="*/ 166 w 202"/>
                <a:gd name="T13" fmla="*/ 299 h 307"/>
                <a:gd name="T14" fmla="*/ 122 w 202"/>
                <a:gd name="T15" fmla="*/ 304 h 307"/>
                <a:gd name="T16" fmla="*/ 13 w 202"/>
                <a:gd name="T17" fmla="*/ 187 h 307"/>
                <a:gd name="T18" fmla="*/ 64 w 202"/>
                <a:gd name="T19" fmla="*/ 16 h 307"/>
                <a:gd name="T20" fmla="*/ 78 w 202"/>
                <a:gd name="T2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307">
                  <a:moveTo>
                    <a:pt x="78" y="0"/>
                  </a:moveTo>
                  <a:cubicBezTo>
                    <a:pt x="34" y="51"/>
                    <a:pt x="12" y="114"/>
                    <a:pt x="24" y="172"/>
                  </a:cubicBezTo>
                  <a:cubicBezTo>
                    <a:pt x="38" y="232"/>
                    <a:pt x="86" y="282"/>
                    <a:pt x="135" y="291"/>
                  </a:cubicBezTo>
                  <a:cubicBezTo>
                    <a:pt x="151" y="294"/>
                    <a:pt x="166" y="291"/>
                    <a:pt x="180" y="286"/>
                  </a:cubicBezTo>
                  <a:cubicBezTo>
                    <a:pt x="188" y="282"/>
                    <a:pt x="196" y="277"/>
                    <a:pt x="202" y="271"/>
                  </a:cubicBezTo>
                  <a:cubicBezTo>
                    <a:pt x="197" y="275"/>
                    <a:pt x="193" y="280"/>
                    <a:pt x="188" y="285"/>
                  </a:cubicBezTo>
                  <a:cubicBezTo>
                    <a:pt x="182" y="291"/>
                    <a:pt x="175" y="296"/>
                    <a:pt x="166" y="299"/>
                  </a:cubicBezTo>
                  <a:cubicBezTo>
                    <a:pt x="153" y="305"/>
                    <a:pt x="138" y="307"/>
                    <a:pt x="122" y="304"/>
                  </a:cubicBezTo>
                  <a:cubicBezTo>
                    <a:pt x="74" y="295"/>
                    <a:pt x="26" y="245"/>
                    <a:pt x="13" y="187"/>
                  </a:cubicBezTo>
                  <a:cubicBezTo>
                    <a:pt x="0" y="129"/>
                    <a:pt x="21" y="67"/>
                    <a:pt x="64" y="16"/>
                  </a:cubicBezTo>
                  <a:cubicBezTo>
                    <a:pt x="69" y="11"/>
                    <a:pt x="73" y="5"/>
                    <a:pt x="78" y="0"/>
                  </a:cubicBezTo>
                  <a:close/>
                </a:path>
              </a:pathLst>
            </a:custGeom>
            <a:gradFill rotWithShape="1">
              <a:gsLst>
                <a:gs pos="0">
                  <a:srgbClr val="FF7711"/>
                </a:gs>
                <a:gs pos="22900">
                  <a:srgbClr val="FFC000"/>
                </a:gs>
                <a:gs pos="50000">
                  <a:srgbClr val="FF7711"/>
                </a:gs>
                <a:gs pos="76250">
                  <a:srgbClr val="FFC000"/>
                </a:gs>
                <a:gs pos="100000">
                  <a:srgbClr val="FF7711"/>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54" name="Freeform 23"/>
            <p:cNvSpPr/>
            <p:nvPr/>
          </p:nvSpPr>
          <p:spPr bwMode="auto">
            <a:xfrm>
              <a:off x="63500" y="0"/>
              <a:ext cx="2325688" cy="2279649"/>
            </a:xfrm>
            <a:custGeom>
              <a:avLst/>
              <a:gdLst>
                <a:gd name="T0" fmla="*/ 315 w 618"/>
                <a:gd name="T1" fmla="*/ 5 h 606"/>
                <a:gd name="T2" fmla="*/ 616 w 618"/>
                <a:gd name="T3" fmla="*/ 332 h 606"/>
                <a:gd name="T4" fmla="*/ 521 w 618"/>
                <a:gd name="T5" fmla="*/ 567 h 606"/>
                <a:gd name="T6" fmla="*/ 517 w 618"/>
                <a:gd name="T7" fmla="*/ 571 h 606"/>
                <a:gd name="T8" fmla="*/ 480 w 618"/>
                <a:gd name="T9" fmla="*/ 599 h 606"/>
                <a:gd name="T10" fmla="*/ 487 w 618"/>
                <a:gd name="T11" fmla="*/ 566 h 606"/>
                <a:gd name="T12" fmla="*/ 517 w 618"/>
                <a:gd name="T13" fmla="*/ 378 h 606"/>
                <a:gd name="T14" fmla="*/ 345 w 618"/>
                <a:gd name="T15" fmla="*/ 211 h 606"/>
                <a:gd name="T16" fmla="*/ 262 w 618"/>
                <a:gd name="T17" fmla="*/ 226 h 606"/>
                <a:gd name="T18" fmla="*/ 210 w 618"/>
                <a:gd name="T19" fmla="*/ 269 h 606"/>
                <a:gd name="T20" fmla="*/ 196 w 618"/>
                <a:gd name="T21" fmla="*/ 338 h 606"/>
                <a:gd name="T22" fmla="*/ 190 w 618"/>
                <a:gd name="T23" fmla="*/ 374 h 606"/>
                <a:gd name="T24" fmla="*/ 166 w 618"/>
                <a:gd name="T25" fmla="*/ 391 h 606"/>
                <a:gd name="T26" fmla="*/ 121 w 618"/>
                <a:gd name="T27" fmla="*/ 396 h 606"/>
                <a:gd name="T28" fmla="*/ 11 w 618"/>
                <a:gd name="T29" fmla="*/ 277 h 606"/>
                <a:gd name="T30" fmla="*/ 43 w 618"/>
                <a:gd name="T31" fmla="*/ 134 h 606"/>
                <a:gd name="T32" fmla="*/ 159 w 618"/>
                <a:gd name="T33" fmla="*/ 35 h 606"/>
                <a:gd name="T34" fmla="*/ 315 w 618"/>
                <a:gd name="T35" fmla="*/ 5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8" h="606">
                  <a:moveTo>
                    <a:pt x="315" y="5"/>
                  </a:moveTo>
                  <a:cubicBezTo>
                    <a:pt x="494" y="26"/>
                    <a:pt x="614" y="205"/>
                    <a:pt x="616" y="332"/>
                  </a:cubicBezTo>
                  <a:cubicBezTo>
                    <a:pt x="618" y="446"/>
                    <a:pt x="556" y="533"/>
                    <a:pt x="521" y="567"/>
                  </a:cubicBezTo>
                  <a:cubicBezTo>
                    <a:pt x="520" y="569"/>
                    <a:pt x="518" y="570"/>
                    <a:pt x="517" y="571"/>
                  </a:cubicBezTo>
                  <a:cubicBezTo>
                    <a:pt x="499" y="587"/>
                    <a:pt x="487" y="596"/>
                    <a:pt x="480" y="599"/>
                  </a:cubicBezTo>
                  <a:cubicBezTo>
                    <a:pt x="467" y="606"/>
                    <a:pt x="473" y="593"/>
                    <a:pt x="487" y="566"/>
                  </a:cubicBezTo>
                  <a:cubicBezTo>
                    <a:pt x="501" y="537"/>
                    <a:pt x="535" y="461"/>
                    <a:pt x="517" y="378"/>
                  </a:cubicBezTo>
                  <a:cubicBezTo>
                    <a:pt x="502" y="309"/>
                    <a:pt x="439" y="225"/>
                    <a:pt x="345" y="211"/>
                  </a:cubicBezTo>
                  <a:cubicBezTo>
                    <a:pt x="320" y="207"/>
                    <a:pt x="289" y="213"/>
                    <a:pt x="262" y="226"/>
                  </a:cubicBezTo>
                  <a:cubicBezTo>
                    <a:pt x="241" y="237"/>
                    <a:pt x="222" y="252"/>
                    <a:pt x="210" y="269"/>
                  </a:cubicBezTo>
                  <a:cubicBezTo>
                    <a:pt x="194" y="289"/>
                    <a:pt x="187" y="313"/>
                    <a:pt x="196" y="338"/>
                  </a:cubicBezTo>
                  <a:cubicBezTo>
                    <a:pt x="201" y="351"/>
                    <a:pt x="198" y="363"/>
                    <a:pt x="190" y="374"/>
                  </a:cubicBezTo>
                  <a:cubicBezTo>
                    <a:pt x="184" y="381"/>
                    <a:pt x="176" y="387"/>
                    <a:pt x="166" y="391"/>
                  </a:cubicBezTo>
                  <a:cubicBezTo>
                    <a:pt x="153" y="397"/>
                    <a:pt x="137" y="399"/>
                    <a:pt x="121" y="396"/>
                  </a:cubicBezTo>
                  <a:cubicBezTo>
                    <a:pt x="72" y="387"/>
                    <a:pt x="24" y="337"/>
                    <a:pt x="11" y="277"/>
                  </a:cubicBezTo>
                  <a:cubicBezTo>
                    <a:pt x="0" y="229"/>
                    <a:pt x="13" y="178"/>
                    <a:pt x="43" y="134"/>
                  </a:cubicBezTo>
                  <a:cubicBezTo>
                    <a:pt x="70" y="94"/>
                    <a:pt x="111" y="59"/>
                    <a:pt x="159" y="35"/>
                  </a:cubicBezTo>
                  <a:cubicBezTo>
                    <a:pt x="207" y="11"/>
                    <a:pt x="261" y="0"/>
                    <a:pt x="315" y="5"/>
                  </a:cubicBezTo>
                  <a:close/>
                </a:path>
              </a:pathLst>
            </a:custGeom>
            <a:gradFill rotWithShape="1">
              <a:gsLst>
                <a:gs pos="0">
                  <a:srgbClr val="FFAA01"/>
                </a:gs>
                <a:gs pos="50000">
                  <a:srgbClr val="FF7711"/>
                </a:gs>
                <a:gs pos="100000">
                  <a:srgbClr val="FFAA01"/>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grpSp>
      <p:grpSp>
        <p:nvGrpSpPr>
          <p:cNvPr id="55" name="Group 8"/>
          <p:cNvGrpSpPr/>
          <p:nvPr/>
        </p:nvGrpSpPr>
        <p:grpSpPr bwMode="auto">
          <a:xfrm>
            <a:off x="4051556" y="1906717"/>
            <a:ext cx="1218651" cy="1633637"/>
            <a:chOff x="0" y="0"/>
            <a:chExt cx="944563" cy="1971676"/>
          </a:xfrm>
        </p:grpSpPr>
        <p:sp>
          <p:nvSpPr>
            <p:cNvPr id="56" name="Freeform 6"/>
            <p:cNvSpPr/>
            <p:nvPr/>
          </p:nvSpPr>
          <p:spPr bwMode="auto">
            <a:xfrm>
              <a:off x="519113" y="225426"/>
              <a:ext cx="266700" cy="139700"/>
            </a:xfrm>
            <a:custGeom>
              <a:avLst/>
              <a:gdLst>
                <a:gd name="T0" fmla="*/ 67 w 71"/>
                <a:gd name="T1" fmla="*/ 7 h 37"/>
                <a:gd name="T2" fmla="*/ 57 w 71"/>
                <a:gd name="T3" fmla="*/ 7 h 37"/>
                <a:gd name="T4" fmla="*/ 32 w 71"/>
                <a:gd name="T5" fmla="*/ 8 h 37"/>
                <a:gd name="T6" fmla="*/ 0 w 71"/>
                <a:gd name="T7" fmla="*/ 37 h 37"/>
                <a:gd name="T8" fmla="*/ 3 w 71"/>
                <a:gd name="T9" fmla="*/ 30 h 37"/>
                <a:gd name="T10" fmla="*/ 35 w 71"/>
                <a:gd name="T11" fmla="*/ 3 h 37"/>
                <a:gd name="T12" fmla="*/ 59 w 71"/>
                <a:gd name="T13" fmla="*/ 2 h 37"/>
                <a:gd name="T14" fmla="*/ 69 w 71"/>
                <a:gd name="T15" fmla="*/ 2 h 37"/>
                <a:gd name="T16" fmla="*/ 71 w 71"/>
                <a:gd name="T17" fmla="*/ 1 h 37"/>
                <a:gd name="T18" fmla="*/ 69 w 71"/>
                <a:gd name="T19" fmla="*/ 6 h 37"/>
                <a:gd name="T20" fmla="*/ 67 w 71"/>
                <a:gd name="T21"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37">
                  <a:moveTo>
                    <a:pt x="67" y="7"/>
                  </a:moveTo>
                  <a:cubicBezTo>
                    <a:pt x="65" y="8"/>
                    <a:pt x="62" y="7"/>
                    <a:pt x="57" y="7"/>
                  </a:cubicBezTo>
                  <a:cubicBezTo>
                    <a:pt x="52" y="7"/>
                    <a:pt x="42" y="6"/>
                    <a:pt x="32" y="8"/>
                  </a:cubicBezTo>
                  <a:cubicBezTo>
                    <a:pt x="21" y="12"/>
                    <a:pt x="9" y="19"/>
                    <a:pt x="0" y="37"/>
                  </a:cubicBezTo>
                  <a:cubicBezTo>
                    <a:pt x="1" y="35"/>
                    <a:pt x="2" y="33"/>
                    <a:pt x="3" y="30"/>
                  </a:cubicBezTo>
                  <a:cubicBezTo>
                    <a:pt x="12" y="13"/>
                    <a:pt x="24" y="5"/>
                    <a:pt x="35" y="3"/>
                  </a:cubicBezTo>
                  <a:cubicBezTo>
                    <a:pt x="44" y="0"/>
                    <a:pt x="54" y="2"/>
                    <a:pt x="59" y="2"/>
                  </a:cubicBezTo>
                  <a:cubicBezTo>
                    <a:pt x="63" y="2"/>
                    <a:pt x="67" y="3"/>
                    <a:pt x="69" y="2"/>
                  </a:cubicBezTo>
                  <a:cubicBezTo>
                    <a:pt x="70" y="2"/>
                    <a:pt x="70" y="2"/>
                    <a:pt x="71" y="1"/>
                  </a:cubicBezTo>
                  <a:cubicBezTo>
                    <a:pt x="70" y="2"/>
                    <a:pt x="70" y="4"/>
                    <a:pt x="69" y="6"/>
                  </a:cubicBezTo>
                  <a:cubicBezTo>
                    <a:pt x="69" y="6"/>
                    <a:pt x="68" y="7"/>
                    <a:pt x="67" y="7"/>
                  </a:cubicBezTo>
                  <a:close/>
                </a:path>
              </a:pathLst>
            </a:custGeom>
            <a:gradFill rotWithShape="1">
              <a:gsLst>
                <a:gs pos="0">
                  <a:srgbClr val="006A96"/>
                </a:gs>
                <a:gs pos="21651">
                  <a:srgbClr val="00B8FF"/>
                </a:gs>
                <a:gs pos="50000">
                  <a:srgbClr val="0070C0"/>
                </a:gs>
                <a:gs pos="77100">
                  <a:srgbClr val="00B8FF"/>
                </a:gs>
                <a:gs pos="100000">
                  <a:srgbClr val="007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57" name="Freeform 7"/>
            <p:cNvSpPr/>
            <p:nvPr/>
          </p:nvSpPr>
          <p:spPr bwMode="auto">
            <a:xfrm>
              <a:off x="1" y="109538"/>
              <a:ext cx="881062" cy="1862137"/>
            </a:xfrm>
            <a:custGeom>
              <a:avLst/>
              <a:gdLst>
                <a:gd name="T0" fmla="*/ 53 w 234"/>
                <a:gd name="T1" fmla="*/ 7 h 495"/>
                <a:gd name="T2" fmla="*/ 58 w 234"/>
                <a:gd name="T3" fmla="*/ 0 h 495"/>
                <a:gd name="T4" fmla="*/ 60 w 234"/>
                <a:gd name="T5" fmla="*/ 321 h 495"/>
                <a:gd name="T6" fmla="*/ 219 w 234"/>
                <a:gd name="T7" fmla="*/ 435 h 495"/>
                <a:gd name="T8" fmla="*/ 229 w 234"/>
                <a:gd name="T9" fmla="*/ 420 h 495"/>
                <a:gd name="T10" fmla="*/ 234 w 234"/>
                <a:gd name="T11" fmla="*/ 410 h 495"/>
                <a:gd name="T12" fmla="*/ 229 w 234"/>
                <a:gd name="T13" fmla="*/ 421 h 495"/>
                <a:gd name="T14" fmla="*/ 224 w 234"/>
                <a:gd name="T15" fmla="*/ 431 h 495"/>
                <a:gd name="T16" fmla="*/ 213 w 234"/>
                <a:gd name="T17" fmla="*/ 446 h 495"/>
                <a:gd name="T18" fmla="*/ 50 w 234"/>
                <a:gd name="T19" fmla="*/ 335 h 495"/>
                <a:gd name="T20" fmla="*/ 53 w 234"/>
                <a:gd name="T21" fmla="*/ 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495">
                  <a:moveTo>
                    <a:pt x="53" y="7"/>
                  </a:moveTo>
                  <a:cubicBezTo>
                    <a:pt x="55" y="4"/>
                    <a:pt x="57" y="2"/>
                    <a:pt x="58" y="0"/>
                  </a:cubicBezTo>
                  <a:cubicBezTo>
                    <a:pt x="21" y="50"/>
                    <a:pt x="9" y="180"/>
                    <a:pt x="60" y="321"/>
                  </a:cubicBezTo>
                  <a:cubicBezTo>
                    <a:pt x="101" y="437"/>
                    <a:pt x="177" y="482"/>
                    <a:pt x="219" y="435"/>
                  </a:cubicBezTo>
                  <a:cubicBezTo>
                    <a:pt x="222" y="431"/>
                    <a:pt x="226" y="426"/>
                    <a:pt x="229" y="420"/>
                  </a:cubicBezTo>
                  <a:cubicBezTo>
                    <a:pt x="231" y="417"/>
                    <a:pt x="232" y="413"/>
                    <a:pt x="234" y="410"/>
                  </a:cubicBezTo>
                  <a:cubicBezTo>
                    <a:pt x="233" y="413"/>
                    <a:pt x="231" y="417"/>
                    <a:pt x="229" y="421"/>
                  </a:cubicBezTo>
                  <a:cubicBezTo>
                    <a:pt x="228" y="424"/>
                    <a:pt x="226" y="428"/>
                    <a:pt x="224" y="431"/>
                  </a:cubicBezTo>
                  <a:cubicBezTo>
                    <a:pt x="220" y="437"/>
                    <a:pt x="217" y="442"/>
                    <a:pt x="213" y="446"/>
                  </a:cubicBezTo>
                  <a:cubicBezTo>
                    <a:pt x="170" y="495"/>
                    <a:pt x="92" y="451"/>
                    <a:pt x="50" y="335"/>
                  </a:cubicBezTo>
                  <a:cubicBezTo>
                    <a:pt x="0" y="193"/>
                    <a:pt x="14" y="59"/>
                    <a:pt x="53" y="7"/>
                  </a:cubicBezTo>
                  <a:close/>
                </a:path>
              </a:pathLst>
            </a:custGeom>
            <a:gradFill rotWithShape="1">
              <a:gsLst>
                <a:gs pos="0">
                  <a:srgbClr val="006A96"/>
                </a:gs>
                <a:gs pos="21651">
                  <a:srgbClr val="00B8FF"/>
                </a:gs>
                <a:gs pos="50000">
                  <a:srgbClr val="0070C0"/>
                </a:gs>
                <a:gs pos="77100">
                  <a:srgbClr val="00B8FF"/>
                </a:gs>
                <a:gs pos="100000">
                  <a:srgbClr val="007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58" name="Freeform 8"/>
            <p:cNvSpPr/>
            <p:nvPr/>
          </p:nvSpPr>
          <p:spPr bwMode="auto">
            <a:xfrm>
              <a:off x="530226" y="214313"/>
              <a:ext cx="255587" cy="131763"/>
            </a:xfrm>
            <a:custGeom>
              <a:avLst/>
              <a:gdLst>
                <a:gd name="T0" fmla="*/ 33 w 68"/>
                <a:gd name="T1" fmla="*/ 3 h 35"/>
                <a:gd name="T2" fmla="*/ 57 w 68"/>
                <a:gd name="T3" fmla="*/ 2 h 35"/>
                <a:gd name="T4" fmla="*/ 66 w 68"/>
                <a:gd name="T5" fmla="*/ 2 h 35"/>
                <a:gd name="T6" fmla="*/ 67 w 68"/>
                <a:gd name="T7" fmla="*/ 2 h 35"/>
                <a:gd name="T8" fmla="*/ 66 w 68"/>
                <a:gd name="T9" fmla="*/ 5 h 35"/>
                <a:gd name="T10" fmla="*/ 56 w 68"/>
                <a:gd name="T11" fmla="*/ 5 h 35"/>
                <a:gd name="T12" fmla="*/ 32 w 68"/>
                <a:gd name="T13" fmla="*/ 6 h 35"/>
                <a:gd name="T14" fmla="*/ 0 w 68"/>
                <a:gd name="T15" fmla="*/ 35 h 35"/>
                <a:gd name="T16" fmla="*/ 1 w 68"/>
                <a:gd name="T17" fmla="*/ 31 h 35"/>
                <a:gd name="T18" fmla="*/ 33 w 68"/>
                <a:gd name="T19"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5">
                  <a:moveTo>
                    <a:pt x="33" y="3"/>
                  </a:moveTo>
                  <a:cubicBezTo>
                    <a:pt x="42" y="0"/>
                    <a:pt x="52" y="2"/>
                    <a:pt x="57" y="2"/>
                  </a:cubicBezTo>
                  <a:cubicBezTo>
                    <a:pt x="61" y="3"/>
                    <a:pt x="64" y="3"/>
                    <a:pt x="66" y="2"/>
                  </a:cubicBezTo>
                  <a:cubicBezTo>
                    <a:pt x="67" y="3"/>
                    <a:pt x="67" y="2"/>
                    <a:pt x="67" y="2"/>
                  </a:cubicBezTo>
                  <a:cubicBezTo>
                    <a:pt x="68" y="4"/>
                    <a:pt x="67" y="5"/>
                    <a:pt x="66" y="5"/>
                  </a:cubicBezTo>
                  <a:cubicBezTo>
                    <a:pt x="64" y="6"/>
                    <a:pt x="60" y="5"/>
                    <a:pt x="56" y="5"/>
                  </a:cubicBezTo>
                  <a:cubicBezTo>
                    <a:pt x="51" y="5"/>
                    <a:pt x="41" y="3"/>
                    <a:pt x="32" y="6"/>
                  </a:cubicBezTo>
                  <a:cubicBezTo>
                    <a:pt x="20" y="8"/>
                    <a:pt x="8" y="16"/>
                    <a:pt x="0" y="35"/>
                  </a:cubicBezTo>
                  <a:cubicBezTo>
                    <a:pt x="0" y="33"/>
                    <a:pt x="0" y="32"/>
                    <a:pt x="1" y="31"/>
                  </a:cubicBezTo>
                  <a:cubicBezTo>
                    <a:pt x="9" y="13"/>
                    <a:pt x="21" y="5"/>
                    <a:pt x="33"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59" name="Freeform 9"/>
            <p:cNvSpPr/>
            <p:nvPr/>
          </p:nvSpPr>
          <p:spPr bwMode="auto">
            <a:xfrm>
              <a:off x="46038" y="139700"/>
              <a:ext cx="830263" cy="1782763"/>
            </a:xfrm>
            <a:custGeom>
              <a:avLst/>
              <a:gdLst>
                <a:gd name="T0" fmla="*/ 48 w 221"/>
                <a:gd name="T1" fmla="*/ 313 h 474"/>
                <a:gd name="T2" fmla="*/ 41 w 221"/>
                <a:gd name="T3" fmla="*/ 0 h 474"/>
                <a:gd name="T4" fmla="*/ 51 w 221"/>
                <a:gd name="T5" fmla="*/ 308 h 474"/>
                <a:gd name="T6" fmla="*/ 209 w 221"/>
                <a:gd name="T7" fmla="*/ 423 h 474"/>
                <a:gd name="T8" fmla="*/ 219 w 221"/>
                <a:gd name="T9" fmla="*/ 408 h 474"/>
                <a:gd name="T10" fmla="*/ 221 w 221"/>
                <a:gd name="T11" fmla="*/ 403 h 474"/>
                <a:gd name="T12" fmla="*/ 217 w 221"/>
                <a:gd name="T13" fmla="*/ 412 h 474"/>
                <a:gd name="T14" fmla="*/ 207 w 221"/>
                <a:gd name="T15" fmla="*/ 427 h 474"/>
                <a:gd name="T16" fmla="*/ 48 w 221"/>
                <a:gd name="T17" fmla="*/ 31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74">
                  <a:moveTo>
                    <a:pt x="48" y="313"/>
                  </a:moveTo>
                  <a:cubicBezTo>
                    <a:pt x="0" y="179"/>
                    <a:pt x="8" y="55"/>
                    <a:pt x="41" y="0"/>
                  </a:cubicBezTo>
                  <a:cubicBezTo>
                    <a:pt x="10" y="56"/>
                    <a:pt x="4" y="178"/>
                    <a:pt x="51" y="308"/>
                  </a:cubicBezTo>
                  <a:cubicBezTo>
                    <a:pt x="92" y="424"/>
                    <a:pt x="168" y="469"/>
                    <a:pt x="209" y="423"/>
                  </a:cubicBezTo>
                  <a:cubicBezTo>
                    <a:pt x="212" y="418"/>
                    <a:pt x="216" y="413"/>
                    <a:pt x="219" y="408"/>
                  </a:cubicBezTo>
                  <a:cubicBezTo>
                    <a:pt x="220" y="406"/>
                    <a:pt x="221" y="405"/>
                    <a:pt x="221" y="403"/>
                  </a:cubicBezTo>
                  <a:cubicBezTo>
                    <a:pt x="220" y="406"/>
                    <a:pt x="218" y="409"/>
                    <a:pt x="217" y="412"/>
                  </a:cubicBezTo>
                  <a:cubicBezTo>
                    <a:pt x="214" y="418"/>
                    <a:pt x="210" y="423"/>
                    <a:pt x="207" y="427"/>
                  </a:cubicBezTo>
                  <a:cubicBezTo>
                    <a:pt x="165" y="474"/>
                    <a:pt x="89" y="429"/>
                    <a:pt x="48" y="3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60" name="Freeform 21"/>
            <p:cNvSpPr/>
            <p:nvPr/>
          </p:nvSpPr>
          <p:spPr bwMode="auto">
            <a:xfrm>
              <a:off x="60326" y="1"/>
              <a:ext cx="884237" cy="1903411"/>
            </a:xfrm>
            <a:custGeom>
              <a:avLst/>
              <a:gdLst>
                <a:gd name="T0" fmla="*/ 205 w 235"/>
                <a:gd name="T1" fmla="*/ 460 h 506"/>
                <a:gd name="T2" fmla="*/ 47 w 235"/>
                <a:gd name="T3" fmla="*/ 345 h 506"/>
                <a:gd name="T4" fmla="*/ 37 w 235"/>
                <a:gd name="T5" fmla="*/ 37 h 506"/>
                <a:gd name="T6" fmla="*/ 55 w 235"/>
                <a:gd name="T7" fmla="*/ 16 h 506"/>
                <a:gd name="T8" fmla="*/ 85 w 235"/>
                <a:gd name="T9" fmla="*/ 4 h 506"/>
                <a:gd name="T10" fmla="*/ 170 w 235"/>
                <a:gd name="T11" fmla="*/ 36 h 506"/>
                <a:gd name="T12" fmla="*/ 192 w 235"/>
                <a:gd name="T13" fmla="*/ 59 h 506"/>
                <a:gd name="T14" fmla="*/ 191 w 235"/>
                <a:gd name="T15" fmla="*/ 59 h 506"/>
                <a:gd name="T16" fmla="*/ 182 w 235"/>
                <a:gd name="T17" fmla="*/ 59 h 506"/>
                <a:gd name="T18" fmla="*/ 158 w 235"/>
                <a:gd name="T19" fmla="*/ 60 h 506"/>
                <a:gd name="T20" fmla="*/ 126 w 235"/>
                <a:gd name="T21" fmla="*/ 88 h 506"/>
                <a:gd name="T22" fmla="*/ 125 w 235"/>
                <a:gd name="T23" fmla="*/ 92 h 506"/>
                <a:gd name="T24" fmla="*/ 124 w 235"/>
                <a:gd name="T25" fmla="*/ 92 h 506"/>
                <a:gd name="T26" fmla="*/ 131 w 235"/>
                <a:gd name="T27" fmla="*/ 261 h 506"/>
                <a:gd name="T28" fmla="*/ 195 w 235"/>
                <a:gd name="T29" fmla="*/ 328 h 506"/>
                <a:gd name="T30" fmla="*/ 201 w 235"/>
                <a:gd name="T31" fmla="*/ 319 h 506"/>
                <a:gd name="T32" fmla="*/ 204 w 235"/>
                <a:gd name="T33" fmla="*/ 313 h 506"/>
                <a:gd name="T34" fmla="*/ 230 w 235"/>
                <a:gd name="T35" fmla="*/ 347 h 506"/>
                <a:gd name="T36" fmla="*/ 217 w 235"/>
                <a:gd name="T37" fmla="*/ 440 h 506"/>
                <a:gd name="T38" fmla="*/ 215 w 235"/>
                <a:gd name="T39" fmla="*/ 445 h 506"/>
                <a:gd name="T40" fmla="*/ 205 w 235"/>
                <a:gd name="T41" fmla="*/ 46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 h="506">
                  <a:moveTo>
                    <a:pt x="205" y="460"/>
                  </a:moveTo>
                  <a:cubicBezTo>
                    <a:pt x="164" y="506"/>
                    <a:pt x="88" y="461"/>
                    <a:pt x="47" y="345"/>
                  </a:cubicBezTo>
                  <a:cubicBezTo>
                    <a:pt x="0" y="215"/>
                    <a:pt x="6" y="93"/>
                    <a:pt x="37" y="37"/>
                  </a:cubicBezTo>
                  <a:cubicBezTo>
                    <a:pt x="42" y="28"/>
                    <a:pt x="49" y="21"/>
                    <a:pt x="55" y="16"/>
                  </a:cubicBezTo>
                  <a:cubicBezTo>
                    <a:pt x="65" y="9"/>
                    <a:pt x="75" y="6"/>
                    <a:pt x="85" y="4"/>
                  </a:cubicBezTo>
                  <a:cubicBezTo>
                    <a:pt x="118" y="0"/>
                    <a:pt x="155" y="22"/>
                    <a:pt x="170" y="36"/>
                  </a:cubicBezTo>
                  <a:cubicBezTo>
                    <a:pt x="185" y="48"/>
                    <a:pt x="191" y="55"/>
                    <a:pt x="192" y="59"/>
                  </a:cubicBezTo>
                  <a:cubicBezTo>
                    <a:pt x="192" y="59"/>
                    <a:pt x="192" y="60"/>
                    <a:pt x="191" y="59"/>
                  </a:cubicBezTo>
                  <a:cubicBezTo>
                    <a:pt x="189" y="60"/>
                    <a:pt x="186" y="60"/>
                    <a:pt x="182" y="59"/>
                  </a:cubicBezTo>
                  <a:cubicBezTo>
                    <a:pt x="177" y="59"/>
                    <a:pt x="167" y="57"/>
                    <a:pt x="158" y="60"/>
                  </a:cubicBezTo>
                  <a:cubicBezTo>
                    <a:pt x="146" y="62"/>
                    <a:pt x="134" y="70"/>
                    <a:pt x="126" y="88"/>
                  </a:cubicBezTo>
                  <a:cubicBezTo>
                    <a:pt x="125" y="89"/>
                    <a:pt x="125" y="90"/>
                    <a:pt x="125" y="92"/>
                  </a:cubicBezTo>
                  <a:cubicBezTo>
                    <a:pt x="124" y="92"/>
                    <a:pt x="124" y="92"/>
                    <a:pt x="124" y="92"/>
                  </a:cubicBezTo>
                  <a:cubicBezTo>
                    <a:pt x="111" y="122"/>
                    <a:pt x="108" y="188"/>
                    <a:pt x="131" y="261"/>
                  </a:cubicBezTo>
                  <a:cubicBezTo>
                    <a:pt x="145" y="303"/>
                    <a:pt x="177" y="345"/>
                    <a:pt x="195" y="328"/>
                  </a:cubicBezTo>
                  <a:cubicBezTo>
                    <a:pt x="197" y="326"/>
                    <a:pt x="199" y="323"/>
                    <a:pt x="201" y="319"/>
                  </a:cubicBezTo>
                  <a:cubicBezTo>
                    <a:pt x="202" y="316"/>
                    <a:pt x="203" y="315"/>
                    <a:pt x="204" y="313"/>
                  </a:cubicBezTo>
                  <a:cubicBezTo>
                    <a:pt x="212" y="306"/>
                    <a:pt x="226" y="322"/>
                    <a:pt x="230" y="347"/>
                  </a:cubicBezTo>
                  <a:cubicBezTo>
                    <a:pt x="235" y="376"/>
                    <a:pt x="229" y="413"/>
                    <a:pt x="217" y="440"/>
                  </a:cubicBezTo>
                  <a:cubicBezTo>
                    <a:pt x="217" y="442"/>
                    <a:pt x="216" y="443"/>
                    <a:pt x="215" y="445"/>
                  </a:cubicBezTo>
                  <a:cubicBezTo>
                    <a:pt x="212" y="450"/>
                    <a:pt x="208" y="455"/>
                    <a:pt x="205" y="460"/>
                  </a:cubicBezTo>
                  <a:close/>
                </a:path>
              </a:pathLst>
            </a:custGeom>
            <a:gradFill rotWithShape="1">
              <a:gsLst>
                <a:gs pos="0">
                  <a:srgbClr val="006A96"/>
                </a:gs>
                <a:gs pos="50000">
                  <a:srgbClr val="009AD9"/>
                </a:gs>
                <a:gs pos="100000">
                  <a:srgbClr val="00B8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61" name="Freeform 24"/>
            <p:cNvSpPr/>
            <p:nvPr/>
          </p:nvSpPr>
          <p:spPr bwMode="auto">
            <a:xfrm>
              <a:off x="87313" y="1"/>
              <a:ext cx="857250" cy="1793874"/>
            </a:xfrm>
            <a:custGeom>
              <a:avLst/>
              <a:gdLst>
                <a:gd name="T0" fmla="*/ 30 w 228"/>
                <a:gd name="T1" fmla="*/ 37 h 477"/>
                <a:gd name="T2" fmla="*/ 48 w 228"/>
                <a:gd name="T3" fmla="*/ 16 h 477"/>
                <a:gd name="T4" fmla="*/ 78 w 228"/>
                <a:gd name="T5" fmla="*/ 4 h 477"/>
                <a:gd name="T6" fmla="*/ 163 w 228"/>
                <a:gd name="T7" fmla="*/ 36 h 477"/>
                <a:gd name="T8" fmla="*/ 185 w 228"/>
                <a:gd name="T9" fmla="*/ 59 h 477"/>
                <a:gd name="T10" fmla="*/ 184 w 228"/>
                <a:gd name="T11" fmla="*/ 59 h 477"/>
                <a:gd name="T12" fmla="*/ 175 w 228"/>
                <a:gd name="T13" fmla="*/ 59 h 477"/>
                <a:gd name="T14" fmla="*/ 151 w 228"/>
                <a:gd name="T15" fmla="*/ 60 h 477"/>
                <a:gd name="T16" fmla="*/ 119 w 228"/>
                <a:gd name="T17" fmla="*/ 88 h 477"/>
                <a:gd name="T18" fmla="*/ 118 w 228"/>
                <a:gd name="T19" fmla="*/ 92 h 477"/>
                <a:gd name="T20" fmla="*/ 117 w 228"/>
                <a:gd name="T21" fmla="*/ 92 h 477"/>
                <a:gd name="T22" fmla="*/ 124 w 228"/>
                <a:gd name="T23" fmla="*/ 261 h 477"/>
                <a:gd name="T24" fmla="*/ 188 w 228"/>
                <a:gd name="T25" fmla="*/ 328 h 477"/>
                <a:gd name="T26" fmla="*/ 194 w 228"/>
                <a:gd name="T27" fmla="*/ 319 h 477"/>
                <a:gd name="T28" fmla="*/ 197 w 228"/>
                <a:gd name="T29" fmla="*/ 313 h 477"/>
                <a:gd name="T30" fmla="*/ 223 w 228"/>
                <a:gd name="T31" fmla="*/ 347 h 477"/>
                <a:gd name="T32" fmla="*/ 210 w 228"/>
                <a:gd name="T33" fmla="*/ 440 h 477"/>
                <a:gd name="T34" fmla="*/ 208 w 228"/>
                <a:gd name="T35" fmla="*/ 445 h 477"/>
                <a:gd name="T36" fmla="*/ 198 w 228"/>
                <a:gd name="T37" fmla="*/ 460 h 477"/>
                <a:gd name="T38" fmla="*/ 169 w 228"/>
                <a:gd name="T39" fmla="*/ 477 h 477"/>
                <a:gd name="T40" fmla="*/ 12 w 228"/>
                <a:gd name="T41" fmla="*/ 229 h 477"/>
                <a:gd name="T42" fmla="*/ 30 w 228"/>
                <a:gd name="T43" fmla="*/ 3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8" h="477">
                  <a:moveTo>
                    <a:pt x="30" y="37"/>
                  </a:moveTo>
                  <a:cubicBezTo>
                    <a:pt x="35" y="28"/>
                    <a:pt x="42" y="21"/>
                    <a:pt x="48" y="16"/>
                  </a:cubicBezTo>
                  <a:cubicBezTo>
                    <a:pt x="58" y="9"/>
                    <a:pt x="68" y="6"/>
                    <a:pt x="78" y="4"/>
                  </a:cubicBezTo>
                  <a:cubicBezTo>
                    <a:pt x="111" y="0"/>
                    <a:pt x="148" y="22"/>
                    <a:pt x="163" y="36"/>
                  </a:cubicBezTo>
                  <a:cubicBezTo>
                    <a:pt x="178" y="48"/>
                    <a:pt x="184" y="55"/>
                    <a:pt x="185" y="59"/>
                  </a:cubicBezTo>
                  <a:cubicBezTo>
                    <a:pt x="185" y="59"/>
                    <a:pt x="185" y="60"/>
                    <a:pt x="184" y="59"/>
                  </a:cubicBezTo>
                  <a:cubicBezTo>
                    <a:pt x="182" y="60"/>
                    <a:pt x="179" y="60"/>
                    <a:pt x="175" y="59"/>
                  </a:cubicBezTo>
                  <a:cubicBezTo>
                    <a:pt x="170" y="59"/>
                    <a:pt x="160" y="57"/>
                    <a:pt x="151" y="60"/>
                  </a:cubicBezTo>
                  <a:cubicBezTo>
                    <a:pt x="139" y="62"/>
                    <a:pt x="127" y="70"/>
                    <a:pt x="119" y="88"/>
                  </a:cubicBezTo>
                  <a:cubicBezTo>
                    <a:pt x="118" y="89"/>
                    <a:pt x="118" y="90"/>
                    <a:pt x="118" y="92"/>
                  </a:cubicBezTo>
                  <a:cubicBezTo>
                    <a:pt x="117" y="92"/>
                    <a:pt x="117" y="92"/>
                    <a:pt x="117" y="92"/>
                  </a:cubicBezTo>
                  <a:cubicBezTo>
                    <a:pt x="104" y="122"/>
                    <a:pt x="101" y="188"/>
                    <a:pt x="124" y="261"/>
                  </a:cubicBezTo>
                  <a:cubicBezTo>
                    <a:pt x="138" y="303"/>
                    <a:pt x="170" y="345"/>
                    <a:pt x="188" y="328"/>
                  </a:cubicBezTo>
                  <a:cubicBezTo>
                    <a:pt x="190" y="326"/>
                    <a:pt x="192" y="323"/>
                    <a:pt x="194" y="319"/>
                  </a:cubicBezTo>
                  <a:cubicBezTo>
                    <a:pt x="195" y="316"/>
                    <a:pt x="196" y="315"/>
                    <a:pt x="197" y="313"/>
                  </a:cubicBezTo>
                  <a:cubicBezTo>
                    <a:pt x="205" y="306"/>
                    <a:pt x="219" y="322"/>
                    <a:pt x="223" y="347"/>
                  </a:cubicBezTo>
                  <a:cubicBezTo>
                    <a:pt x="228" y="376"/>
                    <a:pt x="222" y="413"/>
                    <a:pt x="210" y="440"/>
                  </a:cubicBezTo>
                  <a:cubicBezTo>
                    <a:pt x="210" y="442"/>
                    <a:pt x="209" y="443"/>
                    <a:pt x="208" y="445"/>
                  </a:cubicBezTo>
                  <a:cubicBezTo>
                    <a:pt x="205" y="450"/>
                    <a:pt x="201" y="455"/>
                    <a:pt x="198" y="460"/>
                  </a:cubicBezTo>
                  <a:cubicBezTo>
                    <a:pt x="189" y="469"/>
                    <a:pt x="180" y="475"/>
                    <a:pt x="169" y="477"/>
                  </a:cubicBezTo>
                  <a:cubicBezTo>
                    <a:pt x="142" y="405"/>
                    <a:pt x="92" y="319"/>
                    <a:pt x="12" y="229"/>
                  </a:cubicBezTo>
                  <a:cubicBezTo>
                    <a:pt x="0" y="144"/>
                    <a:pt x="9" y="75"/>
                    <a:pt x="30" y="37"/>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grpSp>
      <p:grpSp>
        <p:nvGrpSpPr>
          <p:cNvPr id="62" name="Group 15"/>
          <p:cNvGrpSpPr/>
          <p:nvPr/>
        </p:nvGrpSpPr>
        <p:grpSpPr bwMode="auto">
          <a:xfrm>
            <a:off x="2190256" y="1123988"/>
            <a:ext cx="1986145" cy="1251884"/>
            <a:chOff x="0" y="0"/>
            <a:chExt cx="2397125" cy="1223962"/>
          </a:xfrm>
        </p:grpSpPr>
        <p:sp>
          <p:nvSpPr>
            <p:cNvPr id="63" name="Freeform 10"/>
            <p:cNvSpPr/>
            <p:nvPr/>
          </p:nvSpPr>
          <p:spPr bwMode="auto">
            <a:xfrm>
              <a:off x="1346200" y="38100"/>
              <a:ext cx="430213" cy="463550"/>
            </a:xfrm>
            <a:custGeom>
              <a:avLst/>
              <a:gdLst>
                <a:gd name="T0" fmla="*/ 44 w 114"/>
                <a:gd name="T1" fmla="*/ 35 h 123"/>
                <a:gd name="T2" fmla="*/ 90 w 114"/>
                <a:gd name="T3" fmla="*/ 123 h 123"/>
                <a:gd name="T4" fmla="*/ 41 w 114"/>
                <a:gd name="T5" fmla="*/ 38 h 123"/>
                <a:gd name="T6" fmla="*/ 16 w 114"/>
                <a:gd name="T7" fmla="*/ 0 h 123"/>
                <a:gd name="T8" fmla="*/ 44 w 114"/>
                <a:gd name="T9" fmla="*/ 35 h 123"/>
              </a:gdLst>
              <a:ahLst/>
              <a:cxnLst>
                <a:cxn ang="0">
                  <a:pos x="T0" y="T1"/>
                </a:cxn>
                <a:cxn ang="0">
                  <a:pos x="T2" y="T3"/>
                </a:cxn>
                <a:cxn ang="0">
                  <a:pos x="T4" y="T5"/>
                </a:cxn>
                <a:cxn ang="0">
                  <a:pos x="T6" y="T7"/>
                </a:cxn>
                <a:cxn ang="0">
                  <a:pos x="T8" y="T9"/>
                </a:cxn>
              </a:cxnLst>
              <a:rect l="0" t="0" r="r" b="b"/>
              <a:pathLst>
                <a:path w="114" h="123">
                  <a:moveTo>
                    <a:pt x="44" y="35"/>
                  </a:moveTo>
                  <a:cubicBezTo>
                    <a:pt x="98" y="47"/>
                    <a:pt x="114" y="99"/>
                    <a:pt x="90" y="123"/>
                  </a:cubicBezTo>
                  <a:cubicBezTo>
                    <a:pt x="109" y="98"/>
                    <a:pt x="92" y="49"/>
                    <a:pt x="41" y="38"/>
                  </a:cubicBezTo>
                  <a:cubicBezTo>
                    <a:pt x="12" y="32"/>
                    <a:pt x="0" y="11"/>
                    <a:pt x="16" y="0"/>
                  </a:cubicBezTo>
                  <a:cubicBezTo>
                    <a:pt x="5" y="11"/>
                    <a:pt x="18" y="30"/>
                    <a:pt x="44" y="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64" name="Freeform 11"/>
            <p:cNvSpPr/>
            <p:nvPr/>
          </p:nvSpPr>
          <p:spPr bwMode="auto">
            <a:xfrm>
              <a:off x="44450" y="452437"/>
              <a:ext cx="2216150" cy="722313"/>
            </a:xfrm>
            <a:custGeom>
              <a:avLst/>
              <a:gdLst>
                <a:gd name="T0" fmla="*/ 7 w 589"/>
                <a:gd name="T1" fmla="*/ 0 h 192"/>
                <a:gd name="T2" fmla="*/ 7 w 589"/>
                <a:gd name="T3" fmla="*/ 27 h 192"/>
                <a:gd name="T4" fmla="*/ 187 w 589"/>
                <a:gd name="T5" fmla="*/ 158 h 192"/>
                <a:gd name="T6" fmla="*/ 510 w 589"/>
                <a:gd name="T7" fmla="*/ 153 h 192"/>
                <a:gd name="T8" fmla="*/ 589 w 589"/>
                <a:gd name="T9" fmla="*/ 98 h 192"/>
                <a:gd name="T10" fmla="*/ 589 w 589"/>
                <a:gd name="T11" fmla="*/ 98 h 192"/>
                <a:gd name="T12" fmla="*/ 507 w 589"/>
                <a:gd name="T13" fmla="*/ 157 h 192"/>
                <a:gd name="T14" fmla="*/ 183 w 589"/>
                <a:gd name="T15" fmla="*/ 163 h 192"/>
                <a:gd name="T16" fmla="*/ 3 w 589"/>
                <a:gd name="T17" fmla="*/ 32 h 192"/>
                <a:gd name="T18" fmla="*/ 6 w 589"/>
                <a:gd name="T19" fmla="*/ 0 h 192"/>
                <a:gd name="T20" fmla="*/ 7 w 589"/>
                <a:gd name="T2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192">
                  <a:moveTo>
                    <a:pt x="7" y="0"/>
                  </a:moveTo>
                  <a:cubicBezTo>
                    <a:pt x="5" y="5"/>
                    <a:pt x="5" y="13"/>
                    <a:pt x="7" y="27"/>
                  </a:cubicBezTo>
                  <a:cubicBezTo>
                    <a:pt x="12" y="54"/>
                    <a:pt x="53" y="120"/>
                    <a:pt x="187" y="158"/>
                  </a:cubicBezTo>
                  <a:cubicBezTo>
                    <a:pt x="281" y="183"/>
                    <a:pt x="415" y="186"/>
                    <a:pt x="510" y="153"/>
                  </a:cubicBezTo>
                  <a:cubicBezTo>
                    <a:pt x="545" y="140"/>
                    <a:pt x="573" y="122"/>
                    <a:pt x="589" y="98"/>
                  </a:cubicBezTo>
                  <a:cubicBezTo>
                    <a:pt x="589" y="98"/>
                    <a:pt x="588" y="98"/>
                    <a:pt x="589" y="98"/>
                  </a:cubicBezTo>
                  <a:cubicBezTo>
                    <a:pt x="573" y="125"/>
                    <a:pt x="544" y="144"/>
                    <a:pt x="507" y="157"/>
                  </a:cubicBezTo>
                  <a:cubicBezTo>
                    <a:pt x="411" y="192"/>
                    <a:pt x="277" y="189"/>
                    <a:pt x="183" y="163"/>
                  </a:cubicBezTo>
                  <a:cubicBezTo>
                    <a:pt x="49" y="125"/>
                    <a:pt x="8" y="58"/>
                    <a:pt x="3" y="32"/>
                  </a:cubicBezTo>
                  <a:cubicBezTo>
                    <a:pt x="0" y="12"/>
                    <a:pt x="1" y="3"/>
                    <a:pt x="6" y="0"/>
                  </a:cubicBezTo>
                  <a:cubicBezTo>
                    <a:pt x="6" y="0"/>
                    <a:pt x="7" y="0"/>
                    <a:pt x="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65" name="Freeform 15"/>
            <p:cNvSpPr/>
            <p:nvPr/>
          </p:nvSpPr>
          <p:spPr bwMode="auto">
            <a:xfrm>
              <a:off x="63500" y="0"/>
              <a:ext cx="2333625" cy="1152525"/>
            </a:xfrm>
            <a:custGeom>
              <a:avLst/>
              <a:gdLst>
                <a:gd name="T0" fmla="*/ 182 w 620"/>
                <a:gd name="T1" fmla="*/ 278 h 306"/>
                <a:gd name="T2" fmla="*/ 2 w 620"/>
                <a:gd name="T3" fmla="*/ 147 h 306"/>
                <a:gd name="T4" fmla="*/ 2 w 620"/>
                <a:gd name="T5" fmla="*/ 120 h 306"/>
                <a:gd name="T6" fmla="*/ 33 w 620"/>
                <a:gd name="T7" fmla="*/ 128 h 306"/>
                <a:gd name="T8" fmla="*/ 208 w 620"/>
                <a:gd name="T9" fmla="*/ 177 h 306"/>
                <a:gd name="T10" fmla="*/ 375 w 620"/>
                <a:gd name="T11" fmla="*/ 165 h 306"/>
                <a:gd name="T12" fmla="*/ 426 w 620"/>
                <a:gd name="T13" fmla="*/ 138 h 306"/>
                <a:gd name="T14" fmla="*/ 431 w 620"/>
                <a:gd name="T15" fmla="*/ 133 h 306"/>
                <a:gd name="T16" fmla="*/ 385 w 620"/>
                <a:gd name="T17" fmla="*/ 45 h 306"/>
                <a:gd name="T18" fmla="*/ 357 w 620"/>
                <a:gd name="T19" fmla="*/ 10 h 306"/>
                <a:gd name="T20" fmla="*/ 358 w 620"/>
                <a:gd name="T21" fmla="*/ 9 h 306"/>
                <a:gd name="T22" fmla="*/ 381 w 620"/>
                <a:gd name="T23" fmla="*/ 3 h 306"/>
                <a:gd name="T24" fmla="*/ 461 w 620"/>
                <a:gd name="T25" fmla="*/ 13 h 306"/>
                <a:gd name="T26" fmla="*/ 584 w 620"/>
                <a:gd name="T27" fmla="*/ 218 h 306"/>
                <a:gd name="T28" fmla="*/ 505 w 620"/>
                <a:gd name="T29" fmla="*/ 273 h 306"/>
                <a:gd name="T30" fmla="*/ 182 w 620"/>
                <a:gd name="T31" fmla="*/ 27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0" h="306">
                  <a:moveTo>
                    <a:pt x="182" y="278"/>
                  </a:moveTo>
                  <a:cubicBezTo>
                    <a:pt x="48" y="240"/>
                    <a:pt x="7" y="174"/>
                    <a:pt x="2" y="147"/>
                  </a:cubicBezTo>
                  <a:cubicBezTo>
                    <a:pt x="0" y="133"/>
                    <a:pt x="0" y="125"/>
                    <a:pt x="2" y="120"/>
                  </a:cubicBezTo>
                  <a:cubicBezTo>
                    <a:pt x="7" y="117"/>
                    <a:pt x="17" y="121"/>
                    <a:pt x="33" y="128"/>
                  </a:cubicBezTo>
                  <a:cubicBezTo>
                    <a:pt x="56" y="138"/>
                    <a:pt x="112" y="167"/>
                    <a:pt x="208" y="177"/>
                  </a:cubicBezTo>
                  <a:cubicBezTo>
                    <a:pt x="259" y="182"/>
                    <a:pt x="324" y="180"/>
                    <a:pt x="375" y="165"/>
                  </a:cubicBezTo>
                  <a:cubicBezTo>
                    <a:pt x="396" y="158"/>
                    <a:pt x="414" y="150"/>
                    <a:pt x="426" y="138"/>
                  </a:cubicBezTo>
                  <a:cubicBezTo>
                    <a:pt x="428" y="137"/>
                    <a:pt x="430" y="135"/>
                    <a:pt x="431" y="133"/>
                  </a:cubicBezTo>
                  <a:cubicBezTo>
                    <a:pt x="455" y="109"/>
                    <a:pt x="439" y="57"/>
                    <a:pt x="385" y="45"/>
                  </a:cubicBezTo>
                  <a:cubicBezTo>
                    <a:pt x="359" y="40"/>
                    <a:pt x="346" y="21"/>
                    <a:pt x="357" y="10"/>
                  </a:cubicBezTo>
                  <a:cubicBezTo>
                    <a:pt x="358" y="10"/>
                    <a:pt x="358" y="10"/>
                    <a:pt x="358" y="9"/>
                  </a:cubicBezTo>
                  <a:cubicBezTo>
                    <a:pt x="364" y="6"/>
                    <a:pt x="372" y="4"/>
                    <a:pt x="381" y="3"/>
                  </a:cubicBezTo>
                  <a:cubicBezTo>
                    <a:pt x="403" y="0"/>
                    <a:pt x="433" y="3"/>
                    <a:pt x="461" y="13"/>
                  </a:cubicBezTo>
                  <a:cubicBezTo>
                    <a:pt x="551" y="44"/>
                    <a:pt x="620" y="155"/>
                    <a:pt x="584" y="218"/>
                  </a:cubicBezTo>
                  <a:cubicBezTo>
                    <a:pt x="568" y="242"/>
                    <a:pt x="540" y="260"/>
                    <a:pt x="505" y="273"/>
                  </a:cubicBezTo>
                  <a:cubicBezTo>
                    <a:pt x="410" y="306"/>
                    <a:pt x="276" y="303"/>
                    <a:pt x="182" y="278"/>
                  </a:cubicBezTo>
                  <a:close/>
                </a:path>
              </a:pathLst>
            </a:custGeom>
            <a:gradFill rotWithShape="1">
              <a:gsLst>
                <a:gs pos="0">
                  <a:srgbClr val="F87477"/>
                </a:gs>
                <a:gs pos="50000">
                  <a:srgbClr val="BE1247"/>
                </a:gs>
                <a:gs pos="100000">
                  <a:srgbClr val="F87B7E"/>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66" name="Freeform 17"/>
            <p:cNvSpPr/>
            <p:nvPr/>
          </p:nvSpPr>
          <p:spPr bwMode="auto">
            <a:xfrm>
              <a:off x="1309688" y="30163"/>
              <a:ext cx="455612" cy="534987"/>
            </a:xfrm>
            <a:custGeom>
              <a:avLst/>
              <a:gdLst>
                <a:gd name="T0" fmla="*/ 91 w 121"/>
                <a:gd name="T1" fmla="*/ 134 h 142"/>
                <a:gd name="T2" fmla="*/ 81 w 121"/>
                <a:gd name="T3" fmla="*/ 142 h 142"/>
                <a:gd name="T4" fmla="*/ 85 w 121"/>
                <a:gd name="T5" fmla="*/ 138 h 142"/>
                <a:gd name="T6" fmla="*/ 41 w 121"/>
                <a:gd name="T7" fmla="*/ 46 h 142"/>
                <a:gd name="T8" fmla="*/ 18 w 121"/>
                <a:gd name="T9" fmla="*/ 6 h 142"/>
                <a:gd name="T10" fmla="*/ 21 w 121"/>
                <a:gd name="T11" fmla="*/ 4 h 142"/>
                <a:gd name="T12" fmla="*/ 30 w 121"/>
                <a:gd name="T13" fmla="*/ 0 h 142"/>
                <a:gd name="T14" fmla="*/ 27 w 121"/>
                <a:gd name="T15" fmla="*/ 1 h 142"/>
                <a:gd name="T16" fmla="*/ 51 w 121"/>
                <a:gd name="T17" fmla="*/ 40 h 142"/>
                <a:gd name="T18" fmla="*/ 95 w 121"/>
                <a:gd name="T19" fmla="*/ 130 h 142"/>
                <a:gd name="T20" fmla="*/ 91 w 121"/>
                <a:gd name="T21"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42">
                  <a:moveTo>
                    <a:pt x="91" y="134"/>
                  </a:moveTo>
                  <a:cubicBezTo>
                    <a:pt x="87" y="137"/>
                    <a:pt x="84" y="139"/>
                    <a:pt x="81" y="142"/>
                  </a:cubicBezTo>
                  <a:cubicBezTo>
                    <a:pt x="82" y="141"/>
                    <a:pt x="84" y="140"/>
                    <a:pt x="85" y="138"/>
                  </a:cubicBezTo>
                  <a:cubicBezTo>
                    <a:pt x="112" y="113"/>
                    <a:pt x="97" y="57"/>
                    <a:pt x="41" y="46"/>
                  </a:cubicBezTo>
                  <a:cubicBezTo>
                    <a:pt x="12" y="40"/>
                    <a:pt x="0" y="17"/>
                    <a:pt x="18" y="6"/>
                  </a:cubicBezTo>
                  <a:cubicBezTo>
                    <a:pt x="19" y="5"/>
                    <a:pt x="20" y="5"/>
                    <a:pt x="21" y="4"/>
                  </a:cubicBezTo>
                  <a:cubicBezTo>
                    <a:pt x="24" y="3"/>
                    <a:pt x="27" y="2"/>
                    <a:pt x="30" y="0"/>
                  </a:cubicBezTo>
                  <a:cubicBezTo>
                    <a:pt x="29" y="1"/>
                    <a:pt x="28" y="1"/>
                    <a:pt x="27" y="1"/>
                  </a:cubicBezTo>
                  <a:cubicBezTo>
                    <a:pt x="9" y="12"/>
                    <a:pt x="21" y="34"/>
                    <a:pt x="51" y="40"/>
                  </a:cubicBezTo>
                  <a:cubicBezTo>
                    <a:pt x="106" y="52"/>
                    <a:pt x="121" y="107"/>
                    <a:pt x="95" y="130"/>
                  </a:cubicBezTo>
                  <a:cubicBezTo>
                    <a:pt x="94" y="132"/>
                    <a:pt x="92" y="133"/>
                    <a:pt x="91" y="134"/>
                  </a:cubicBezTo>
                  <a:close/>
                </a:path>
              </a:pathLst>
            </a:custGeom>
            <a:gradFill rotWithShape="1">
              <a:gsLst>
                <a:gs pos="0">
                  <a:srgbClr val="D2144F"/>
                </a:gs>
                <a:gs pos="24600">
                  <a:srgbClr val="F87477"/>
                </a:gs>
                <a:gs pos="50000">
                  <a:srgbClr val="BE1247"/>
                </a:gs>
                <a:gs pos="72501">
                  <a:srgbClr val="F87477"/>
                </a:gs>
                <a:gs pos="100000">
                  <a:srgbClr val="BE124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67" name="Freeform 18"/>
            <p:cNvSpPr/>
            <p:nvPr/>
          </p:nvSpPr>
          <p:spPr bwMode="auto">
            <a:xfrm>
              <a:off x="0" y="455613"/>
              <a:ext cx="2216150" cy="768350"/>
            </a:xfrm>
            <a:custGeom>
              <a:avLst/>
              <a:gdLst>
                <a:gd name="T0" fmla="*/ 17 w 589"/>
                <a:gd name="T1" fmla="*/ 0 h 204"/>
                <a:gd name="T2" fmla="*/ 15 w 589"/>
                <a:gd name="T3" fmla="*/ 31 h 204"/>
                <a:gd name="T4" fmla="*/ 195 w 589"/>
                <a:gd name="T5" fmla="*/ 162 h 204"/>
                <a:gd name="T6" fmla="*/ 519 w 589"/>
                <a:gd name="T7" fmla="*/ 156 h 204"/>
                <a:gd name="T8" fmla="*/ 589 w 589"/>
                <a:gd name="T9" fmla="*/ 113 h 204"/>
                <a:gd name="T10" fmla="*/ 581 w 589"/>
                <a:gd name="T11" fmla="*/ 122 h 204"/>
                <a:gd name="T12" fmla="*/ 508 w 589"/>
                <a:gd name="T13" fmla="*/ 168 h 204"/>
                <a:gd name="T14" fmla="*/ 181 w 589"/>
                <a:gd name="T15" fmla="*/ 176 h 204"/>
                <a:gd name="T16" fmla="*/ 3 w 589"/>
                <a:gd name="T17" fmla="*/ 42 h 204"/>
                <a:gd name="T18" fmla="*/ 5 w 589"/>
                <a:gd name="T19" fmla="*/ 10 h 204"/>
                <a:gd name="T20" fmla="*/ 17 w 589"/>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9" h="204">
                  <a:moveTo>
                    <a:pt x="17" y="0"/>
                  </a:moveTo>
                  <a:cubicBezTo>
                    <a:pt x="13" y="3"/>
                    <a:pt x="12" y="12"/>
                    <a:pt x="15" y="31"/>
                  </a:cubicBezTo>
                  <a:cubicBezTo>
                    <a:pt x="20" y="57"/>
                    <a:pt x="61" y="124"/>
                    <a:pt x="195" y="162"/>
                  </a:cubicBezTo>
                  <a:cubicBezTo>
                    <a:pt x="289" y="188"/>
                    <a:pt x="423" y="191"/>
                    <a:pt x="519" y="156"/>
                  </a:cubicBezTo>
                  <a:cubicBezTo>
                    <a:pt x="548" y="146"/>
                    <a:pt x="572" y="132"/>
                    <a:pt x="589" y="113"/>
                  </a:cubicBezTo>
                  <a:cubicBezTo>
                    <a:pt x="586" y="116"/>
                    <a:pt x="583" y="119"/>
                    <a:pt x="581" y="122"/>
                  </a:cubicBezTo>
                  <a:cubicBezTo>
                    <a:pt x="563" y="142"/>
                    <a:pt x="538" y="156"/>
                    <a:pt x="508" y="168"/>
                  </a:cubicBezTo>
                  <a:cubicBezTo>
                    <a:pt x="410" y="204"/>
                    <a:pt x="275" y="202"/>
                    <a:pt x="181" y="176"/>
                  </a:cubicBezTo>
                  <a:cubicBezTo>
                    <a:pt x="48" y="138"/>
                    <a:pt x="8" y="69"/>
                    <a:pt x="3" y="42"/>
                  </a:cubicBezTo>
                  <a:cubicBezTo>
                    <a:pt x="0" y="23"/>
                    <a:pt x="1" y="14"/>
                    <a:pt x="5" y="10"/>
                  </a:cubicBezTo>
                  <a:cubicBezTo>
                    <a:pt x="9" y="7"/>
                    <a:pt x="13" y="3"/>
                    <a:pt x="17" y="0"/>
                  </a:cubicBezTo>
                  <a:close/>
                </a:path>
              </a:pathLst>
            </a:custGeom>
            <a:gradFill rotWithShape="1">
              <a:gsLst>
                <a:gs pos="0">
                  <a:srgbClr val="D2144F"/>
                </a:gs>
                <a:gs pos="24600">
                  <a:srgbClr val="F87477"/>
                </a:gs>
                <a:gs pos="50000">
                  <a:srgbClr val="BE1247"/>
                </a:gs>
                <a:gs pos="72501">
                  <a:srgbClr val="F87477"/>
                </a:gs>
                <a:gs pos="100000">
                  <a:srgbClr val="BE124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68" name="Freeform 25"/>
            <p:cNvSpPr/>
            <p:nvPr/>
          </p:nvSpPr>
          <p:spPr bwMode="auto">
            <a:xfrm>
              <a:off x="1362075" y="0"/>
              <a:ext cx="1035050" cy="1035050"/>
            </a:xfrm>
            <a:custGeom>
              <a:avLst/>
              <a:gdLst>
                <a:gd name="T0" fmla="*/ 0 w 275"/>
                <a:gd name="T1" fmla="*/ 172 h 275"/>
                <a:gd name="T2" fmla="*/ 30 w 275"/>
                <a:gd name="T3" fmla="*/ 165 h 275"/>
                <a:gd name="T4" fmla="*/ 81 w 275"/>
                <a:gd name="T5" fmla="*/ 138 h 275"/>
                <a:gd name="T6" fmla="*/ 86 w 275"/>
                <a:gd name="T7" fmla="*/ 133 h 275"/>
                <a:gd name="T8" fmla="*/ 40 w 275"/>
                <a:gd name="T9" fmla="*/ 45 h 275"/>
                <a:gd name="T10" fmla="*/ 12 w 275"/>
                <a:gd name="T11" fmla="*/ 10 h 275"/>
                <a:gd name="T12" fmla="*/ 13 w 275"/>
                <a:gd name="T13" fmla="*/ 9 h 275"/>
                <a:gd name="T14" fmla="*/ 36 w 275"/>
                <a:gd name="T15" fmla="*/ 3 h 275"/>
                <a:gd name="T16" fmla="*/ 116 w 275"/>
                <a:gd name="T17" fmla="*/ 13 h 275"/>
                <a:gd name="T18" fmla="*/ 239 w 275"/>
                <a:gd name="T19" fmla="*/ 218 h 275"/>
                <a:gd name="T20" fmla="*/ 160 w 275"/>
                <a:gd name="T21" fmla="*/ 273 h 275"/>
                <a:gd name="T22" fmla="*/ 151 w 275"/>
                <a:gd name="T23" fmla="*/ 275 h 275"/>
                <a:gd name="T24" fmla="*/ 0 w 275"/>
                <a:gd name="T25" fmla="*/ 17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75">
                  <a:moveTo>
                    <a:pt x="0" y="172"/>
                  </a:moveTo>
                  <a:cubicBezTo>
                    <a:pt x="10" y="170"/>
                    <a:pt x="20" y="168"/>
                    <a:pt x="30" y="165"/>
                  </a:cubicBezTo>
                  <a:cubicBezTo>
                    <a:pt x="51" y="158"/>
                    <a:pt x="69" y="150"/>
                    <a:pt x="81" y="138"/>
                  </a:cubicBezTo>
                  <a:cubicBezTo>
                    <a:pt x="83" y="137"/>
                    <a:pt x="85" y="135"/>
                    <a:pt x="86" y="133"/>
                  </a:cubicBezTo>
                  <a:cubicBezTo>
                    <a:pt x="110" y="109"/>
                    <a:pt x="94" y="57"/>
                    <a:pt x="40" y="45"/>
                  </a:cubicBezTo>
                  <a:cubicBezTo>
                    <a:pt x="14" y="40"/>
                    <a:pt x="1" y="21"/>
                    <a:pt x="12" y="10"/>
                  </a:cubicBezTo>
                  <a:cubicBezTo>
                    <a:pt x="13" y="10"/>
                    <a:pt x="13" y="10"/>
                    <a:pt x="13" y="9"/>
                  </a:cubicBezTo>
                  <a:cubicBezTo>
                    <a:pt x="19" y="6"/>
                    <a:pt x="27" y="4"/>
                    <a:pt x="36" y="3"/>
                  </a:cubicBezTo>
                  <a:cubicBezTo>
                    <a:pt x="58" y="0"/>
                    <a:pt x="88" y="3"/>
                    <a:pt x="116" y="13"/>
                  </a:cubicBezTo>
                  <a:cubicBezTo>
                    <a:pt x="206" y="44"/>
                    <a:pt x="275" y="155"/>
                    <a:pt x="239" y="218"/>
                  </a:cubicBezTo>
                  <a:cubicBezTo>
                    <a:pt x="223" y="242"/>
                    <a:pt x="195" y="260"/>
                    <a:pt x="160" y="273"/>
                  </a:cubicBezTo>
                  <a:cubicBezTo>
                    <a:pt x="157" y="274"/>
                    <a:pt x="154" y="275"/>
                    <a:pt x="151" y="275"/>
                  </a:cubicBezTo>
                  <a:cubicBezTo>
                    <a:pt x="101" y="235"/>
                    <a:pt x="50" y="201"/>
                    <a:pt x="0" y="172"/>
                  </a:cubicBezTo>
                  <a:close/>
                </a:path>
              </a:pathLst>
            </a:custGeom>
            <a:solidFill>
              <a:srgbClr val="F2F2F2">
                <a:alpha val="20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grpSp>
      <p:grpSp>
        <p:nvGrpSpPr>
          <p:cNvPr id="69" name="组合 68"/>
          <p:cNvGrpSpPr/>
          <p:nvPr/>
        </p:nvGrpSpPr>
        <p:grpSpPr>
          <a:xfrm>
            <a:off x="4461713" y="2114449"/>
            <a:ext cx="2137408" cy="735518"/>
            <a:chOff x="4997450" y="2674938"/>
            <a:chExt cx="2579688" cy="887714"/>
          </a:xfrm>
        </p:grpSpPr>
        <p:cxnSp>
          <p:nvCxnSpPr>
            <p:cNvPr id="70" name="直接连接符 76"/>
            <p:cNvCxnSpPr>
              <a:cxnSpLocks noChangeShapeType="1"/>
            </p:cNvCxnSpPr>
            <p:nvPr/>
          </p:nvCxnSpPr>
          <p:spPr bwMode="auto">
            <a:xfrm flipH="1">
              <a:off x="4997450" y="3046413"/>
              <a:ext cx="2517775" cy="0"/>
            </a:xfrm>
            <a:prstGeom prst="line">
              <a:avLst/>
            </a:prstGeom>
            <a:noFill/>
            <a:ln w="6350" cmpd="sng">
              <a:solidFill>
                <a:srgbClr val="0070C0"/>
              </a:solidFill>
              <a:prstDash val="sysDot"/>
              <a:round/>
              <a:headEnd type="oval" w="med" len="med"/>
              <a:tailEnd type="oval" w="med" len="med"/>
            </a:ln>
            <a:extLst>
              <a:ext uri="{909E8E84-426E-40DD-AFC4-6F175D3DCCD1}">
                <a14:hiddenFill xmlns:a14="http://schemas.microsoft.com/office/drawing/2010/main">
                  <a:noFill/>
                </a14:hiddenFill>
              </a:ext>
            </a:extLst>
          </p:spPr>
        </p:cxnSp>
        <p:sp>
          <p:nvSpPr>
            <p:cNvPr id="71" name="TextBox 11"/>
            <p:cNvSpPr txBox="1">
              <a:spLocks noChangeArrowheads="1"/>
            </p:cNvSpPr>
            <p:nvPr/>
          </p:nvSpPr>
          <p:spPr bwMode="auto">
            <a:xfrm flipH="1">
              <a:off x="6426200" y="3079750"/>
              <a:ext cx="1146175" cy="48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000" dirty="0">
                  <a:solidFill>
                    <a:srgbClr val="595959"/>
                  </a:solidFill>
                  <a:latin typeface="微软雅黑" panose="020B0503020204020204" pitchFamily="34" charset="-122"/>
                  <a:ea typeface="微软雅黑" panose="020B0503020204020204" pitchFamily="34" charset="-122"/>
                </a:rPr>
                <a:t>点击添加文本    </a:t>
              </a:r>
              <a:endParaRPr lang="en-US" sz="1000" dirty="0">
                <a:solidFill>
                  <a:srgbClr val="595959"/>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595959"/>
                  </a:solidFill>
                  <a:latin typeface="微软雅黑" panose="020B0503020204020204" pitchFamily="34" charset="-122"/>
                  <a:ea typeface="微软雅黑" panose="020B0503020204020204" pitchFamily="34" charset="-122"/>
                </a:rPr>
                <a:t>点击添加文本</a:t>
              </a:r>
              <a:endParaRPr lang="en-US" sz="1000" dirty="0">
                <a:solidFill>
                  <a:srgbClr val="595959"/>
                </a:solidFill>
                <a:latin typeface="微软雅黑" panose="020B0503020204020204" pitchFamily="34" charset="-122"/>
                <a:ea typeface="微软雅黑" panose="020B0503020204020204" pitchFamily="34" charset="-122"/>
              </a:endParaRPr>
            </a:p>
          </p:txBody>
        </p:sp>
        <p:sp>
          <p:nvSpPr>
            <p:cNvPr id="72" name="TextBox 11"/>
            <p:cNvSpPr txBox="1">
              <a:spLocks noChangeArrowheads="1"/>
            </p:cNvSpPr>
            <p:nvPr/>
          </p:nvSpPr>
          <p:spPr bwMode="auto">
            <a:xfrm flipH="1">
              <a:off x="6121400" y="2674938"/>
              <a:ext cx="1455738" cy="3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b="1">
                  <a:solidFill>
                    <a:srgbClr val="0070C0"/>
                  </a:solidFill>
                  <a:latin typeface="微软雅黑" panose="020B0503020204020204" pitchFamily="34" charset="-122"/>
                  <a:ea typeface="微软雅黑" panose="020B0503020204020204" pitchFamily="34" charset="-122"/>
                </a:rPr>
                <a:t>点击添加标题    </a:t>
              </a:r>
              <a:endParaRPr lang="en-US" sz="1100" b="1">
                <a:solidFill>
                  <a:srgbClr val="0070C0"/>
                </a:solidFill>
                <a:latin typeface="微软雅黑" panose="020B0503020204020204" pitchFamily="34" charset="-122"/>
                <a:ea typeface="微软雅黑" panose="020B0503020204020204" pitchFamily="34" charset="-122"/>
              </a:endParaRPr>
            </a:p>
          </p:txBody>
        </p:sp>
        <p:sp>
          <p:nvSpPr>
            <p:cNvPr id="73" name="TextBox 11"/>
            <p:cNvSpPr txBox="1">
              <a:spLocks noChangeArrowheads="1"/>
            </p:cNvSpPr>
            <p:nvPr/>
          </p:nvSpPr>
          <p:spPr bwMode="auto">
            <a:xfrm flipH="1">
              <a:off x="5454650" y="3078163"/>
              <a:ext cx="1146175" cy="48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000" dirty="0">
                  <a:solidFill>
                    <a:srgbClr val="595959"/>
                  </a:solidFill>
                  <a:latin typeface="微软雅黑" panose="020B0503020204020204" pitchFamily="34" charset="-122"/>
                  <a:ea typeface="微软雅黑" panose="020B0503020204020204" pitchFamily="34" charset="-122"/>
                </a:rPr>
                <a:t>点击添加文本    </a:t>
              </a:r>
              <a:endParaRPr lang="en-US" sz="1000" dirty="0">
                <a:solidFill>
                  <a:srgbClr val="595959"/>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595959"/>
                  </a:solidFill>
                  <a:latin typeface="微软雅黑" panose="020B0503020204020204" pitchFamily="34" charset="-122"/>
                  <a:ea typeface="微软雅黑" panose="020B0503020204020204" pitchFamily="34" charset="-122"/>
                </a:rPr>
                <a:t>点击添加文本</a:t>
              </a:r>
              <a:endParaRPr lang="en-US" sz="1000" dirty="0">
                <a:solidFill>
                  <a:srgbClr val="595959"/>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1000570" y="2937425"/>
            <a:ext cx="2136093" cy="1615473"/>
            <a:chOff x="1225550" y="3681413"/>
            <a:chExt cx="2578100" cy="1949751"/>
          </a:xfrm>
        </p:grpSpPr>
        <p:sp>
          <p:nvSpPr>
            <p:cNvPr id="75" name="TextBox 11"/>
            <p:cNvSpPr txBox="1">
              <a:spLocks noChangeArrowheads="1"/>
            </p:cNvSpPr>
            <p:nvPr/>
          </p:nvSpPr>
          <p:spPr bwMode="auto">
            <a:xfrm flipH="1">
              <a:off x="1243013" y="4778376"/>
              <a:ext cx="1455738" cy="3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b="1" dirty="0">
                  <a:solidFill>
                    <a:srgbClr val="2B6395"/>
                  </a:solidFill>
                  <a:latin typeface="微软雅黑" panose="020B0503020204020204" pitchFamily="34" charset="-122"/>
                  <a:ea typeface="微软雅黑" panose="020B0503020204020204" pitchFamily="34" charset="-122"/>
                </a:rPr>
                <a:t>点击添加标题    </a:t>
              </a:r>
              <a:endParaRPr lang="en-US" sz="1100" b="1" dirty="0">
                <a:solidFill>
                  <a:srgbClr val="2B6395"/>
                </a:solidFill>
                <a:latin typeface="微软雅黑" panose="020B0503020204020204" pitchFamily="34" charset="-122"/>
                <a:ea typeface="微软雅黑" panose="020B0503020204020204" pitchFamily="34" charset="-122"/>
              </a:endParaRPr>
            </a:p>
          </p:txBody>
        </p:sp>
        <p:grpSp>
          <p:nvGrpSpPr>
            <p:cNvPr id="76" name="Group 27"/>
            <p:cNvGrpSpPr/>
            <p:nvPr/>
          </p:nvGrpSpPr>
          <p:grpSpPr bwMode="auto">
            <a:xfrm>
              <a:off x="1225550" y="5143500"/>
              <a:ext cx="2114550" cy="487664"/>
              <a:chOff x="0" y="0"/>
              <a:chExt cx="2114105" cy="488212"/>
            </a:xfrm>
          </p:grpSpPr>
          <p:sp>
            <p:nvSpPr>
              <p:cNvPr id="78" name="TextBox 11"/>
              <p:cNvSpPr txBox="1">
                <a:spLocks noChangeArrowheads="1"/>
              </p:cNvSpPr>
              <p:nvPr/>
            </p:nvSpPr>
            <p:spPr bwMode="auto">
              <a:xfrm flipH="1">
                <a:off x="0" y="4768"/>
                <a:ext cx="1145934" cy="48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000">
                    <a:solidFill>
                      <a:srgbClr val="595959"/>
                    </a:solidFill>
                    <a:latin typeface="微软雅黑" panose="020B0503020204020204" pitchFamily="34" charset="-122"/>
                    <a:ea typeface="微软雅黑" panose="020B0503020204020204" pitchFamily="34" charset="-122"/>
                  </a:rPr>
                  <a:t>点击添加文本    </a:t>
                </a:r>
                <a:endParaRPr lang="en-US" sz="1000">
                  <a:solidFill>
                    <a:srgbClr val="595959"/>
                  </a:solidFill>
                  <a:latin typeface="微软雅黑" panose="020B0503020204020204" pitchFamily="34" charset="-122"/>
                  <a:ea typeface="微软雅黑" panose="020B0503020204020204" pitchFamily="34" charset="-122"/>
                </a:endParaRPr>
              </a:p>
              <a:p>
                <a:pPr eaLnBrk="1" hangingPunct="1"/>
                <a:r>
                  <a:rPr lang="zh-CN" altLang="en-US" sz="1000">
                    <a:solidFill>
                      <a:srgbClr val="595959"/>
                    </a:solidFill>
                    <a:latin typeface="微软雅黑" panose="020B0503020204020204" pitchFamily="34" charset="-122"/>
                    <a:ea typeface="微软雅黑" panose="020B0503020204020204" pitchFamily="34" charset="-122"/>
                  </a:rPr>
                  <a:t>点击添加文本</a:t>
                </a:r>
                <a:endParaRPr lang="en-US" sz="1000">
                  <a:solidFill>
                    <a:srgbClr val="595959"/>
                  </a:solidFill>
                  <a:latin typeface="微软雅黑" panose="020B0503020204020204" pitchFamily="34" charset="-122"/>
                  <a:ea typeface="微软雅黑" panose="020B0503020204020204" pitchFamily="34" charset="-122"/>
                </a:endParaRPr>
              </a:p>
            </p:txBody>
          </p:sp>
          <p:sp>
            <p:nvSpPr>
              <p:cNvPr id="79" name="TextBox 11"/>
              <p:cNvSpPr txBox="1">
                <a:spLocks noChangeArrowheads="1"/>
              </p:cNvSpPr>
              <p:nvPr/>
            </p:nvSpPr>
            <p:spPr bwMode="auto">
              <a:xfrm flipH="1">
                <a:off x="968171" y="0"/>
                <a:ext cx="1145934" cy="48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000">
                    <a:solidFill>
                      <a:srgbClr val="595959"/>
                    </a:solidFill>
                    <a:latin typeface="微软雅黑" panose="020B0503020204020204" pitchFamily="34" charset="-122"/>
                    <a:ea typeface="微软雅黑" panose="020B0503020204020204" pitchFamily="34" charset="-122"/>
                  </a:rPr>
                  <a:t>点击添加文本    </a:t>
                </a:r>
                <a:endParaRPr lang="en-US" sz="1000">
                  <a:solidFill>
                    <a:srgbClr val="595959"/>
                  </a:solidFill>
                  <a:latin typeface="微软雅黑" panose="020B0503020204020204" pitchFamily="34" charset="-122"/>
                  <a:ea typeface="微软雅黑" panose="020B0503020204020204" pitchFamily="34" charset="-122"/>
                </a:endParaRPr>
              </a:p>
              <a:p>
                <a:pPr eaLnBrk="1" hangingPunct="1"/>
                <a:r>
                  <a:rPr lang="zh-CN" altLang="en-US" sz="1000">
                    <a:solidFill>
                      <a:srgbClr val="595959"/>
                    </a:solidFill>
                    <a:latin typeface="微软雅黑" panose="020B0503020204020204" pitchFamily="34" charset="-122"/>
                    <a:ea typeface="微软雅黑" panose="020B0503020204020204" pitchFamily="34" charset="-122"/>
                  </a:rPr>
                  <a:t>点击添加文本</a:t>
                </a:r>
                <a:endParaRPr lang="en-US" sz="1000">
                  <a:solidFill>
                    <a:srgbClr val="595959"/>
                  </a:solidFill>
                  <a:latin typeface="微软雅黑" panose="020B0503020204020204" pitchFamily="34" charset="-122"/>
                  <a:ea typeface="微软雅黑" panose="020B0503020204020204" pitchFamily="34" charset="-122"/>
                </a:endParaRPr>
              </a:p>
            </p:txBody>
          </p:sp>
        </p:grpSp>
        <p:sp>
          <p:nvSpPr>
            <p:cNvPr id="77" name="任意多边形 80"/>
            <p:cNvSpPr/>
            <p:nvPr/>
          </p:nvSpPr>
          <p:spPr bwMode="auto">
            <a:xfrm flipV="1">
              <a:off x="1260475" y="3681413"/>
              <a:ext cx="2543175" cy="1449387"/>
            </a:xfrm>
            <a:custGeom>
              <a:avLst/>
              <a:gdLst>
                <a:gd name="T0" fmla="*/ 1416325 w 1416325"/>
                <a:gd name="T1" fmla="*/ 2898062 h 2898062"/>
                <a:gd name="T2" fmla="*/ 1092406 w 1416325"/>
                <a:gd name="T3" fmla="*/ 0 h 2898062"/>
                <a:gd name="T4" fmla="*/ 0 w 1416325"/>
                <a:gd name="T5" fmla="*/ 7480 h 2898062"/>
              </a:gdLst>
              <a:ahLst/>
              <a:cxnLst>
                <a:cxn ang="0">
                  <a:pos x="T0" y="T1"/>
                </a:cxn>
                <a:cxn ang="0">
                  <a:pos x="T2" y="T3"/>
                </a:cxn>
                <a:cxn ang="0">
                  <a:pos x="T4" y="T5"/>
                </a:cxn>
              </a:cxnLst>
              <a:rect l="0" t="0" r="r" b="b"/>
              <a:pathLst>
                <a:path w="1416325" h="2898062">
                  <a:moveTo>
                    <a:pt x="1416325" y="2898062"/>
                  </a:moveTo>
                  <a:cubicBezTo>
                    <a:pt x="1415662" y="2586467"/>
                    <a:pt x="1093069" y="311595"/>
                    <a:pt x="1092406" y="0"/>
                  </a:cubicBezTo>
                  <a:lnTo>
                    <a:pt x="0" y="7480"/>
                  </a:lnTo>
                </a:path>
              </a:pathLst>
            </a:custGeom>
            <a:noFill/>
            <a:ln w="6350" cap="flat" cmpd="sng">
              <a:solidFill>
                <a:srgbClr val="2B6395"/>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sz="1200"/>
            </a:p>
          </p:txBody>
        </p:sp>
      </p:grpSp>
      <p:grpSp>
        <p:nvGrpSpPr>
          <p:cNvPr id="80" name="组合 79"/>
          <p:cNvGrpSpPr/>
          <p:nvPr/>
        </p:nvGrpSpPr>
        <p:grpSpPr>
          <a:xfrm>
            <a:off x="914496" y="895394"/>
            <a:ext cx="1966415" cy="1090406"/>
            <a:chOff x="1231900" y="1169988"/>
            <a:chExt cx="2373313" cy="1316037"/>
          </a:xfrm>
        </p:grpSpPr>
        <p:sp>
          <p:nvSpPr>
            <p:cNvPr id="81" name="TextBox 11"/>
            <p:cNvSpPr txBox="1">
              <a:spLocks noChangeArrowheads="1"/>
            </p:cNvSpPr>
            <p:nvPr/>
          </p:nvSpPr>
          <p:spPr bwMode="auto">
            <a:xfrm flipH="1">
              <a:off x="1258888" y="1169988"/>
              <a:ext cx="1457325" cy="3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100" b="1">
                  <a:solidFill>
                    <a:srgbClr val="BE1247"/>
                  </a:solidFill>
                  <a:latin typeface="微软雅黑" panose="020B0503020204020204" pitchFamily="34" charset="-122"/>
                  <a:ea typeface="微软雅黑" panose="020B0503020204020204" pitchFamily="34" charset="-122"/>
                </a:rPr>
                <a:t>点击添加标题    </a:t>
              </a:r>
              <a:endParaRPr lang="en-US" sz="1100" b="1">
                <a:solidFill>
                  <a:srgbClr val="BE1247"/>
                </a:solidFill>
                <a:latin typeface="微软雅黑" panose="020B0503020204020204" pitchFamily="34" charset="-122"/>
                <a:ea typeface="微软雅黑" panose="020B0503020204020204" pitchFamily="34" charset="-122"/>
              </a:endParaRPr>
            </a:p>
          </p:txBody>
        </p:sp>
        <p:grpSp>
          <p:nvGrpSpPr>
            <p:cNvPr id="82" name="Group 24"/>
            <p:cNvGrpSpPr/>
            <p:nvPr/>
          </p:nvGrpSpPr>
          <p:grpSpPr bwMode="auto">
            <a:xfrm>
              <a:off x="1231900" y="1554163"/>
              <a:ext cx="2114550" cy="487664"/>
              <a:chOff x="0" y="0"/>
              <a:chExt cx="2114106" cy="488213"/>
            </a:xfrm>
          </p:grpSpPr>
          <p:sp>
            <p:nvSpPr>
              <p:cNvPr id="84" name="TextBox 11"/>
              <p:cNvSpPr txBox="1">
                <a:spLocks noChangeArrowheads="1"/>
              </p:cNvSpPr>
              <p:nvPr/>
            </p:nvSpPr>
            <p:spPr bwMode="auto">
              <a:xfrm flipH="1">
                <a:off x="0" y="4767"/>
                <a:ext cx="1145934" cy="48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000">
                    <a:solidFill>
                      <a:srgbClr val="595959"/>
                    </a:solidFill>
                    <a:latin typeface="微软雅黑" panose="020B0503020204020204" pitchFamily="34" charset="-122"/>
                    <a:ea typeface="微软雅黑" panose="020B0503020204020204" pitchFamily="34" charset="-122"/>
                  </a:rPr>
                  <a:t>点击添加文本    </a:t>
                </a:r>
                <a:endParaRPr lang="en-US" sz="1000">
                  <a:solidFill>
                    <a:srgbClr val="595959"/>
                  </a:solidFill>
                  <a:latin typeface="微软雅黑" panose="020B0503020204020204" pitchFamily="34" charset="-122"/>
                  <a:ea typeface="微软雅黑" panose="020B0503020204020204" pitchFamily="34" charset="-122"/>
                </a:endParaRPr>
              </a:p>
              <a:p>
                <a:pPr eaLnBrk="1" hangingPunct="1"/>
                <a:r>
                  <a:rPr lang="zh-CN" altLang="en-US" sz="1000">
                    <a:solidFill>
                      <a:srgbClr val="595959"/>
                    </a:solidFill>
                    <a:latin typeface="微软雅黑" panose="020B0503020204020204" pitchFamily="34" charset="-122"/>
                    <a:ea typeface="微软雅黑" panose="020B0503020204020204" pitchFamily="34" charset="-122"/>
                  </a:rPr>
                  <a:t>点击添加文本</a:t>
                </a:r>
                <a:endParaRPr lang="en-US" sz="1000">
                  <a:solidFill>
                    <a:srgbClr val="595959"/>
                  </a:solidFill>
                  <a:latin typeface="微软雅黑" panose="020B0503020204020204" pitchFamily="34" charset="-122"/>
                  <a:ea typeface="微软雅黑" panose="020B0503020204020204" pitchFamily="34" charset="-122"/>
                </a:endParaRPr>
              </a:p>
            </p:txBody>
          </p:sp>
          <p:sp>
            <p:nvSpPr>
              <p:cNvPr id="85" name="TextBox 11"/>
              <p:cNvSpPr txBox="1">
                <a:spLocks noChangeArrowheads="1"/>
              </p:cNvSpPr>
              <p:nvPr/>
            </p:nvSpPr>
            <p:spPr bwMode="auto">
              <a:xfrm flipH="1">
                <a:off x="968172" y="0"/>
                <a:ext cx="1145934" cy="48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000" dirty="0">
                    <a:solidFill>
                      <a:srgbClr val="595959"/>
                    </a:solidFill>
                    <a:latin typeface="微软雅黑" panose="020B0503020204020204" pitchFamily="34" charset="-122"/>
                    <a:ea typeface="微软雅黑" panose="020B0503020204020204" pitchFamily="34" charset="-122"/>
                  </a:rPr>
                  <a:t>点击添加文本    </a:t>
                </a:r>
                <a:endParaRPr lang="en-US" sz="1000" dirty="0">
                  <a:solidFill>
                    <a:srgbClr val="595959"/>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595959"/>
                    </a:solidFill>
                    <a:latin typeface="微软雅黑" panose="020B0503020204020204" pitchFamily="34" charset="-122"/>
                    <a:ea typeface="微软雅黑" panose="020B0503020204020204" pitchFamily="34" charset="-122"/>
                  </a:rPr>
                  <a:t>点击添加文本</a:t>
                </a:r>
                <a:endParaRPr lang="en-US" sz="1000" dirty="0">
                  <a:solidFill>
                    <a:srgbClr val="595959"/>
                  </a:solidFill>
                  <a:latin typeface="微软雅黑" panose="020B0503020204020204" pitchFamily="34" charset="-122"/>
                  <a:ea typeface="微软雅黑" panose="020B0503020204020204" pitchFamily="34" charset="-122"/>
                </a:endParaRPr>
              </a:p>
            </p:txBody>
          </p:sp>
        </p:grpSp>
        <p:sp>
          <p:nvSpPr>
            <p:cNvPr id="83" name="任意多边形 81"/>
            <p:cNvSpPr/>
            <p:nvPr/>
          </p:nvSpPr>
          <p:spPr bwMode="auto">
            <a:xfrm>
              <a:off x="1262063" y="1531938"/>
              <a:ext cx="2343150" cy="954087"/>
            </a:xfrm>
            <a:custGeom>
              <a:avLst/>
              <a:gdLst>
                <a:gd name="T0" fmla="*/ 1561580 w 1561580"/>
                <a:gd name="T1" fmla="*/ 934786 h 934786"/>
                <a:gd name="T2" fmla="*/ 1349962 w 1561580"/>
                <a:gd name="T3" fmla="*/ 0 h 934786"/>
                <a:gd name="T4" fmla="*/ 0 w 1561580"/>
                <a:gd name="T5" fmla="*/ 9142 h 934786"/>
              </a:gdLst>
              <a:ahLst/>
              <a:cxnLst>
                <a:cxn ang="0">
                  <a:pos x="T0" y="T1"/>
                </a:cxn>
                <a:cxn ang="0">
                  <a:pos x="T2" y="T3"/>
                </a:cxn>
                <a:cxn ang="0">
                  <a:pos x="T4" y="T5"/>
                </a:cxn>
              </a:cxnLst>
              <a:rect l="0" t="0" r="r" b="b"/>
              <a:pathLst>
                <a:path w="1561580" h="934786">
                  <a:moveTo>
                    <a:pt x="1561580" y="934786"/>
                  </a:moveTo>
                  <a:lnTo>
                    <a:pt x="1349962" y="0"/>
                  </a:lnTo>
                  <a:lnTo>
                    <a:pt x="0" y="9142"/>
                  </a:lnTo>
                </a:path>
              </a:pathLst>
            </a:custGeom>
            <a:noFill/>
            <a:ln w="6350" cap="flat" cmpd="sng">
              <a:solidFill>
                <a:srgbClr val="BE1247"/>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sz="1200"/>
            </a:p>
          </p:txBody>
        </p:sp>
      </p:grpSp>
      <p:pic>
        <p:nvPicPr>
          <p:cNvPr id="90" name="Picture 36" descr="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138" y="2342520"/>
            <a:ext cx="1842320" cy="254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1+#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par>
                                <p:cTn id="17" presetID="31" presetClass="entr" presetSubtype="0" fill="hold" nodeType="withEffect">
                                  <p:stCondLst>
                                    <p:cond delay="600"/>
                                  </p:stCondLst>
                                  <p:childTnLst>
                                    <p:set>
                                      <p:cBhvr>
                                        <p:cTn id="18" dur="1" fill="hold">
                                          <p:stCondLst>
                                            <p:cond delay="0"/>
                                          </p:stCondLst>
                                        </p:cTn>
                                        <p:tgtEl>
                                          <p:spTgt spid="74"/>
                                        </p:tgtEl>
                                        <p:attrNameLst>
                                          <p:attrName>style.visibility</p:attrName>
                                        </p:attrNameLst>
                                      </p:cBhvr>
                                      <p:to>
                                        <p:strVal val="visible"/>
                                      </p:to>
                                    </p:set>
                                    <p:anim calcmode="lin" valueType="num">
                                      <p:cBhvr>
                                        <p:cTn id="19" dur="1000" fill="hold"/>
                                        <p:tgtEl>
                                          <p:spTgt spid="74"/>
                                        </p:tgtEl>
                                        <p:attrNameLst>
                                          <p:attrName>ppt_w</p:attrName>
                                        </p:attrNameLst>
                                      </p:cBhvr>
                                      <p:tavLst>
                                        <p:tav tm="0">
                                          <p:val>
                                            <p:fltVal val="0"/>
                                          </p:val>
                                        </p:tav>
                                        <p:tav tm="100000">
                                          <p:val>
                                            <p:strVal val="#ppt_w"/>
                                          </p:val>
                                        </p:tav>
                                      </p:tavLst>
                                    </p:anim>
                                    <p:anim calcmode="lin" valueType="num">
                                      <p:cBhvr>
                                        <p:cTn id="20" dur="1000" fill="hold"/>
                                        <p:tgtEl>
                                          <p:spTgt spid="74"/>
                                        </p:tgtEl>
                                        <p:attrNameLst>
                                          <p:attrName>ppt_h</p:attrName>
                                        </p:attrNameLst>
                                      </p:cBhvr>
                                      <p:tavLst>
                                        <p:tav tm="0">
                                          <p:val>
                                            <p:fltVal val="0"/>
                                          </p:val>
                                        </p:tav>
                                        <p:tav tm="100000">
                                          <p:val>
                                            <p:strVal val="#ppt_h"/>
                                          </p:val>
                                        </p:tav>
                                      </p:tavLst>
                                    </p:anim>
                                    <p:anim calcmode="lin" valueType="num">
                                      <p:cBhvr>
                                        <p:cTn id="21" dur="1000" fill="hold"/>
                                        <p:tgtEl>
                                          <p:spTgt spid="74"/>
                                        </p:tgtEl>
                                        <p:attrNameLst>
                                          <p:attrName>style.rotation</p:attrName>
                                        </p:attrNameLst>
                                      </p:cBhvr>
                                      <p:tavLst>
                                        <p:tav tm="0">
                                          <p:val>
                                            <p:fltVal val="90"/>
                                          </p:val>
                                        </p:tav>
                                        <p:tav tm="100000">
                                          <p:val>
                                            <p:fltVal val="0"/>
                                          </p:val>
                                        </p:tav>
                                      </p:tavLst>
                                    </p:anim>
                                    <p:animEffect transition="in" filter="fade">
                                      <p:cBhvr>
                                        <p:cTn id="22" dur="1000"/>
                                        <p:tgtEl>
                                          <p:spTgt spid="74"/>
                                        </p:tgtEl>
                                      </p:cBhvr>
                                    </p:animEffect>
                                  </p:childTnLst>
                                </p:cTn>
                              </p:par>
                              <p:par>
                                <p:cTn id="23" presetID="31" presetClass="entr" presetSubtype="0" fill="hold" nodeType="withEffect">
                                  <p:stCondLst>
                                    <p:cond delay="800"/>
                                  </p:stCondLst>
                                  <p:childTnLst>
                                    <p:set>
                                      <p:cBhvr>
                                        <p:cTn id="24" dur="1" fill="hold">
                                          <p:stCondLst>
                                            <p:cond delay="0"/>
                                          </p:stCondLst>
                                        </p:cTn>
                                        <p:tgtEl>
                                          <p:spTgt spid="80"/>
                                        </p:tgtEl>
                                        <p:attrNameLst>
                                          <p:attrName>style.visibility</p:attrName>
                                        </p:attrNameLst>
                                      </p:cBhvr>
                                      <p:to>
                                        <p:strVal val="visible"/>
                                      </p:to>
                                    </p:set>
                                    <p:anim calcmode="lin" valueType="num">
                                      <p:cBhvr>
                                        <p:cTn id="25" dur="1000" fill="hold"/>
                                        <p:tgtEl>
                                          <p:spTgt spid="80"/>
                                        </p:tgtEl>
                                        <p:attrNameLst>
                                          <p:attrName>ppt_w</p:attrName>
                                        </p:attrNameLst>
                                      </p:cBhvr>
                                      <p:tavLst>
                                        <p:tav tm="0">
                                          <p:val>
                                            <p:fltVal val="0"/>
                                          </p:val>
                                        </p:tav>
                                        <p:tav tm="100000">
                                          <p:val>
                                            <p:strVal val="#ppt_w"/>
                                          </p:val>
                                        </p:tav>
                                      </p:tavLst>
                                    </p:anim>
                                    <p:anim calcmode="lin" valueType="num">
                                      <p:cBhvr>
                                        <p:cTn id="26" dur="1000" fill="hold"/>
                                        <p:tgtEl>
                                          <p:spTgt spid="80"/>
                                        </p:tgtEl>
                                        <p:attrNameLst>
                                          <p:attrName>ppt_h</p:attrName>
                                        </p:attrNameLst>
                                      </p:cBhvr>
                                      <p:tavLst>
                                        <p:tav tm="0">
                                          <p:val>
                                            <p:fltVal val="0"/>
                                          </p:val>
                                        </p:tav>
                                        <p:tav tm="100000">
                                          <p:val>
                                            <p:strVal val="#ppt_h"/>
                                          </p:val>
                                        </p:tav>
                                      </p:tavLst>
                                    </p:anim>
                                    <p:anim calcmode="lin" valueType="num">
                                      <p:cBhvr>
                                        <p:cTn id="27" dur="1000" fill="hold"/>
                                        <p:tgtEl>
                                          <p:spTgt spid="80"/>
                                        </p:tgtEl>
                                        <p:attrNameLst>
                                          <p:attrName>style.rotation</p:attrName>
                                        </p:attrNameLst>
                                      </p:cBhvr>
                                      <p:tavLst>
                                        <p:tav tm="0">
                                          <p:val>
                                            <p:fltVal val="90"/>
                                          </p:val>
                                        </p:tav>
                                        <p:tav tm="100000">
                                          <p:val>
                                            <p:fltVal val="0"/>
                                          </p:val>
                                        </p:tav>
                                      </p:tavLst>
                                    </p:anim>
                                    <p:animEffect transition="in" filter="fade">
                                      <p:cBhvr>
                                        <p:cTn id="28" dur="1000"/>
                                        <p:tgtEl>
                                          <p:spTgt spid="80"/>
                                        </p:tgtEl>
                                      </p:cBhvr>
                                    </p:animEffect>
                                  </p:childTnLst>
                                </p:cTn>
                              </p:par>
                              <p:par>
                                <p:cTn id="29" presetID="31" presetClass="entr" presetSubtype="0" fill="hold" nodeType="withEffect">
                                  <p:stCondLst>
                                    <p:cond delay="1000"/>
                                  </p:stCondLst>
                                  <p:childTnLst>
                                    <p:set>
                                      <p:cBhvr>
                                        <p:cTn id="30" dur="1" fill="hold">
                                          <p:stCondLst>
                                            <p:cond delay="0"/>
                                          </p:stCondLst>
                                        </p:cTn>
                                        <p:tgtEl>
                                          <p:spTgt spid="69"/>
                                        </p:tgtEl>
                                        <p:attrNameLst>
                                          <p:attrName>style.visibility</p:attrName>
                                        </p:attrNameLst>
                                      </p:cBhvr>
                                      <p:to>
                                        <p:strVal val="visible"/>
                                      </p:to>
                                    </p:set>
                                    <p:anim calcmode="lin" valueType="num">
                                      <p:cBhvr>
                                        <p:cTn id="31" dur="1000" fill="hold"/>
                                        <p:tgtEl>
                                          <p:spTgt spid="69"/>
                                        </p:tgtEl>
                                        <p:attrNameLst>
                                          <p:attrName>ppt_w</p:attrName>
                                        </p:attrNameLst>
                                      </p:cBhvr>
                                      <p:tavLst>
                                        <p:tav tm="0">
                                          <p:val>
                                            <p:fltVal val="0"/>
                                          </p:val>
                                        </p:tav>
                                        <p:tav tm="100000">
                                          <p:val>
                                            <p:strVal val="#ppt_w"/>
                                          </p:val>
                                        </p:tav>
                                      </p:tavLst>
                                    </p:anim>
                                    <p:anim calcmode="lin" valueType="num">
                                      <p:cBhvr>
                                        <p:cTn id="32" dur="1000" fill="hold"/>
                                        <p:tgtEl>
                                          <p:spTgt spid="69"/>
                                        </p:tgtEl>
                                        <p:attrNameLst>
                                          <p:attrName>ppt_h</p:attrName>
                                        </p:attrNameLst>
                                      </p:cBhvr>
                                      <p:tavLst>
                                        <p:tav tm="0">
                                          <p:val>
                                            <p:fltVal val="0"/>
                                          </p:val>
                                        </p:tav>
                                        <p:tav tm="100000">
                                          <p:val>
                                            <p:strVal val="#ppt_h"/>
                                          </p:val>
                                        </p:tav>
                                      </p:tavLst>
                                    </p:anim>
                                    <p:anim calcmode="lin" valueType="num">
                                      <p:cBhvr>
                                        <p:cTn id="33" dur="1000" fill="hold"/>
                                        <p:tgtEl>
                                          <p:spTgt spid="69"/>
                                        </p:tgtEl>
                                        <p:attrNameLst>
                                          <p:attrName>style.rotation</p:attrName>
                                        </p:attrNameLst>
                                      </p:cBhvr>
                                      <p:tavLst>
                                        <p:tav tm="0">
                                          <p:val>
                                            <p:fltVal val="90"/>
                                          </p:val>
                                        </p:tav>
                                        <p:tav tm="100000">
                                          <p:val>
                                            <p:fltVal val="0"/>
                                          </p:val>
                                        </p:tav>
                                      </p:tavLst>
                                    </p:anim>
                                    <p:animEffect transition="in" filter="fade">
                                      <p:cBhvr>
                                        <p:cTn id="34" dur="1000"/>
                                        <p:tgtEl>
                                          <p:spTgt spid="69"/>
                                        </p:tgtEl>
                                      </p:cBhvr>
                                    </p:animEffect>
                                  </p:childTnLst>
                                </p:cTn>
                              </p:par>
                              <p:par>
                                <p:cTn id="35" presetID="42" presetClass="entr" presetSubtype="0" fill="hold" nodeType="withEffect">
                                  <p:stCondLst>
                                    <p:cond delay="130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1000"/>
                                        <p:tgtEl>
                                          <p:spTgt spid="90"/>
                                        </p:tgtEl>
                                      </p:cBhvr>
                                    </p:animEffect>
                                    <p:anim calcmode="lin" valueType="num">
                                      <p:cBhvr>
                                        <p:cTn id="38" dur="1000" fill="hold"/>
                                        <p:tgtEl>
                                          <p:spTgt spid="90"/>
                                        </p:tgtEl>
                                        <p:attrNameLst>
                                          <p:attrName>ppt_x</p:attrName>
                                        </p:attrNameLst>
                                      </p:cBhvr>
                                      <p:tavLst>
                                        <p:tav tm="0">
                                          <p:val>
                                            <p:strVal val="#ppt_x"/>
                                          </p:val>
                                        </p:tav>
                                        <p:tav tm="100000">
                                          <p:val>
                                            <p:strVal val="#ppt_x"/>
                                          </p:val>
                                        </p:tav>
                                      </p:tavLst>
                                    </p:anim>
                                    <p:anim calcmode="lin" valueType="num">
                                      <p:cBhvr>
                                        <p:cTn id="3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38738"/>
          </a:xfrm>
          <a:prstGeom prst="rect">
            <a:avLst/>
          </a:prstGeom>
        </p:spPr>
      </p:pic>
      <p:sp>
        <p:nvSpPr>
          <p:cNvPr id="5" name="矩形 4"/>
          <p:cNvSpPr/>
          <p:nvPr/>
        </p:nvSpPr>
        <p:spPr>
          <a:xfrm>
            <a:off x="635000" y="0"/>
            <a:ext cx="2730500" cy="1092200"/>
          </a:xfrm>
          <a:prstGeom prst="rect">
            <a:avLst/>
          </a:prstGeom>
          <a:solidFill>
            <a:srgbClr val="378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175592" y="223103"/>
            <a:ext cx="1598515"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目 录</a:t>
            </a:r>
          </a:p>
        </p:txBody>
      </p:sp>
      <p:sp>
        <p:nvSpPr>
          <p:cNvPr id="7" name="AutoShape 5"/>
          <p:cNvSpPr>
            <a:spLocks noChangeArrowheads="1"/>
          </p:cNvSpPr>
          <p:nvPr/>
        </p:nvSpPr>
        <p:spPr bwMode="auto">
          <a:xfrm>
            <a:off x="1450230" y="1979245"/>
            <a:ext cx="6538070" cy="1180247"/>
          </a:xfrm>
          <a:prstGeom prst="roundRect">
            <a:avLst>
              <a:gd name="adj" fmla="val 50000"/>
            </a:avLst>
          </a:prstGeom>
          <a:gradFill rotWithShape="1">
            <a:gsLst>
              <a:gs pos="0">
                <a:srgbClr val="D2D2D2"/>
              </a:gs>
              <a:gs pos="50000">
                <a:srgbClr val="E2E2E2"/>
              </a:gs>
              <a:gs pos="100000">
                <a:srgbClr val="F0F0F0"/>
              </a:gs>
            </a:gsLst>
            <a:lin ang="5400000" scaled="1"/>
          </a:gradFill>
          <a:ln w="12700" cmpd="sng">
            <a:solidFill>
              <a:srgbClr val="DCDCDC"/>
            </a:solidFill>
            <a:rou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wrap="none" anchor="ctr"/>
          <a:lstStyle/>
          <a:p>
            <a:pPr fontAlgn="auto">
              <a:spcBef>
                <a:spcPts val="0"/>
              </a:spcBef>
              <a:spcAft>
                <a:spcPts val="0"/>
              </a:spcAft>
              <a:defRPr/>
            </a:pPr>
            <a:endParaRPr lang="zh-CN" altLang="en-US" kern="0">
              <a:solidFill>
                <a:sysClr val="windowText" lastClr="000000"/>
              </a:solidFill>
              <a:latin typeface="Calibri" panose="020F0502020204030204" pitchFamily="34" charset="0"/>
            </a:endParaRPr>
          </a:p>
        </p:txBody>
      </p:sp>
      <p:grpSp>
        <p:nvGrpSpPr>
          <p:cNvPr id="8" name="Group 4"/>
          <p:cNvGrpSpPr/>
          <p:nvPr/>
        </p:nvGrpSpPr>
        <p:grpSpPr bwMode="auto">
          <a:xfrm>
            <a:off x="1590303" y="2062813"/>
            <a:ext cx="949698" cy="1015663"/>
            <a:chOff x="0" y="-17662"/>
            <a:chExt cx="660400" cy="706271"/>
          </a:xfrm>
        </p:grpSpPr>
        <p:grpSp>
          <p:nvGrpSpPr>
            <p:cNvPr id="9" name="Group 5"/>
            <p:cNvGrpSpPr/>
            <p:nvPr/>
          </p:nvGrpSpPr>
          <p:grpSpPr bwMode="auto">
            <a:xfrm>
              <a:off x="0" y="0"/>
              <a:ext cx="660400" cy="657225"/>
              <a:chOff x="0" y="0"/>
              <a:chExt cx="416" cy="414"/>
            </a:xfrm>
          </p:grpSpPr>
          <p:sp>
            <p:nvSpPr>
              <p:cNvPr id="11" name="Oval 35"/>
              <p:cNvSpPr>
                <a:spLocks noChangeArrowheads="1"/>
              </p:cNvSpPr>
              <p:nvPr/>
            </p:nvSpPr>
            <p:spPr bwMode="auto">
              <a:xfrm>
                <a:off x="0" y="2"/>
                <a:ext cx="416" cy="412"/>
              </a:xfrm>
              <a:prstGeom prst="ellipse">
                <a:avLst/>
              </a:prstGeom>
              <a:solidFill>
                <a:srgbClr val="003300"/>
              </a:solidFill>
              <a:ln w="28575" cmpd="sng">
                <a:solidFill>
                  <a:srgbClr val="F8F8F8">
                    <a:alpha val="70000"/>
                  </a:srgbClr>
                </a:solidFill>
                <a:round/>
              </a:ln>
            </p:spPr>
            <p:txBody>
              <a:bodyPr wrap="none" anchor="ctr"/>
              <a:lstStyle/>
              <a:p>
                <a:pPr fontAlgn="auto">
                  <a:spcBef>
                    <a:spcPts val="0"/>
                  </a:spcBef>
                  <a:spcAft>
                    <a:spcPts val="0"/>
                  </a:spcAft>
                  <a:defRPr/>
                </a:pPr>
                <a:endParaRPr lang="zh-CN" altLang="en-US" sz="3600" kern="0">
                  <a:solidFill>
                    <a:sysClr val="windowText" lastClr="000000"/>
                  </a:solidFill>
                  <a:latin typeface="Calibri" panose="020F0502020204030204" pitchFamily="34" charset="0"/>
                </a:endParaRPr>
              </a:p>
            </p:txBody>
          </p:sp>
          <p:pic>
            <p:nvPicPr>
              <p:cNvPr id="12" name="Picture 36" descr="cir_lighteffect0"/>
              <p:cNvPicPr>
                <a:picLocks noChangeAspect="1" noChangeArrowheads="1"/>
              </p:cNvPicPr>
              <p:nvPr/>
            </p:nvPicPr>
            <p:blipFill>
              <a:blip r:embed="rId4"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40"/>
            <p:cNvSpPr txBox="1">
              <a:spLocks noChangeArrowheads="1"/>
            </p:cNvSpPr>
            <p:nvPr/>
          </p:nvSpPr>
          <p:spPr bwMode="auto">
            <a:xfrm>
              <a:off x="16980" y="-17662"/>
              <a:ext cx="571500" cy="70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defRPr/>
              </a:pPr>
              <a:r>
                <a:rPr lang="en-US" sz="6000" b="1" kern="0" dirty="0">
                  <a:solidFill>
                    <a:srgbClr val="FFFFFF"/>
                  </a:solidFill>
                  <a:cs typeface="Arial" panose="020B0604020202020204" pitchFamily="34" charset="0"/>
                </a:rPr>
                <a:t>4</a:t>
              </a:r>
            </a:p>
          </p:txBody>
        </p:sp>
      </p:grpSp>
      <p:sp>
        <p:nvSpPr>
          <p:cNvPr id="13" name="TextBox 31"/>
          <p:cNvSpPr txBox="1">
            <a:spLocks noChangeArrowheads="1"/>
          </p:cNvSpPr>
          <p:nvPr/>
        </p:nvSpPr>
        <p:spPr bwMode="auto">
          <a:xfrm>
            <a:off x="2774107" y="2180976"/>
            <a:ext cx="5076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800" b="1" dirty="0">
                <a:solidFill>
                  <a:srgbClr val="378007"/>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8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750" fill="hold"/>
                                        <p:tgtEl>
                                          <p:spTgt spid="13"/>
                                        </p:tgtEl>
                                        <p:attrNameLst>
                                          <p:attrName>ppt_y</p:attrName>
                                        </p:attrNameLst>
                                      </p:cBhvr>
                                      <p:tavLst>
                                        <p:tav tm="0">
                                          <p:val>
                                            <p:strVal val="#ppt_y"/>
                                          </p:val>
                                        </p:tav>
                                        <p:tav tm="100000">
                                          <p:val>
                                            <p:strVal val="#ppt_y"/>
                                          </p:val>
                                        </p:tav>
                                      </p:tavLst>
                                    </p:anim>
                                    <p:anim calcmode="lin" valueType="num">
                                      <p:cBhvr>
                                        <p:cTn id="18" dur="7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7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75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AutoShape 7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583" y="1315972"/>
            <a:ext cx="6319838" cy="256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1" name="组合 60"/>
          <p:cNvGrpSpPr/>
          <p:nvPr/>
        </p:nvGrpSpPr>
        <p:grpSpPr>
          <a:xfrm>
            <a:off x="1095283" y="3527359"/>
            <a:ext cx="2457450" cy="1558925"/>
            <a:chOff x="914400" y="4765675"/>
            <a:chExt cx="2457450" cy="1558925"/>
          </a:xfrm>
        </p:grpSpPr>
        <p:pic>
          <p:nvPicPr>
            <p:cNvPr id="62" name="AutoShape 8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765675"/>
              <a:ext cx="2457450" cy="155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3" name="Group 7"/>
            <p:cNvGrpSpPr/>
            <p:nvPr/>
          </p:nvGrpSpPr>
          <p:grpSpPr bwMode="auto">
            <a:xfrm>
              <a:off x="1101725" y="4921250"/>
              <a:ext cx="358775" cy="358775"/>
              <a:chOff x="0" y="0"/>
              <a:chExt cx="360000" cy="360000"/>
            </a:xfrm>
          </p:grpSpPr>
          <p:pic>
            <p:nvPicPr>
              <p:cNvPr id="64" name="Oval 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71" y="-29182"/>
                <a:ext cx="493280" cy="526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 name="Text Box 85"/>
              <p:cNvSpPr txBox="1">
                <a:spLocks noChangeArrowheads="1"/>
              </p:cNvSpPr>
              <p:nvPr/>
            </p:nvSpPr>
            <p:spPr bwMode="auto">
              <a:xfrm>
                <a:off x="14273" y="23894"/>
                <a:ext cx="331455" cy="307433"/>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a:solidFill>
                      <a:schemeClr val="bg1"/>
                    </a:solidFill>
                    <a:latin typeface="微软雅黑" panose="020B0503020204020204" pitchFamily="34" charset="-122"/>
                    <a:ea typeface="微软雅黑" panose="020B0503020204020204" pitchFamily="34" charset="-122"/>
                  </a:rPr>
                  <a:t>1</a:t>
                </a:r>
              </a:p>
            </p:txBody>
          </p:sp>
        </p:grpSp>
      </p:grpSp>
      <p:grpSp>
        <p:nvGrpSpPr>
          <p:cNvPr id="66" name="组合 65"/>
          <p:cNvGrpSpPr/>
          <p:nvPr/>
        </p:nvGrpSpPr>
        <p:grpSpPr>
          <a:xfrm>
            <a:off x="3352708" y="3527359"/>
            <a:ext cx="2460625" cy="1558925"/>
            <a:chOff x="3171825" y="4765675"/>
            <a:chExt cx="2460625" cy="1558925"/>
          </a:xfrm>
        </p:grpSpPr>
        <p:pic>
          <p:nvPicPr>
            <p:cNvPr id="67" name="AutoShape 8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1825" y="4765675"/>
              <a:ext cx="2460625" cy="155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8" name="Group 10"/>
            <p:cNvGrpSpPr/>
            <p:nvPr/>
          </p:nvGrpSpPr>
          <p:grpSpPr bwMode="auto">
            <a:xfrm>
              <a:off x="3359150" y="4921250"/>
              <a:ext cx="361950" cy="358775"/>
              <a:chOff x="0" y="0"/>
              <a:chExt cx="360000" cy="360000"/>
            </a:xfrm>
          </p:grpSpPr>
          <p:pic>
            <p:nvPicPr>
              <p:cNvPr id="69" name="Oval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69" y="-29182"/>
                <a:ext cx="487189" cy="526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 name="Text Box 89"/>
              <p:cNvSpPr txBox="1">
                <a:spLocks noChangeArrowheads="1"/>
              </p:cNvSpPr>
              <p:nvPr/>
            </p:nvSpPr>
            <p:spPr bwMode="auto">
              <a:xfrm>
                <a:off x="17445" y="23894"/>
                <a:ext cx="325109" cy="307433"/>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a:solidFill>
                      <a:schemeClr val="bg1"/>
                    </a:solidFill>
                    <a:latin typeface="微软雅黑" panose="020B0503020204020204" pitchFamily="34" charset="-122"/>
                    <a:ea typeface="微软雅黑" panose="020B0503020204020204" pitchFamily="34" charset="-122"/>
                  </a:rPr>
                  <a:t>2</a:t>
                </a:r>
              </a:p>
            </p:txBody>
          </p:sp>
        </p:grpSp>
      </p:grpSp>
      <p:grpSp>
        <p:nvGrpSpPr>
          <p:cNvPr id="71" name="组合 70"/>
          <p:cNvGrpSpPr/>
          <p:nvPr/>
        </p:nvGrpSpPr>
        <p:grpSpPr>
          <a:xfrm>
            <a:off x="5613308" y="3527359"/>
            <a:ext cx="2463800" cy="1558925"/>
            <a:chOff x="5432425" y="4765675"/>
            <a:chExt cx="2463800" cy="1558925"/>
          </a:xfrm>
        </p:grpSpPr>
        <p:pic>
          <p:nvPicPr>
            <p:cNvPr id="72" name="AutoShape 8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2425" y="4765675"/>
              <a:ext cx="2463800" cy="155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3" name="Group 13"/>
            <p:cNvGrpSpPr/>
            <p:nvPr/>
          </p:nvGrpSpPr>
          <p:grpSpPr bwMode="auto">
            <a:xfrm>
              <a:off x="5619750" y="4921250"/>
              <a:ext cx="358775" cy="358775"/>
              <a:chOff x="0" y="0"/>
              <a:chExt cx="360000" cy="360000"/>
            </a:xfrm>
          </p:grpSpPr>
          <p:pic>
            <p:nvPicPr>
              <p:cNvPr id="74" name="Oval 9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69" y="-29182"/>
                <a:ext cx="487190" cy="526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 name="Text Box 92"/>
              <p:cNvSpPr txBox="1">
                <a:spLocks noChangeArrowheads="1"/>
              </p:cNvSpPr>
              <p:nvPr/>
            </p:nvSpPr>
            <p:spPr bwMode="auto">
              <a:xfrm>
                <a:off x="23788" y="23894"/>
                <a:ext cx="312424" cy="307433"/>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b="1">
                    <a:solidFill>
                      <a:schemeClr val="bg1"/>
                    </a:solidFill>
                    <a:latin typeface="微软雅黑" panose="020B0503020204020204" pitchFamily="34" charset="-122"/>
                    <a:ea typeface="微软雅黑" panose="020B0503020204020204" pitchFamily="34" charset="-122"/>
                  </a:rPr>
                  <a:t>3</a:t>
                </a:r>
              </a:p>
            </p:txBody>
          </p:sp>
        </p:grpSp>
      </p:grpSp>
      <p:sp>
        <p:nvSpPr>
          <p:cNvPr id="76" name="Text Box 76"/>
          <p:cNvSpPr txBox="1">
            <a:spLocks noChangeArrowheads="1"/>
          </p:cNvSpPr>
          <p:nvPr/>
        </p:nvSpPr>
        <p:spPr bwMode="auto">
          <a:xfrm>
            <a:off x="3390808" y="2854259"/>
            <a:ext cx="2492375" cy="346075"/>
          </a:xfrm>
          <a:prstGeom prst="rect">
            <a:avLst/>
          </a:prstGeom>
          <a:noFill/>
          <a:ln>
            <a:noFill/>
          </a:ln>
          <a:effectLst>
            <a:prstShdw prst="shdw17" dist="17961" dir="2700000">
              <a:srgbClr val="2F4D7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1400">
                <a:solidFill>
                  <a:schemeClr val="bg1"/>
                </a:solidFill>
                <a:ea typeface="微软雅黑" panose="020B0503020204020204" pitchFamily="34" charset="-122"/>
              </a:rPr>
              <a:t>箭头说明文字</a:t>
            </a:r>
          </a:p>
        </p:txBody>
      </p:sp>
      <p:grpSp>
        <p:nvGrpSpPr>
          <p:cNvPr id="77" name="组合 76"/>
          <p:cNvGrpSpPr/>
          <p:nvPr/>
        </p:nvGrpSpPr>
        <p:grpSpPr>
          <a:xfrm>
            <a:off x="3892458" y="806384"/>
            <a:ext cx="1458913" cy="1539875"/>
            <a:chOff x="3711575" y="2044700"/>
            <a:chExt cx="1458913" cy="1539875"/>
          </a:xfrm>
        </p:grpSpPr>
        <p:grpSp>
          <p:nvGrpSpPr>
            <p:cNvPr id="78" name="Group 17"/>
            <p:cNvGrpSpPr/>
            <p:nvPr/>
          </p:nvGrpSpPr>
          <p:grpSpPr bwMode="auto">
            <a:xfrm>
              <a:off x="3717925" y="2044700"/>
              <a:ext cx="1452563" cy="1539875"/>
              <a:chOff x="0" y="0"/>
              <a:chExt cx="1012166" cy="1008001"/>
            </a:xfrm>
          </p:grpSpPr>
          <p:pic>
            <p:nvPicPr>
              <p:cNvPr id="80" name="Oval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280" y="-154405"/>
                <a:ext cx="1374515" cy="1365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1" name="Group 19"/>
              <p:cNvGrpSpPr/>
              <p:nvPr/>
            </p:nvGrpSpPr>
            <p:grpSpPr bwMode="auto">
              <a:xfrm>
                <a:off x="30177" y="22280"/>
                <a:ext cx="624423" cy="542699"/>
                <a:chOff x="0" y="0"/>
                <a:chExt cx="896112" cy="829056"/>
              </a:xfrm>
            </p:grpSpPr>
            <p:pic>
              <p:nvPicPr>
                <p:cNvPr id="85" name="椭圆 5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96112" cy="82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 Box 21"/>
                <p:cNvSpPr txBox="1">
                  <a:spLocks noChangeArrowheads="1"/>
                </p:cNvSpPr>
                <p:nvPr/>
              </p:nvSpPr>
              <p:spPr bwMode="auto">
                <a:xfrm rot="19388639">
                  <a:off x="100542" y="159929"/>
                  <a:ext cx="694561" cy="50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FFFFFF"/>
                    </a:solidFill>
                    <a:latin typeface="Calibri" panose="020F0502020204030204" pitchFamily="34" charset="0"/>
                    <a:ea typeface="微软雅黑" panose="020B0503020204020204" pitchFamily="34" charset="-122"/>
                  </a:endParaRPr>
                </a:p>
              </p:txBody>
            </p:sp>
          </p:grpSp>
          <p:grpSp>
            <p:nvGrpSpPr>
              <p:cNvPr id="82" name="Group 22"/>
              <p:cNvGrpSpPr/>
              <p:nvPr/>
            </p:nvGrpSpPr>
            <p:grpSpPr bwMode="auto">
              <a:xfrm>
                <a:off x="107625" y="101548"/>
                <a:ext cx="803348" cy="803781"/>
                <a:chOff x="0" y="0"/>
                <a:chExt cx="1054608" cy="1091184"/>
              </a:xfrm>
            </p:grpSpPr>
            <p:pic>
              <p:nvPicPr>
                <p:cNvPr id="83" name="椭圆 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54608" cy="1091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 name="Text Box 22"/>
                <p:cNvSpPr txBox="1">
                  <a:spLocks noChangeArrowheads="1"/>
                </p:cNvSpPr>
                <p:nvPr/>
              </p:nvSpPr>
              <p:spPr bwMode="auto">
                <a:xfrm>
                  <a:off x="158223" y="166215"/>
                  <a:ext cx="735187" cy="760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FFFFFF"/>
                    </a:solidFill>
                    <a:latin typeface="Calibri" panose="020F0502020204030204" pitchFamily="34" charset="0"/>
                    <a:ea typeface="微软雅黑" panose="020B0503020204020204" pitchFamily="34" charset="-122"/>
                  </a:endParaRPr>
                </a:p>
              </p:txBody>
            </p:sp>
          </p:grpSp>
        </p:grpSp>
        <p:pic>
          <p:nvPicPr>
            <p:cNvPr id="79" name="TextBox 14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11575" y="2601913"/>
              <a:ext cx="1455738"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87" name="组合 86"/>
          <p:cNvGrpSpPr/>
          <p:nvPr/>
        </p:nvGrpSpPr>
        <p:grpSpPr>
          <a:xfrm>
            <a:off x="6349908" y="806384"/>
            <a:ext cx="1498600" cy="1539875"/>
            <a:chOff x="6169025" y="2044700"/>
            <a:chExt cx="1498600" cy="1539875"/>
          </a:xfrm>
        </p:grpSpPr>
        <p:grpSp>
          <p:nvGrpSpPr>
            <p:cNvPr id="88" name="Group 26"/>
            <p:cNvGrpSpPr/>
            <p:nvPr/>
          </p:nvGrpSpPr>
          <p:grpSpPr bwMode="auto">
            <a:xfrm>
              <a:off x="6169025" y="2044700"/>
              <a:ext cx="1498600" cy="1539875"/>
              <a:chOff x="0" y="0"/>
              <a:chExt cx="1012166" cy="1008001"/>
            </a:xfrm>
          </p:grpSpPr>
          <p:pic>
            <p:nvPicPr>
              <p:cNvPr id="90" name="Oval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897" y="-154405"/>
                <a:ext cx="1361704" cy="1365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1" name="Group 28"/>
              <p:cNvGrpSpPr/>
              <p:nvPr/>
            </p:nvGrpSpPr>
            <p:grpSpPr bwMode="auto">
              <a:xfrm>
                <a:off x="28907" y="18290"/>
                <a:ext cx="625827" cy="550680"/>
                <a:chOff x="0" y="0"/>
                <a:chExt cx="926592" cy="841248"/>
              </a:xfrm>
            </p:grpSpPr>
            <p:pic>
              <p:nvPicPr>
                <p:cNvPr id="95" name="椭圆 60"/>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26592" cy="84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Text Box 30"/>
                <p:cNvSpPr txBox="1">
                  <a:spLocks noChangeArrowheads="1"/>
                </p:cNvSpPr>
                <p:nvPr/>
              </p:nvSpPr>
              <p:spPr bwMode="auto">
                <a:xfrm rot="19388639">
                  <a:off x="105633" y="166025"/>
                  <a:ext cx="716690" cy="50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FFFFFF"/>
                    </a:solidFill>
                    <a:latin typeface="Calibri" panose="020F0502020204030204" pitchFamily="34" charset="0"/>
                    <a:ea typeface="微软雅黑" panose="020B0503020204020204" pitchFamily="34" charset="-122"/>
                  </a:endParaRPr>
                </a:p>
              </p:txBody>
            </p:sp>
          </p:grpSp>
          <p:grpSp>
            <p:nvGrpSpPr>
              <p:cNvPr id="92" name="Group 31"/>
              <p:cNvGrpSpPr/>
              <p:nvPr/>
            </p:nvGrpSpPr>
            <p:grpSpPr bwMode="auto">
              <a:xfrm>
                <a:off x="108168" y="101548"/>
                <a:ext cx="802594" cy="803781"/>
                <a:chOff x="0" y="0"/>
                <a:chExt cx="1085088" cy="1091184"/>
              </a:xfrm>
            </p:grpSpPr>
            <p:pic>
              <p:nvPicPr>
                <p:cNvPr id="93" name="椭圆 6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085088" cy="1091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 name="Text Box 29"/>
                <p:cNvSpPr txBox="1">
                  <a:spLocks noChangeArrowheads="1"/>
                </p:cNvSpPr>
                <p:nvPr/>
              </p:nvSpPr>
              <p:spPr bwMode="auto">
                <a:xfrm>
                  <a:off x="162216" y="166215"/>
                  <a:ext cx="757146" cy="760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FFFFFF"/>
                    </a:solidFill>
                    <a:latin typeface="Calibri" panose="020F0502020204030204" pitchFamily="34" charset="0"/>
                    <a:ea typeface="微软雅黑" panose="020B0503020204020204" pitchFamily="34" charset="-122"/>
                  </a:endParaRPr>
                </a:p>
              </p:txBody>
            </p:sp>
          </p:grpSp>
        </p:grpSp>
        <p:pic>
          <p:nvPicPr>
            <p:cNvPr id="89" name="TextBox 147"/>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27763" y="2601913"/>
              <a:ext cx="1376362"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97" name="组合 96"/>
          <p:cNvGrpSpPr/>
          <p:nvPr/>
        </p:nvGrpSpPr>
        <p:grpSpPr>
          <a:xfrm>
            <a:off x="1403258" y="806384"/>
            <a:ext cx="1498600" cy="1539875"/>
            <a:chOff x="1222375" y="2044700"/>
            <a:chExt cx="1498600" cy="1539875"/>
          </a:xfrm>
        </p:grpSpPr>
        <p:grpSp>
          <p:nvGrpSpPr>
            <p:cNvPr id="98" name="Group 35"/>
            <p:cNvGrpSpPr/>
            <p:nvPr/>
          </p:nvGrpSpPr>
          <p:grpSpPr bwMode="auto">
            <a:xfrm>
              <a:off x="1222375" y="2044700"/>
              <a:ext cx="1498600" cy="1539875"/>
              <a:chOff x="0" y="0"/>
              <a:chExt cx="1012163" cy="1008001"/>
            </a:xfrm>
          </p:grpSpPr>
          <p:pic>
            <p:nvPicPr>
              <p:cNvPr id="100" name="Oval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5238" y="-154405"/>
                <a:ext cx="1361700" cy="1365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1" name="Group 37"/>
              <p:cNvGrpSpPr/>
              <p:nvPr/>
            </p:nvGrpSpPr>
            <p:grpSpPr bwMode="auto">
              <a:xfrm>
                <a:off x="30794" y="18290"/>
                <a:ext cx="621708" cy="550680"/>
                <a:chOff x="0" y="0"/>
                <a:chExt cx="920496" cy="841248"/>
              </a:xfrm>
            </p:grpSpPr>
            <p:pic>
              <p:nvPicPr>
                <p:cNvPr id="105" name="椭圆 37"/>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20496" cy="84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Text Box 39"/>
                <p:cNvSpPr txBox="1">
                  <a:spLocks noChangeArrowheads="1"/>
                </p:cNvSpPr>
                <p:nvPr/>
              </p:nvSpPr>
              <p:spPr bwMode="auto">
                <a:xfrm rot="19388639">
                  <a:off x="102839" y="166025"/>
                  <a:ext cx="716690" cy="50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FFFFFF"/>
                    </a:solidFill>
                    <a:latin typeface="Calibri" panose="020F0502020204030204" pitchFamily="34" charset="0"/>
                    <a:ea typeface="微软雅黑" panose="020B0503020204020204" pitchFamily="34" charset="-122"/>
                  </a:endParaRPr>
                </a:p>
              </p:txBody>
            </p:sp>
          </p:grpSp>
          <p:grpSp>
            <p:nvGrpSpPr>
              <p:cNvPr id="102" name="Group 40"/>
              <p:cNvGrpSpPr/>
              <p:nvPr/>
            </p:nvGrpSpPr>
            <p:grpSpPr bwMode="auto">
              <a:xfrm>
                <a:off x="108825" y="101548"/>
                <a:ext cx="798082" cy="803781"/>
                <a:chOff x="0" y="0"/>
                <a:chExt cx="1078992" cy="1091184"/>
              </a:xfrm>
            </p:grpSpPr>
            <p:pic>
              <p:nvPicPr>
                <p:cNvPr id="103" name="椭圆 3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078992" cy="1091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 name="Text Box 36"/>
                <p:cNvSpPr txBox="1">
                  <a:spLocks noChangeArrowheads="1"/>
                </p:cNvSpPr>
                <p:nvPr/>
              </p:nvSpPr>
              <p:spPr bwMode="auto">
                <a:xfrm>
                  <a:off x="161328" y="166215"/>
                  <a:ext cx="757147" cy="760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FFFFFF"/>
                    </a:solidFill>
                    <a:latin typeface="Calibri" panose="020F0502020204030204" pitchFamily="34" charset="0"/>
                    <a:ea typeface="微软雅黑" panose="020B0503020204020204" pitchFamily="34" charset="-122"/>
                  </a:endParaRPr>
                </a:p>
              </p:txBody>
            </p:sp>
          </p:grpSp>
        </p:grpSp>
        <p:pic>
          <p:nvPicPr>
            <p:cNvPr id="99" name="TextBox 147"/>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89050" y="2601913"/>
              <a:ext cx="1354138"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200"/>
                                  </p:stCondLst>
                                  <p:childTnLst>
                                    <p:set>
                                      <p:cBhvr>
                                        <p:cTn id="6" dur="1" fill="hold">
                                          <p:stCondLst>
                                            <p:cond delay="0"/>
                                          </p:stCondLst>
                                        </p:cTn>
                                        <p:tgtEl>
                                          <p:spTgt spid="97"/>
                                        </p:tgtEl>
                                        <p:attrNameLst>
                                          <p:attrName>style.visibility</p:attrName>
                                        </p:attrNameLst>
                                      </p:cBhvr>
                                      <p:to>
                                        <p:strVal val="visible"/>
                                      </p:to>
                                    </p:set>
                                    <p:anim calcmode="lin" valueType="num">
                                      <p:cBhvr>
                                        <p:cTn id="7" dur="1000" fill="hold"/>
                                        <p:tgtEl>
                                          <p:spTgt spid="97"/>
                                        </p:tgtEl>
                                        <p:attrNameLst>
                                          <p:attrName>ppt_w</p:attrName>
                                        </p:attrNameLst>
                                      </p:cBhvr>
                                      <p:tavLst>
                                        <p:tav tm="0">
                                          <p:val>
                                            <p:fltVal val="0"/>
                                          </p:val>
                                        </p:tav>
                                        <p:tav tm="100000">
                                          <p:val>
                                            <p:strVal val="#ppt_w"/>
                                          </p:val>
                                        </p:tav>
                                      </p:tavLst>
                                    </p:anim>
                                    <p:anim calcmode="lin" valueType="num">
                                      <p:cBhvr>
                                        <p:cTn id="8" dur="1000" fill="hold"/>
                                        <p:tgtEl>
                                          <p:spTgt spid="97"/>
                                        </p:tgtEl>
                                        <p:attrNameLst>
                                          <p:attrName>ppt_h</p:attrName>
                                        </p:attrNameLst>
                                      </p:cBhvr>
                                      <p:tavLst>
                                        <p:tav tm="0">
                                          <p:val>
                                            <p:fltVal val="0"/>
                                          </p:val>
                                        </p:tav>
                                        <p:tav tm="100000">
                                          <p:val>
                                            <p:strVal val="#ppt_h"/>
                                          </p:val>
                                        </p:tav>
                                      </p:tavLst>
                                    </p:anim>
                                    <p:anim calcmode="lin" valueType="num">
                                      <p:cBhvr>
                                        <p:cTn id="9" dur="1000" fill="hold"/>
                                        <p:tgtEl>
                                          <p:spTgt spid="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500"/>
                                  </p:stCondLst>
                                  <p:childTnLst>
                                    <p:set>
                                      <p:cBhvr>
                                        <p:cTn id="12" dur="1" fill="hold">
                                          <p:stCondLst>
                                            <p:cond delay="0"/>
                                          </p:stCondLst>
                                        </p:cTn>
                                        <p:tgtEl>
                                          <p:spTgt spid="77"/>
                                        </p:tgtEl>
                                        <p:attrNameLst>
                                          <p:attrName>style.visibility</p:attrName>
                                        </p:attrNameLst>
                                      </p:cBhvr>
                                      <p:to>
                                        <p:strVal val="visible"/>
                                      </p:to>
                                    </p:set>
                                    <p:anim calcmode="lin" valueType="num">
                                      <p:cBhvr>
                                        <p:cTn id="13" dur="1000" fill="hold"/>
                                        <p:tgtEl>
                                          <p:spTgt spid="77"/>
                                        </p:tgtEl>
                                        <p:attrNameLst>
                                          <p:attrName>ppt_w</p:attrName>
                                        </p:attrNameLst>
                                      </p:cBhvr>
                                      <p:tavLst>
                                        <p:tav tm="0">
                                          <p:val>
                                            <p:fltVal val="0"/>
                                          </p:val>
                                        </p:tav>
                                        <p:tav tm="100000">
                                          <p:val>
                                            <p:strVal val="#ppt_w"/>
                                          </p:val>
                                        </p:tav>
                                      </p:tavLst>
                                    </p:anim>
                                    <p:anim calcmode="lin" valueType="num">
                                      <p:cBhvr>
                                        <p:cTn id="14" dur="1000" fill="hold"/>
                                        <p:tgtEl>
                                          <p:spTgt spid="77"/>
                                        </p:tgtEl>
                                        <p:attrNameLst>
                                          <p:attrName>ppt_h</p:attrName>
                                        </p:attrNameLst>
                                      </p:cBhvr>
                                      <p:tavLst>
                                        <p:tav tm="0">
                                          <p:val>
                                            <p:fltVal val="0"/>
                                          </p:val>
                                        </p:tav>
                                        <p:tav tm="100000">
                                          <p:val>
                                            <p:strVal val="#ppt_h"/>
                                          </p:val>
                                        </p:tav>
                                      </p:tavLst>
                                    </p:anim>
                                    <p:anim calcmode="lin" valueType="num">
                                      <p:cBhvr>
                                        <p:cTn id="15"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8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anim calcmode="lin" valueType="num">
                                      <p:cBhvr>
                                        <p:cTn id="21" dur="1000" fill="hold"/>
                                        <p:tgtEl>
                                          <p:spTgt spid="8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7"/>
                                        </p:tgtEl>
                                        <p:attrNameLst>
                                          <p:attrName>ppt_y</p:attrName>
                                        </p:attrNameLst>
                                      </p:cBhvr>
                                      <p:tavLst>
                                        <p:tav tm="0" fmla="#ppt_y+(sin(-2*pi*(1-$))*-#ppt_x+cos(-2*pi*(1-$))*(1-#ppt_y))*(1-$)">
                                          <p:val>
                                            <p:fltVal val="0"/>
                                          </p:val>
                                        </p:tav>
                                        <p:tav tm="100000">
                                          <p:val>
                                            <p:fltVal val="1"/>
                                          </p:val>
                                        </p:tav>
                                      </p:tavLst>
                                    </p:anim>
                                  </p:childTnLst>
                                </p:cTn>
                              </p:par>
                              <p:par>
                                <p:cTn id="23" presetID="22" presetClass="entr" presetSubtype="1" fill="hold" nodeType="withEffect">
                                  <p:stCondLst>
                                    <p:cond delay="2000"/>
                                  </p:stCondLst>
                                  <p:childTnLst>
                                    <p:set>
                                      <p:cBhvr>
                                        <p:cTn id="24" dur="1" fill="hold">
                                          <p:stCondLst>
                                            <p:cond delay="0"/>
                                          </p:stCondLst>
                                        </p:cTn>
                                        <p:tgtEl>
                                          <p:spTgt spid="60"/>
                                        </p:tgtEl>
                                        <p:attrNameLst>
                                          <p:attrName>style.visibility</p:attrName>
                                        </p:attrNameLst>
                                      </p:cBhvr>
                                      <p:to>
                                        <p:strVal val="visible"/>
                                      </p:to>
                                    </p:set>
                                    <p:animEffect transition="in" filter="wipe(up)">
                                      <p:cBhvr>
                                        <p:cTn id="25" dur="500"/>
                                        <p:tgtEl>
                                          <p:spTgt spid="60"/>
                                        </p:tgtEl>
                                      </p:cBhvr>
                                    </p:animEffect>
                                  </p:childTnLst>
                                </p:cTn>
                              </p:par>
                              <p:par>
                                <p:cTn id="26" presetID="12" presetClass="entr" presetSubtype="4" fill="hold" nodeType="withEffect">
                                  <p:stCondLst>
                                    <p:cond delay="2600"/>
                                  </p:st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500"/>
                                        <p:tgtEl>
                                          <p:spTgt spid="61"/>
                                        </p:tgtEl>
                                        <p:attrNameLst>
                                          <p:attrName>ppt_y</p:attrName>
                                        </p:attrNameLst>
                                      </p:cBhvr>
                                      <p:tavLst>
                                        <p:tav tm="0">
                                          <p:val>
                                            <p:strVal val="#ppt_y+#ppt_h*1.125000"/>
                                          </p:val>
                                        </p:tav>
                                        <p:tav tm="100000">
                                          <p:val>
                                            <p:strVal val="#ppt_y"/>
                                          </p:val>
                                        </p:tav>
                                      </p:tavLst>
                                    </p:anim>
                                    <p:animEffect transition="in" filter="wipe(up)">
                                      <p:cBhvr>
                                        <p:cTn id="29" dur="500"/>
                                        <p:tgtEl>
                                          <p:spTgt spid="61"/>
                                        </p:tgtEl>
                                      </p:cBhvr>
                                    </p:animEffect>
                                  </p:childTnLst>
                                </p:cTn>
                              </p:par>
                              <p:par>
                                <p:cTn id="30" presetID="12" presetClass="entr" presetSubtype="4" fill="hold" nodeType="withEffect">
                                  <p:stCondLst>
                                    <p:cond delay="280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500"/>
                                        <p:tgtEl>
                                          <p:spTgt spid="66"/>
                                        </p:tgtEl>
                                        <p:attrNameLst>
                                          <p:attrName>ppt_y</p:attrName>
                                        </p:attrNameLst>
                                      </p:cBhvr>
                                      <p:tavLst>
                                        <p:tav tm="0">
                                          <p:val>
                                            <p:strVal val="#ppt_y+#ppt_h*1.125000"/>
                                          </p:val>
                                        </p:tav>
                                        <p:tav tm="100000">
                                          <p:val>
                                            <p:strVal val="#ppt_y"/>
                                          </p:val>
                                        </p:tav>
                                      </p:tavLst>
                                    </p:anim>
                                    <p:animEffect transition="in" filter="wipe(up)">
                                      <p:cBhvr>
                                        <p:cTn id="33" dur="500"/>
                                        <p:tgtEl>
                                          <p:spTgt spid="66"/>
                                        </p:tgtEl>
                                      </p:cBhvr>
                                    </p:animEffect>
                                  </p:childTnLst>
                                </p:cTn>
                              </p:par>
                              <p:par>
                                <p:cTn id="34" presetID="12" presetClass="entr" presetSubtype="4" fill="hold" nodeType="withEffect">
                                  <p:stCondLst>
                                    <p:cond delay="300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p:tgtEl>
                                          <p:spTgt spid="71"/>
                                        </p:tgtEl>
                                        <p:attrNameLst>
                                          <p:attrName>ppt_y</p:attrName>
                                        </p:attrNameLst>
                                      </p:cBhvr>
                                      <p:tavLst>
                                        <p:tav tm="0">
                                          <p:val>
                                            <p:strVal val="#ppt_y+#ppt_h*1.125000"/>
                                          </p:val>
                                        </p:tav>
                                        <p:tav tm="100000">
                                          <p:val>
                                            <p:strVal val="#ppt_y"/>
                                          </p:val>
                                        </p:tav>
                                      </p:tavLst>
                                    </p:anim>
                                    <p:animEffect transition="in" filter="wipe(up)">
                                      <p:cBhvr>
                                        <p:cTn id="3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
          <p:cNvGrpSpPr/>
          <p:nvPr/>
        </p:nvGrpSpPr>
        <p:grpSpPr bwMode="auto">
          <a:xfrm>
            <a:off x="4084534" y="2351133"/>
            <a:ext cx="933450" cy="922338"/>
            <a:chOff x="0" y="0"/>
            <a:chExt cx="933010" cy="921619"/>
          </a:xfrm>
        </p:grpSpPr>
        <p:sp>
          <p:nvSpPr>
            <p:cNvPr id="27" name="Oval 114"/>
            <p:cNvSpPr>
              <a:spLocks noChangeArrowheads="1"/>
            </p:cNvSpPr>
            <p:nvPr/>
          </p:nvSpPr>
          <p:spPr bwMode="auto">
            <a:xfrm>
              <a:off x="11107" y="0"/>
              <a:ext cx="921903" cy="921619"/>
            </a:xfrm>
            <a:prstGeom prst="ellipse">
              <a:avLst/>
            </a:prstGeom>
            <a:gradFill rotWithShape="0">
              <a:gsLst>
                <a:gs pos="0">
                  <a:srgbClr val="D9D9D9"/>
                </a:gs>
                <a:gs pos="50000">
                  <a:srgbClr val="595959"/>
                </a:gs>
                <a:gs pos="100000">
                  <a:srgbClr val="262626"/>
                </a:gs>
              </a:gsLst>
              <a:lin ang="5400000"/>
            </a:gradFill>
            <a:ln w="9525" cmpd="sng">
              <a:solidFill>
                <a:schemeClr val="bg1"/>
              </a:solidFill>
              <a:round/>
            </a:ln>
          </p:spPr>
          <p:txBody>
            <a:bodyPr/>
            <a:lstStyle/>
            <a:p>
              <a:endParaRPr lang="zh-CN" altLang="en-US">
                <a:solidFill>
                  <a:srgbClr val="000000"/>
                </a:solidFill>
              </a:endParaRPr>
            </a:p>
          </p:txBody>
        </p:sp>
        <p:grpSp>
          <p:nvGrpSpPr>
            <p:cNvPr id="28" name="Group 4"/>
            <p:cNvGrpSpPr/>
            <p:nvPr/>
          </p:nvGrpSpPr>
          <p:grpSpPr bwMode="auto">
            <a:xfrm>
              <a:off x="42969" y="19543"/>
              <a:ext cx="773827" cy="554304"/>
              <a:chOff x="0" y="0"/>
              <a:chExt cx="774192" cy="554736"/>
            </a:xfrm>
          </p:grpSpPr>
          <p:pic>
            <p:nvPicPr>
              <p:cNvPr id="29" name="Freeform 20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74192" cy="5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6"/>
              <p:cNvSpPr txBox="1">
                <a:spLocks noChangeArrowheads="1"/>
              </p:cNvSpPr>
              <p:nvPr/>
            </p:nvSpPr>
            <p:spPr bwMode="auto">
              <a:xfrm rot="20232228">
                <a:off x="-42989" y="19373"/>
                <a:ext cx="805766" cy="47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endParaRPr>
              </a:p>
            </p:txBody>
          </p:sp>
        </p:grpSp>
      </p:grpSp>
      <p:grpSp>
        <p:nvGrpSpPr>
          <p:cNvPr id="55" name="Group 7"/>
          <p:cNvGrpSpPr/>
          <p:nvPr/>
        </p:nvGrpSpPr>
        <p:grpSpPr bwMode="auto">
          <a:xfrm>
            <a:off x="4336946" y="1595483"/>
            <a:ext cx="2106613" cy="2017713"/>
            <a:chOff x="0" y="0"/>
            <a:chExt cx="2106157" cy="2017396"/>
          </a:xfrm>
        </p:grpSpPr>
        <p:sp>
          <p:nvSpPr>
            <p:cNvPr id="56" name="Freeform 6"/>
            <p:cNvSpPr/>
            <p:nvPr/>
          </p:nvSpPr>
          <p:spPr bwMode="auto">
            <a:xfrm>
              <a:off x="0" y="0"/>
              <a:ext cx="2106157" cy="2017396"/>
            </a:xfrm>
            <a:custGeom>
              <a:avLst/>
              <a:gdLst>
                <a:gd name="T0" fmla="*/ 149 w 304"/>
                <a:gd name="T1" fmla="*/ 0 h 291"/>
                <a:gd name="T2" fmla="*/ 0 w 304"/>
                <a:gd name="T3" fmla="*/ 111 h 291"/>
                <a:gd name="T4" fmla="*/ 78 w 304"/>
                <a:gd name="T5" fmla="*/ 89 h 291"/>
                <a:gd name="T6" fmla="*/ 234 w 304"/>
                <a:gd name="T7" fmla="*/ 246 h 291"/>
                <a:gd name="T8" fmla="*/ 227 w 304"/>
                <a:gd name="T9" fmla="*/ 291 h 291"/>
                <a:gd name="T10" fmla="*/ 304 w 304"/>
                <a:gd name="T11" fmla="*/ 156 h 291"/>
                <a:gd name="T12" fmla="*/ 149 w 304"/>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304" h="291">
                  <a:moveTo>
                    <a:pt x="149" y="0"/>
                  </a:moveTo>
                  <a:cubicBezTo>
                    <a:pt x="78" y="0"/>
                    <a:pt x="19" y="47"/>
                    <a:pt x="0" y="111"/>
                  </a:cubicBezTo>
                  <a:cubicBezTo>
                    <a:pt x="23" y="97"/>
                    <a:pt x="50" y="89"/>
                    <a:pt x="78" y="89"/>
                  </a:cubicBezTo>
                  <a:cubicBezTo>
                    <a:pt x="164" y="89"/>
                    <a:pt x="234" y="159"/>
                    <a:pt x="234" y="246"/>
                  </a:cubicBezTo>
                  <a:cubicBezTo>
                    <a:pt x="234" y="261"/>
                    <a:pt x="231" y="276"/>
                    <a:pt x="227" y="291"/>
                  </a:cubicBezTo>
                  <a:cubicBezTo>
                    <a:pt x="273" y="264"/>
                    <a:pt x="304" y="213"/>
                    <a:pt x="304" y="156"/>
                  </a:cubicBezTo>
                  <a:cubicBezTo>
                    <a:pt x="304" y="70"/>
                    <a:pt x="234" y="0"/>
                    <a:pt x="149" y="0"/>
                  </a:cubicBezTo>
                </a:path>
              </a:pathLst>
            </a:custGeom>
            <a:gradFill rotWithShape="1">
              <a:gsLst>
                <a:gs pos="0">
                  <a:srgbClr val="119707"/>
                </a:gs>
                <a:gs pos="17999">
                  <a:srgbClr val="119707"/>
                </a:gs>
                <a:gs pos="67000">
                  <a:srgbClr val="8AD53F"/>
                </a:gs>
                <a:gs pos="100000">
                  <a:srgbClr val="BCEB6F"/>
                </a:gs>
              </a:gsLst>
              <a:lin ang="18900000" scaled="1"/>
            </a:gradFill>
            <a:ln w="3175" cap="flat" cmpd="sng">
              <a:solidFill>
                <a:schemeClr val="bg1"/>
              </a:solidFill>
              <a:round/>
            </a:ln>
          </p:spPr>
          <p:txBody>
            <a:bodyPr anchor="ctr"/>
            <a:lstStyle/>
            <a:p>
              <a:endParaRPr lang="zh-CN" altLang="en-US"/>
            </a:p>
          </p:txBody>
        </p:sp>
        <p:sp>
          <p:nvSpPr>
            <p:cNvPr id="57" name="Freeform 6"/>
            <p:cNvSpPr/>
            <p:nvPr/>
          </p:nvSpPr>
          <p:spPr bwMode="auto">
            <a:xfrm>
              <a:off x="9523" y="377766"/>
              <a:ext cx="1809358" cy="1607885"/>
            </a:xfrm>
            <a:custGeom>
              <a:avLst/>
              <a:gdLst>
                <a:gd name="T0" fmla="*/ 5486 w 10144"/>
                <a:gd name="T1" fmla="*/ 74 h 10066"/>
                <a:gd name="T2" fmla="*/ 0 w 10144"/>
                <a:gd name="T3" fmla="*/ 2425 h 10066"/>
                <a:gd name="T4" fmla="*/ 4244 w 10144"/>
                <a:gd name="T5" fmla="*/ 1659 h 10066"/>
                <a:gd name="T6" fmla="*/ 8243 w 10144"/>
                <a:gd name="T7" fmla="*/ 4875 h 10066"/>
                <a:gd name="T8" fmla="*/ 8907 w 10144"/>
                <a:gd name="T9" fmla="*/ 10066 h 10066"/>
                <a:gd name="T10" fmla="*/ 9872 w 10144"/>
                <a:gd name="T11" fmla="*/ 4001 h 10066"/>
                <a:gd name="T12" fmla="*/ 5486 w 10144"/>
                <a:gd name="T13" fmla="*/ 74 h 10066"/>
              </a:gdLst>
              <a:ahLst/>
              <a:cxnLst>
                <a:cxn ang="0">
                  <a:pos x="T0" y="T1"/>
                </a:cxn>
                <a:cxn ang="0">
                  <a:pos x="T2" y="T3"/>
                </a:cxn>
                <a:cxn ang="0">
                  <a:pos x="T4" y="T5"/>
                </a:cxn>
                <a:cxn ang="0">
                  <a:pos x="T6" y="T7"/>
                </a:cxn>
                <a:cxn ang="0">
                  <a:pos x="T8" y="T9"/>
                </a:cxn>
                <a:cxn ang="0">
                  <a:pos x="T10" y="T11"/>
                </a:cxn>
                <a:cxn ang="0">
                  <a:pos x="T12" y="T13"/>
                </a:cxn>
              </a:cxnLst>
              <a:rect l="0" t="0" r="r" b="b"/>
              <a:pathLst>
                <a:path w="10144" h="10066">
                  <a:moveTo>
                    <a:pt x="5486" y="74"/>
                  </a:moveTo>
                  <a:cubicBezTo>
                    <a:pt x="2829" y="-455"/>
                    <a:pt x="168" y="2026"/>
                    <a:pt x="0" y="2425"/>
                  </a:cubicBezTo>
                  <a:cubicBezTo>
                    <a:pt x="697" y="2010"/>
                    <a:pt x="1855" y="1211"/>
                    <a:pt x="4244" y="1659"/>
                  </a:cubicBezTo>
                  <a:cubicBezTo>
                    <a:pt x="6063" y="2000"/>
                    <a:pt x="7465" y="3474"/>
                    <a:pt x="8243" y="4875"/>
                  </a:cubicBezTo>
                  <a:cubicBezTo>
                    <a:pt x="9021" y="6276"/>
                    <a:pt x="9225" y="8827"/>
                    <a:pt x="8907" y="10066"/>
                  </a:cubicBezTo>
                  <a:cubicBezTo>
                    <a:pt x="10115" y="8383"/>
                    <a:pt x="10442" y="5666"/>
                    <a:pt x="9872" y="4001"/>
                  </a:cubicBezTo>
                  <a:cubicBezTo>
                    <a:pt x="9302" y="2336"/>
                    <a:pt x="8143" y="603"/>
                    <a:pt x="5486" y="74"/>
                  </a:cubicBezTo>
                  <a:close/>
                </a:path>
              </a:pathLst>
            </a:custGeom>
            <a:gradFill rotWithShape="1">
              <a:gsLst>
                <a:gs pos="0">
                  <a:srgbClr val="FFFFFF">
                    <a:alpha val="64000"/>
                  </a:srgbClr>
                </a:gs>
                <a:gs pos="50000">
                  <a:srgbClr val="FFFFFF">
                    <a:alpha val="32000"/>
                  </a:srgbClr>
                </a:gs>
                <a:gs pos="100000">
                  <a:srgbClr val="FFFFFF">
                    <a:alpha val="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8" name="Group 10"/>
          <p:cNvGrpSpPr/>
          <p:nvPr/>
        </p:nvGrpSpPr>
        <p:grpSpPr bwMode="auto">
          <a:xfrm>
            <a:off x="3387621" y="819196"/>
            <a:ext cx="2127250" cy="2200275"/>
            <a:chOff x="0" y="0"/>
            <a:chExt cx="2127219" cy="2200869"/>
          </a:xfrm>
        </p:grpSpPr>
        <p:sp>
          <p:nvSpPr>
            <p:cNvPr id="59" name="Freeform 18"/>
            <p:cNvSpPr/>
            <p:nvPr/>
          </p:nvSpPr>
          <p:spPr bwMode="auto">
            <a:xfrm>
              <a:off x="0" y="0"/>
              <a:ext cx="2127219" cy="2129412"/>
            </a:xfrm>
            <a:custGeom>
              <a:avLst/>
              <a:gdLst>
                <a:gd name="T0" fmla="*/ 10 w 307"/>
                <a:gd name="T1" fmla="*/ 145 h 307"/>
                <a:gd name="T2" fmla="*/ 100 w 307"/>
                <a:gd name="T3" fmla="*/ 307 h 307"/>
                <a:gd name="T4" fmla="*/ 89 w 307"/>
                <a:gd name="T5" fmla="*/ 226 h 307"/>
                <a:gd name="T6" fmla="*/ 264 w 307"/>
                <a:gd name="T7" fmla="*/ 93 h 307"/>
                <a:gd name="T8" fmla="*/ 307 w 307"/>
                <a:gd name="T9" fmla="*/ 105 h 307"/>
                <a:gd name="T10" fmla="*/ 184 w 307"/>
                <a:gd name="T11" fmla="*/ 11 h 307"/>
                <a:gd name="T12" fmla="*/ 10 w 307"/>
                <a:gd name="T13" fmla="*/ 145 h 307"/>
              </a:gdLst>
              <a:ahLst/>
              <a:cxnLst>
                <a:cxn ang="0">
                  <a:pos x="T0" y="T1"/>
                </a:cxn>
                <a:cxn ang="0">
                  <a:pos x="T2" y="T3"/>
                </a:cxn>
                <a:cxn ang="0">
                  <a:pos x="T4" y="T5"/>
                </a:cxn>
                <a:cxn ang="0">
                  <a:pos x="T6" y="T7"/>
                </a:cxn>
                <a:cxn ang="0">
                  <a:pos x="T8" y="T9"/>
                </a:cxn>
                <a:cxn ang="0">
                  <a:pos x="T10" y="T11"/>
                </a:cxn>
                <a:cxn ang="0">
                  <a:pos x="T12" y="T13"/>
                </a:cxn>
              </a:cxnLst>
              <a:rect l="0" t="0" r="r" b="b"/>
              <a:pathLst>
                <a:path w="307" h="307">
                  <a:moveTo>
                    <a:pt x="10" y="145"/>
                  </a:moveTo>
                  <a:cubicBezTo>
                    <a:pt x="0" y="214"/>
                    <a:pt x="39" y="279"/>
                    <a:pt x="100" y="307"/>
                  </a:cubicBezTo>
                  <a:cubicBezTo>
                    <a:pt x="89" y="282"/>
                    <a:pt x="85" y="255"/>
                    <a:pt x="89" y="226"/>
                  </a:cubicBezTo>
                  <a:cubicBezTo>
                    <a:pt x="100" y="141"/>
                    <a:pt x="179" y="81"/>
                    <a:pt x="264" y="93"/>
                  </a:cubicBezTo>
                  <a:cubicBezTo>
                    <a:pt x="279" y="95"/>
                    <a:pt x="294" y="99"/>
                    <a:pt x="307" y="105"/>
                  </a:cubicBezTo>
                  <a:cubicBezTo>
                    <a:pt x="287" y="56"/>
                    <a:pt x="241" y="18"/>
                    <a:pt x="184" y="11"/>
                  </a:cubicBezTo>
                  <a:cubicBezTo>
                    <a:pt x="99" y="0"/>
                    <a:pt x="21" y="59"/>
                    <a:pt x="10" y="145"/>
                  </a:cubicBezTo>
                </a:path>
              </a:pathLst>
            </a:custGeom>
            <a:gradFill rotWithShape="1">
              <a:gsLst>
                <a:gs pos="0">
                  <a:srgbClr val="C73E01"/>
                </a:gs>
                <a:gs pos="27000">
                  <a:srgbClr val="FF7711"/>
                </a:gs>
                <a:gs pos="59000">
                  <a:srgbClr val="FFAA01"/>
                </a:gs>
                <a:gs pos="80000">
                  <a:srgbClr val="FFC000"/>
                </a:gs>
                <a:gs pos="100000">
                  <a:srgbClr val="FECE02"/>
                </a:gs>
              </a:gsLst>
              <a:lin ang="0" scaled="1"/>
            </a:gradFill>
            <a:ln w="3175" cap="flat" cmpd="sng">
              <a:solidFill>
                <a:schemeClr val="bg1"/>
              </a:solidFill>
              <a:round/>
            </a:ln>
          </p:spPr>
          <p:txBody>
            <a:bodyPr anchor="ctr"/>
            <a:lstStyle/>
            <a:p>
              <a:endParaRPr lang="zh-CN" altLang="en-US"/>
            </a:p>
          </p:txBody>
        </p:sp>
        <p:sp>
          <p:nvSpPr>
            <p:cNvPr id="60" name="Freeform 6"/>
            <p:cNvSpPr/>
            <p:nvPr/>
          </p:nvSpPr>
          <p:spPr bwMode="auto">
            <a:xfrm rot="16638754">
              <a:off x="311679" y="491689"/>
              <a:ext cx="1810239" cy="1608115"/>
            </a:xfrm>
            <a:custGeom>
              <a:avLst/>
              <a:gdLst>
                <a:gd name="T0" fmla="*/ 5486 w 10144"/>
                <a:gd name="T1" fmla="*/ 74 h 10066"/>
                <a:gd name="T2" fmla="*/ 0 w 10144"/>
                <a:gd name="T3" fmla="*/ 2425 h 10066"/>
                <a:gd name="T4" fmla="*/ 4244 w 10144"/>
                <a:gd name="T5" fmla="*/ 1659 h 10066"/>
                <a:gd name="T6" fmla="*/ 8243 w 10144"/>
                <a:gd name="T7" fmla="*/ 4875 h 10066"/>
                <a:gd name="T8" fmla="*/ 8907 w 10144"/>
                <a:gd name="T9" fmla="*/ 10066 h 10066"/>
                <a:gd name="T10" fmla="*/ 9872 w 10144"/>
                <a:gd name="T11" fmla="*/ 4001 h 10066"/>
                <a:gd name="T12" fmla="*/ 5486 w 10144"/>
                <a:gd name="T13" fmla="*/ 74 h 10066"/>
              </a:gdLst>
              <a:ahLst/>
              <a:cxnLst>
                <a:cxn ang="0">
                  <a:pos x="T0" y="T1"/>
                </a:cxn>
                <a:cxn ang="0">
                  <a:pos x="T2" y="T3"/>
                </a:cxn>
                <a:cxn ang="0">
                  <a:pos x="T4" y="T5"/>
                </a:cxn>
                <a:cxn ang="0">
                  <a:pos x="T6" y="T7"/>
                </a:cxn>
                <a:cxn ang="0">
                  <a:pos x="T8" y="T9"/>
                </a:cxn>
                <a:cxn ang="0">
                  <a:pos x="T10" y="T11"/>
                </a:cxn>
                <a:cxn ang="0">
                  <a:pos x="T12" y="T13"/>
                </a:cxn>
              </a:cxnLst>
              <a:rect l="0" t="0" r="r" b="b"/>
              <a:pathLst>
                <a:path w="10144" h="10066">
                  <a:moveTo>
                    <a:pt x="5486" y="74"/>
                  </a:moveTo>
                  <a:cubicBezTo>
                    <a:pt x="2829" y="-455"/>
                    <a:pt x="168" y="2026"/>
                    <a:pt x="0" y="2425"/>
                  </a:cubicBezTo>
                  <a:cubicBezTo>
                    <a:pt x="697" y="2010"/>
                    <a:pt x="1855" y="1211"/>
                    <a:pt x="4244" y="1659"/>
                  </a:cubicBezTo>
                  <a:cubicBezTo>
                    <a:pt x="6063" y="2000"/>
                    <a:pt x="7465" y="3474"/>
                    <a:pt x="8243" y="4875"/>
                  </a:cubicBezTo>
                  <a:cubicBezTo>
                    <a:pt x="9021" y="6276"/>
                    <a:pt x="9225" y="8827"/>
                    <a:pt x="8907" y="10066"/>
                  </a:cubicBezTo>
                  <a:cubicBezTo>
                    <a:pt x="10115" y="8383"/>
                    <a:pt x="10442" y="5666"/>
                    <a:pt x="9872" y="4001"/>
                  </a:cubicBezTo>
                  <a:cubicBezTo>
                    <a:pt x="9302" y="2336"/>
                    <a:pt x="8143" y="603"/>
                    <a:pt x="5486" y="74"/>
                  </a:cubicBezTo>
                  <a:close/>
                </a:path>
              </a:pathLst>
            </a:custGeom>
            <a:gradFill rotWithShape="1">
              <a:gsLst>
                <a:gs pos="0">
                  <a:srgbClr val="FFFFFF">
                    <a:alpha val="64000"/>
                  </a:srgbClr>
                </a:gs>
                <a:gs pos="50000">
                  <a:srgbClr val="FFFFFF">
                    <a:alpha val="32000"/>
                  </a:srgbClr>
                </a:gs>
                <a:gs pos="100000">
                  <a:srgbClr val="FFFFFF">
                    <a:alpha val="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1" name="Group 13"/>
          <p:cNvGrpSpPr/>
          <p:nvPr/>
        </p:nvGrpSpPr>
        <p:grpSpPr bwMode="auto">
          <a:xfrm>
            <a:off x="2528784" y="1955846"/>
            <a:ext cx="2222500" cy="2058987"/>
            <a:chOff x="0" y="0"/>
            <a:chExt cx="2223081" cy="2058015"/>
          </a:xfrm>
        </p:grpSpPr>
        <p:sp>
          <p:nvSpPr>
            <p:cNvPr id="62" name="Freeform 13"/>
            <p:cNvSpPr/>
            <p:nvPr/>
          </p:nvSpPr>
          <p:spPr bwMode="auto">
            <a:xfrm>
              <a:off x="0" y="0"/>
              <a:ext cx="2127806" cy="2058015"/>
            </a:xfrm>
            <a:custGeom>
              <a:avLst/>
              <a:gdLst>
                <a:gd name="T0" fmla="*/ 153 w 307"/>
                <a:gd name="T1" fmla="*/ 294 h 297"/>
                <a:gd name="T2" fmla="*/ 307 w 307"/>
                <a:gd name="T3" fmla="*/ 189 h 297"/>
                <a:gd name="T4" fmla="*/ 227 w 307"/>
                <a:gd name="T5" fmla="*/ 207 h 297"/>
                <a:gd name="T6" fmla="*/ 78 w 307"/>
                <a:gd name="T7" fmla="*/ 45 h 297"/>
                <a:gd name="T8" fmla="*/ 87 w 307"/>
                <a:gd name="T9" fmla="*/ 0 h 297"/>
                <a:gd name="T10" fmla="*/ 4 w 307"/>
                <a:gd name="T11" fmla="*/ 131 h 297"/>
                <a:gd name="T12" fmla="*/ 153 w 307"/>
                <a:gd name="T13" fmla="*/ 294 h 297"/>
              </a:gdLst>
              <a:ahLst/>
              <a:cxnLst>
                <a:cxn ang="0">
                  <a:pos x="T0" y="T1"/>
                </a:cxn>
                <a:cxn ang="0">
                  <a:pos x="T2" y="T3"/>
                </a:cxn>
                <a:cxn ang="0">
                  <a:pos x="T4" y="T5"/>
                </a:cxn>
                <a:cxn ang="0">
                  <a:pos x="T6" y="T7"/>
                </a:cxn>
                <a:cxn ang="0">
                  <a:pos x="T8" y="T9"/>
                </a:cxn>
                <a:cxn ang="0">
                  <a:pos x="T10" y="T11"/>
                </a:cxn>
                <a:cxn ang="0">
                  <a:pos x="T12" y="T13"/>
                </a:cxn>
              </a:cxnLst>
              <a:rect l="0" t="0" r="r" b="b"/>
              <a:pathLst>
                <a:path w="307" h="297">
                  <a:moveTo>
                    <a:pt x="153" y="294"/>
                  </a:moveTo>
                  <a:cubicBezTo>
                    <a:pt x="223" y="297"/>
                    <a:pt x="285" y="252"/>
                    <a:pt x="307" y="189"/>
                  </a:cubicBezTo>
                  <a:cubicBezTo>
                    <a:pt x="283" y="202"/>
                    <a:pt x="256" y="208"/>
                    <a:pt x="227" y="207"/>
                  </a:cubicBezTo>
                  <a:cubicBezTo>
                    <a:pt x="141" y="203"/>
                    <a:pt x="75" y="131"/>
                    <a:pt x="78" y="45"/>
                  </a:cubicBezTo>
                  <a:cubicBezTo>
                    <a:pt x="79" y="29"/>
                    <a:pt x="82" y="15"/>
                    <a:pt x="87" y="0"/>
                  </a:cubicBezTo>
                  <a:cubicBezTo>
                    <a:pt x="40" y="26"/>
                    <a:pt x="7" y="74"/>
                    <a:pt x="4" y="131"/>
                  </a:cubicBezTo>
                  <a:cubicBezTo>
                    <a:pt x="0" y="217"/>
                    <a:pt x="67" y="290"/>
                    <a:pt x="153" y="294"/>
                  </a:cubicBezTo>
                </a:path>
              </a:pathLst>
            </a:custGeom>
            <a:gradFill rotWithShape="1">
              <a:gsLst>
                <a:gs pos="0">
                  <a:srgbClr val="BE1247"/>
                </a:gs>
                <a:gs pos="27000">
                  <a:srgbClr val="D2144F"/>
                </a:gs>
                <a:gs pos="66000">
                  <a:srgbClr val="F87477"/>
                </a:gs>
                <a:gs pos="100000">
                  <a:srgbClr val="FA9496"/>
                </a:gs>
              </a:gsLst>
              <a:lin ang="5400000" scaled="1"/>
            </a:gradFill>
            <a:ln w="3175" cap="flat" cmpd="sng">
              <a:solidFill>
                <a:schemeClr val="bg1"/>
              </a:solidFill>
              <a:round/>
            </a:ln>
          </p:spPr>
          <p:txBody>
            <a:bodyPr anchor="ctr"/>
            <a:lstStyle/>
            <a:p>
              <a:endParaRPr lang="zh-CN" altLang="en-US"/>
            </a:p>
          </p:txBody>
        </p:sp>
        <p:sp>
          <p:nvSpPr>
            <p:cNvPr id="63" name="Freeform 6"/>
            <p:cNvSpPr/>
            <p:nvPr/>
          </p:nvSpPr>
          <p:spPr bwMode="auto">
            <a:xfrm rot="10462779">
              <a:off x="412858" y="109485"/>
              <a:ext cx="1810223" cy="1608965"/>
            </a:xfrm>
            <a:custGeom>
              <a:avLst/>
              <a:gdLst>
                <a:gd name="T0" fmla="*/ 5486 w 10144"/>
                <a:gd name="T1" fmla="*/ 74 h 10066"/>
                <a:gd name="T2" fmla="*/ 0 w 10144"/>
                <a:gd name="T3" fmla="*/ 2425 h 10066"/>
                <a:gd name="T4" fmla="*/ 4244 w 10144"/>
                <a:gd name="T5" fmla="*/ 1659 h 10066"/>
                <a:gd name="T6" fmla="*/ 8243 w 10144"/>
                <a:gd name="T7" fmla="*/ 4875 h 10066"/>
                <a:gd name="T8" fmla="*/ 8907 w 10144"/>
                <a:gd name="T9" fmla="*/ 10066 h 10066"/>
                <a:gd name="T10" fmla="*/ 9872 w 10144"/>
                <a:gd name="T11" fmla="*/ 4001 h 10066"/>
                <a:gd name="T12" fmla="*/ 5486 w 10144"/>
                <a:gd name="T13" fmla="*/ 74 h 10066"/>
              </a:gdLst>
              <a:ahLst/>
              <a:cxnLst>
                <a:cxn ang="0">
                  <a:pos x="T0" y="T1"/>
                </a:cxn>
                <a:cxn ang="0">
                  <a:pos x="T2" y="T3"/>
                </a:cxn>
                <a:cxn ang="0">
                  <a:pos x="T4" y="T5"/>
                </a:cxn>
                <a:cxn ang="0">
                  <a:pos x="T6" y="T7"/>
                </a:cxn>
                <a:cxn ang="0">
                  <a:pos x="T8" y="T9"/>
                </a:cxn>
                <a:cxn ang="0">
                  <a:pos x="T10" y="T11"/>
                </a:cxn>
                <a:cxn ang="0">
                  <a:pos x="T12" y="T13"/>
                </a:cxn>
              </a:cxnLst>
              <a:rect l="0" t="0" r="r" b="b"/>
              <a:pathLst>
                <a:path w="10144" h="10066">
                  <a:moveTo>
                    <a:pt x="5486" y="74"/>
                  </a:moveTo>
                  <a:cubicBezTo>
                    <a:pt x="2829" y="-455"/>
                    <a:pt x="168" y="2026"/>
                    <a:pt x="0" y="2425"/>
                  </a:cubicBezTo>
                  <a:cubicBezTo>
                    <a:pt x="697" y="2010"/>
                    <a:pt x="1855" y="1211"/>
                    <a:pt x="4244" y="1659"/>
                  </a:cubicBezTo>
                  <a:cubicBezTo>
                    <a:pt x="6063" y="2000"/>
                    <a:pt x="7465" y="3474"/>
                    <a:pt x="8243" y="4875"/>
                  </a:cubicBezTo>
                  <a:cubicBezTo>
                    <a:pt x="9021" y="6276"/>
                    <a:pt x="9225" y="8827"/>
                    <a:pt x="8907" y="10066"/>
                  </a:cubicBezTo>
                  <a:cubicBezTo>
                    <a:pt x="10115" y="8383"/>
                    <a:pt x="10442" y="5666"/>
                    <a:pt x="9872" y="4001"/>
                  </a:cubicBezTo>
                  <a:cubicBezTo>
                    <a:pt x="9302" y="2336"/>
                    <a:pt x="8143" y="603"/>
                    <a:pt x="5486" y="74"/>
                  </a:cubicBezTo>
                  <a:close/>
                </a:path>
              </a:pathLst>
            </a:custGeom>
            <a:gradFill rotWithShape="1">
              <a:gsLst>
                <a:gs pos="0">
                  <a:srgbClr val="FFFFFF">
                    <a:alpha val="64000"/>
                  </a:srgbClr>
                </a:gs>
                <a:gs pos="50000">
                  <a:srgbClr val="FFFFFF">
                    <a:alpha val="32000"/>
                  </a:srgbClr>
                </a:gs>
                <a:gs pos="100000">
                  <a:srgbClr val="FFFFFF">
                    <a:alpha val="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4" name="Group 16"/>
          <p:cNvGrpSpPr/>
          <p:nvPr/>
        </p:nvGrpSpPr>
        <p:grpSpPr bwMode="auto">
          <a:xfrm>
            <a:off x="3706709" y="2508296"/>
            <a:ext cx="2043112" cy="2219325"/>
            <a:chOff x="0" y="0"/>
            <a:chExt cx="2042973" cy="2219409"/>
          </a:xfrm>
        </p:grpSpPr>
        <p:sp>
          <p:nvSpPr>
            <p:cNvPr id="65" name="Freeform 9"/>
            <p:cNvSpPr/>
            <p:nvPr/>
          </p:nvSpPr>
          <p:spPr bwMode="auto">
            <a:xfrm>
              <a:off x="0" y="100016"/>
              <a:ext cx="2042973" cy="2119393"/>
            </a:xfrm>
            <a:custGeom>
              <a:avLst/>
              <a:gdLst>
                <a:gd name="T0" fmla="*/ 293 w 295"/>
                <a:gd name="T1" fmla="*/ 152 h 306"/>
                <a:gd name="T2" fmla="*/ 187 w 295"/>
                <a:gd name="T3" fmla="*/ 0 h 306"/>
                <a:gd name="T4" fmla="*/ 205 w 295"/>
                <a:gd name="T5" fmla="*/ 79 h 306"/>
                <a:gd name="T6" fmla="*/ 45 w 295"/>
                <a:gd name="T7" fmla="*/ 230 h 306"/>
                <a:gd name="T8" fmla="*/ 0 w 295"/>
                <a:gd name="T9" fmla="*/ 222 h 306"/>
                <a:gd name="T10" fmla="*/ 132 w 295"/>
                <a:gd name="T11" fmla="*/ 303 h 306"/>
                <a:gd name="T12" fmla="*/ 293 w 295"/>
                <a:gd name="T13" fmla="*/ 152 h 306"/>
              </a:gdLst>
              <a:ahLst/>
              <a:cxnLst>
                <a:cxn ang="0">
                  <a:pos x="T0" y="T1"/>
                </a:cxn>
                <a:cxn ang="0">
                  <a:pos x="T2" y="T3"/>
                </a:cxn>
                <a:cxn ang="0">
                  <a:pos x="T4" y="T5"/>
                </a:cxn>
                <a:cxn ang="0">
                  <a:pos x="T6" y="T7"/>
                </a:cxn>
                <a:cxn ang="0">
                  <a:pos x="T8" y="T9"/>
                </a:cxn>
                <a:cxn ang="0">
                  <a:pos x="T10" y="T11"/>
                </a:cxn>
                <a:cxn ang="0">
                  <a:pos x="T12" y="T13"/>
                </a:cxn>
              </a:cxnLst>
              <a:rect l="0" t="0" r="r" b="b"/>
              <a:pathLst>
                <a:path w="295" h="306">
                  <a:moveTo>
                    <a:pt x="293" y="152"/>
                  </a:moveTo>
                  <a:cubicBezTo>
                    <a:pt x="295" y="82"/>
                    <a:pt x="250" y="21"/>
                    <a:pt x="187" y="0"/>
                  </a:cubicBezTo>
                  <a:cubicBezTo>
                    <a:pt x="200" y="23"/>
                    <a:pt x="206" y="50"/>
                    <a:pt x="205" y="79"/>
                  </a:cubicBezTo>
                  <a:cubicBezTo>
                    <a:pt x="203" y="165"/>
                    <a:pt x="131" y="232"/>
                    <a:pt x="45" y="230"/>
                  </a:cubicBezTo>
                  <a:cubicBezTo>
                    <a:pt x="29" y="229"/>
                    <a:pt x="14" y="226"/>
                    <a:pt x="0" y="222"/>
                  </a:cubicBezTo>
                  <a:cubicBezTo>
                    <a:pt x="26" y="269"/>
                    <a:pt x="75" y="301"/>
                    <a:pt x="132" y="303"/>
                  </a:cubicBezTo>
                  <a:cubicBezTo>
                    <a:pt x="218" y="306"/>
                    <a:pt x="290" y="238"/>
                    <a:pt x="293" y="152"/>
                  </a:cubicBezTo>
                </a:path>
              </a:pathLst>
            </a:custGeom>
            <a:gradFill rotWithShape="1">
              <a:gsLst>
                <a:gs pos="0">
                  <a:srgbClr val="006A96"/>
                </a:gs>
                <a:gs pos="17000">
                  <a:srgbClr val="006A96"/>
                </a:gs>
                <a:gs pos="56000">
                  <a:srgbClr val="009AD9"/>
                </a:gs>
                <a:gs pos="100000">
                  <a:srgbClr val="00B8FF"/>
                </a:gs>
              </a:gsLst>
              <a:lin ang="5400000" scaled="1"/>
            </a:gradFill>
            <a:ln w="3175" cap="flat" cmpd="sng">
              <a:solidFill>
                <a:schemeClr val="bg1"/>
              </a:solidFill>
              <a:round/>
            </a:ln>
          </p:spPr>
          <p:txBody>
            <a:bodyPr anchor="ctr"/>
            <a:lstStyle/>
            <a:p>
              <a:endParaRPr lang="zh-CN" altLang="en-US"/>
            </a:p>
          </p:txBody>
        </p:sp>
        <p:sp>
          <p:nvSpPr>
            <p:cNvPr id="66" name="Freeform 6"/>
            <p:cNvSpPr/>
            <p:nvPr/>
          </p:nvSpPr>
          <p:spPr bwMode="auto">
            <a:xfrm rot="4918452">
              <a:off x="16572" y="100895"/>
              <a:ext cx="1809818" cy="1608028"/>
            </a:xfrm>
            <a:custGeom>
              <a:avLst/>
              <a:gdLst>
                <a:gd name="T0" fmla="*/ 5486 w 10144"/>
                <a:gd name="T1" fmla="*/ 74 h 10066"/>
                <a:gd name="T2" fmla="*/ 0 w 10144"/>
                <a:gd name="T3" fmla="*/ 2425 h 10066"/>
                <a:gd name="T4" fmla="*/ 4244 w 10144"/>
                <a:gd name="T5" fmla="*/ 1659 h 10066"/>
                <a:gd name="T6" fmla="*/ 8243 w 10144"/>
                <a:gd name="T7" fmla="*/ 4875 h 10066"/>
                <a:gd name="T8" fmla="*/ 8907 w 10144"/>
                <a:gd name="T9" fmla="*/ 10066 h 10066"/>
                <a:gd name="T10" fmla="*/ 9872 w 10144"/>
                <a:gd name="T11" fmla="*/ 4001 h 10066"/>
                <a:gd name="T12" fmla="*/ 5486 w 10144"/>
                <a:gd name="T13" fmla="*/ 74 h 10066"/>
              </a:gdLst>
              <a:ahLst/>
              <a:cxnLst>
                <a:cxn ang="0">
                  <a:pos x="T0" y="T1"/>
                </a:cxn>
                <a:cxn ang="0">
                  <a:pos x="T2" y="T3"/>
                </a:cxn>
                <a:cxn ang="0">
                  <a:pos x="T4" y="T5"/>
                </a:cxn>
                <a:cxn ang="0">
                  <a:pos x="T6" y="T7"/>
                </a:cxn>
                <a:cxn ang="0">
                  <a:pos x="T8" y="T9"/>
                </a:cxn>
                <a:cxn ang="0">
                  <a:pos x="T10" y="T11"/>
                </a:cxn>
                <a:cxn ang="0">
                  <a:pos x="T12" y="T13"/>
                </a:cxn>
              </a:cxnLst>
              <a:rect l="0" t="0" r="r" b="b"/>
              <a:pathLst>
                <a:path w="10144" h="10066">
                  <a:moveTo>
                    <a:pt x="5486" y="74"/>
                  </a:moveTo>
                  <a:cubicBezTo>
                    <a:pt x="2829" y="-455"/>
                    <a:pt x="168" y="2026"/>
                    <a:pt x="0" y="2425"/>
                  </a:cubicBezTo>
                  <a:cubicBezTo>
                    <a:pt x="697" y="2010"/>
                    <a:pt x="1855" y="1211"/>
                    <a:pt x="4244" y="1659"/>
                  </a:cubicBezTo>
                  <a:cubicBezTo>
                    <a:pt x="6063" y="2000"/>
                    <a:pt x="7465" y="3474"/>
                    <a:pt x="8243" y="4875"/>
                  </a:cubicBezTo>
                  <a:cubicBezTo>
                    <a:pt x="9021" y="6276"/>
                    <a:pt x="9225" y="8827"/>
                    <a:pt x="8907" y="10066"/>
                  </a:cubicBezTo>
                  <a:cubicBezTo>
                    <a:pt x="10115" y="8383"/>
                    <a:pt x="10442" y="5666"/>
                    <a:pt x="9872" y="4001"/>
                  </a:cubicBezTo>
                  <a:cubicBezTo>
                    <a:pt x="9302" y="2336"/>
                    <a:pt x="8143" y="603"/>
                    <a:pt x="5486" y="74"/>
                  </a:cubicBezTo>
                  <a:close/>
                </a:path>
              </a:pathLst>
            </a:custGeom>
            <a:gradFill rotWithShape="1">
              <a:gsLst>
                <a:gs pos="0">
                  <a:srgbClr val="FFFFFF">
                    <a:alpha val="64000"/>
                  </a:srgbClr>
                </a:gs>
                <a:gs pos="50000">
                  <a:srgbClr val="FFFFFF">
                    <a:alpha val="32000"/>
                  </a:srgbClr>
                </a:gs>
                <a:gs pos="100000">
                  <a:srgbClr val="FFFFFF">
                    <a:alpha val="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7" name="Group 19"/>
          <p:cNvGrpSpPr/>
          <p:nvPr/>
        </p:nvGrpSpPr>
        <p:grpSpPr bwMode="auto">
          <a:xfrm>
            <a:off x="1228560" y="903308"/>
            <a:ext cx="2205037" cy="798512"/>
            <a:chOff x="0" y="0"/>
            <a:chExt cx="2205037" cy="798512"/>
          </a:xfrm>
        </p:grpSpPr>
        <p:grpSp>
          <p:nvGrpSpPr>
            <p:cNvPr id="68" name="Group 20"/>
            <p:cNvGrpSpPr/>
            <p:nvPr/>
          </p:nvGrpSpPr>
          <p:grpSpPr bwMode="auto">
            <a:xfrm flipH="1">
              <a:off x="139700" y="0"/>
              <a:ext cx="2065337" cy="798512"/>
              <a:chOff x="0" y="0"/>
              <a:chExt cx="1301" cy="503"/>
            </a:xfrm>
          </p:grpSpPr>
          <p:sp>
            <p:nvSpPr>
              <p:cNvPr id="73" name="Freeform 63"/>
              <p:cNvSpPr/>
              <p:nvPr/>
            </p:nvSpPr>
            <p:spPr bwMode="auto">
              <a:xfrm rot="16200000" flipV="1">
                <a:off x="-81" y="239"/>
                <a:ext cx="252" cy="90"/>
              </a:xfrm>
              <a:custGeom>
                <a:avLst/>
                <a:gdLst>
                  <a:gd name="T0" fmla="*/ 14 w 42"/>
                  <a:gd name="T1" fmla="*/ 0 h 15"/>
                  <a:gd name="T2" fmla="*/ 0 w 42"/>
                  <a:gd name="T3" fmla="*/ 15 h 15"/>
                  <a:gd name="T4" fmla="*/ 42 w 42"/>
                  <a:gd name="T5" fmla="*/ 0 h 15"/>
                  <a:gd name="T6" fmla="*/ 14 w 42"/>
                  <a:gd name="T7" fmla="*/ 0 h 15"/>
                </a:gdLst>
                <a:ahLst/>
                <a:cxnLst>
                  <a:cxn ang="0">
                    <a:pos x="T0" y="T1"/>
                  </a:cxn>
                  <a:cxn ang="0">
                    <a:pos x="T2" y="T3"/>
                  </a:cxn>
                  <a:cxn ang="0">
                    <a:pos x="T4" y="T5"/>
                  </a:cxn>
                  <a:cxn ang="0">
                    <a:pos x="T6" y="T7"/>
                  </a:cxn>
                </a:cxnLst>
                <a:rect l="0" t="0" r="r" b="b"/>
                <a:pathLst>
                  <a:path w="42" h="15">
                    <a:moveTo>
                      <a:pt x="14" y="0"/>
                    </a:moveTo>
                    <a:cubicBezTo>
                      <a:pt x="12" y="0"/>
                      <a:pt x="0" y="15"/>
                      <a:pt x="0" y="15"/>
                    </a:cubicBezTo>
                    <a:cubicBezTo>
                      <a:pt x="42" y="0"/>
                      <a:pt x="42" y="0"/>
                      <a:pt x="42" y="0"/>
                    </a:cubicBezTo>
                    <a:lnTo>
                      <a:pt x="14" y="0"/>
                    </a:lnTo>
                    <a:close/>
                  </a:path>
                </a:pathLst>
              </a:custGeom>
              <a:gradFill rotWithShape="1">
                <a:gsLst>
                  <a:gs pos="0">
                    <a:srgbClr val="C73E01"/>
                  </a:gs>
                  <a:gs pos="27000">
                    <a:srgbClr val="FF7711"/>
                  </a:gs>
                  <a:gs pos="59000">
                    <a:srgbClr val="FFAA01"/>
                  </a:gs>
                  <a:gs pos="80000">
                    <a:srgbClr val="FFC000"/>
                  </a:gs>
                  <a:gs pos="100000">
                    <a:srgbClr val="FECE02"/>
                  </a:gs>
                </a:gsLst>
                <a:lin ang="0" scaled="1"/>
              </a:gradFill>
              <a:ln w="3175" cap="flat" cmpd="sng">
                <a:solidFill>
                  <a:schemeClr val="bg1"/>
                </a:solidFill>
                <a:round/>
              </a:ln>
            </p:spPr>
            <p:txBody>
              <a:bodyPr anchor="ctr"/>
              <a:lstStyle/>
              <a:p>
                <a:endParaRPr lang="zh-CN" altLang="en-US"/>
              </a:p>
            </p:txBody>
          </p:sp>
          <p:sp>
            <p:nvSpPr>
              <p:cNvPr id="74" name="Rectangle 62"/>
              <p:cNvSpPr>
                <a:spLocks noChangeArrowheads="1"/>
              </p:cNvSpPr>
              <p:nvPr/>
            </p:nvSpPr>
            <p:spPr bwMode="auto">
              <a:xfrm>
                <a:off x="83" y="0"/>
                <a:ext cx="1218" cy="503"/>
              </a:xfrm>
              <a:prstGeom prst="roundRect">
                <a:avLst>
                  <a:gd name="adj" fmla="val 9111"/>
                </a:avLst>
              </a:prstGeom>
              <a:solidFill>
                <a:schemeClr val="bg1">
                  <a:alpha val="64999"/>
                </a:schemeClr>
              </a:solidFill>
              <a:ln w="9525" cmpd="sng">
                <a:solidFill>
                  <a:schemeClr val="tx1">
                    <a:alpha val="37000"/>
                  </a:schemeClr>
                </a:solidFill>
                <a:round/>
              </a:ln>
            </p:spPr>
            <p:txBody>
              <a:bodyPr/>
              <a:lstStyle/>
              <a:p>
                <a:endParaRPr lang="zh-CN" altLang="en-US">
                  <a:solidFill>
                    <a:srgbClr val="000000"/>
                  </a:solidFill>
                  <a:latin typeface="Calibri" panose="020F0502020204030204" pitchFamily="34" charset="0"/>
                </a:endParaRPr>
              </a:p>
            </p:txBody>
          </p:sp>
        </p:grpSp>
        <p:sp>
          <p:nvSpPr>
            <p:cNvPr id="69" name="TextBox 11"/>
            <p:cNvSpPr txBox="1">
              <a:spLocks noChangeArrowheads="1"/>
            </p:cNvSpPr>
            <p:nvPr/>
          </p:nvSpPr>
          <p:spPr bwMode="auto">
            <a:xfrm>
              <a:off x="0" y="400050"/>
              <a:ext cx="1839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zh-CN" altLang="en-US" sz="1400">
                  <a:latin typeface="微软雅黑" panose="020B0503020204020204" pitchFamily="34" charset="-122"/>
                  <a:ea typeface="微软雅黑" panose="020B0503020204020204" pitchFamily="34" charset="-122"/>
                </a:rPr>
                <a:t>点击此处添加文本    </a:t>
              </a:r>
              <a:endParaRPr lang="en-US" sz="1400">
                <a:latin typeface="微软雅黑" panose="020B0503020204020204" pitchFamily="34" charset="-122"/>
                <a:ea typeface="微软雅黑" panose="020B0503020204020204" pitchFamily="34" charset="-122"/>
              </a:endParaRPr>
            </a:p>
          </p:txBody>
        </p:sp>
        <p:sp>
          <p:nvSpPr>
            <p:cNvPr id="70" name="TextBox 11"/>
            <p:cNvSpPr txBox="1">
              <a:spLocks noChangeArrowheads="1"/>
            </p:cNvSpPr>
            <p:nvPr/>
          </p:nvSpPr>
          <p:spPr bwMode="auto">
            <a:xfrm>
              <a:off x="0" y="128587"/>
              <a:ext cx="1839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zh-CN" altLang="en-US" sz="1400">
                  <a:latin typeface="微软雅黑" panose="020B0503020204020204" pitchFamily="34" charset="-122"/>
                  <a:ea typeface="微软雅黑" panose="020B0503020204020204" pitchFamily="34" charset="-122"/>
                </a:rPr>
                <a:t>点击此处添加文本    </a:t>
              </a:r>
              <a:endParaRPr lang="en-US" sz="1400">
                <a:latin typeface="微软雅黑" panose="020B0503020204020204" pitchFamily="34" charset="-122"/>
                <a:ea typeface="微软雅黑" panose="020B0503020204020204" pitchFamily="34" charset="-122"/>
              </a:endParaRPr>
            </a:p>
          </p:txBody>
        </p:sp>
        <p:sp>
          <p:nvSpPr>
            <p:cNvPr id="71" name="椭圆 62"/>
            <p:cNvSpPr>
              <a:spLocks noChangeArrowheads="1"/>
            </p:cNvSpPr>
            <p:nvPr/>
          </p:nvSpPr>
          <p:spPr bwMode="auto">
            <a:xfrm>
              <a:off x="1806575" y="247650"/>
              <a:ext cx="68262" cy="69850"/>
            </a:xfrm>
            <a:prstGeom prst="ellipse">
              <a:avLst/>
            </a:prstGeom>
            <a:gradFill rotWithShape="1">
              <a:gsLst>
                <a:gs pos="0">
                  <a:srgbClr val="C73E01"/>
                </a:gs>
                <a:gs pos="27000">
                  <a:srgbClr val="FF7711"/>
                </a:gs>
                <a:gs pos="59000">
                  <a:srgbClr val="FFAA01"/>
                </a:gs>
                <a:gs pos="80000">
                  <a:srgbClr val="FFC000"/>
                </a:gs>
                <a:gs pos="100000">
                  <a:srgbClr val="FECE02"/>
                </a:gs>
              </a:gsLst>
              <a:lin ang="0" scaled="1"/>
            </a:gradFill>
            <a:ln w="3175" cmpd="sng">
              <a:solidFill>
                <a:schemeClr val="bg1"/>
              </a:solidFill>
              <a:round/>
            </a:ln>
          </p:spPr>
          <p:txBody>
            <a:bodyPr anchor="ctr"/>
            <a:lstStyle/>
            <a:p>
              <a:pPr algn="ctr"/>
              <a:endParaRPr lang="zh-CN" altLang="en-US">
                <a:solidFill>
                  <a:srgbClr val="FFFFFF"/>
                </a:solidFill>
              </a:endParaRPr>
            </a:p>
          </p:txBody>
        </p:sp>
        <p:sp>
          <p:nvSpPr>
            <p:cNvPr id="72" name="椭圆 63"/>
            <p:cNvSpPr>
              <a:spLocks noChangeArrowheads="1"/>
            </p:cNvSpPr>
            <p:nvPr/>
          </p:nvSpPr>
          <p:spPr bwMode="auto">
            <a:xfrm>
              <a:off x="1806575" y="519112"/>
              <a:ext cx="68262" cy="68263"/>
            </a:xfrm>
            <a:prstGeom prst="ellipse">
              <a:avLst/>
            </a:prstGeom>
            <a:gradFill rotWithShape="1">
              <a:gsLst>
                <a:gs pos="0">
                  <a:srgbClr val="C73E01"/>
                </a:gs>
                <a:gs pos="27000">
                  <a:srgbClr val="FF7711"/>
                </a:gs>
                <a:gs pos="59000">
                  <a:srgbClr val="FFAA01"/>
                </a:gs>
                <a:gs pos="80000">
                  <a:srgbClr val="FFC000"/>
                </a:gs>
                <a:gs pos="100000">
                  <a:srgbClr val="FECE02"/>
                </a:gs>
              </a:gsLst>
              <a:lin ang="0" scaled="1"/>
            </a:gradFill>
            <a:ln w="3175" cmpd="sng">
              <a:solidFill>
                <a:schemeClr val="bg1"/>
              </a:solidFill>
              <a:round/>
            </a:ln>
          </p:spPr>
          <p:txBody>
            <a:bodyPr anchor="ctr"/>
            <a:lstStyle/>
            <a:p>
              <a:pPr algn="ctr"/>
              <a:endParaRPr lang="zh-CN" altLang="en-US">
                <a:solidFill>
                  <a:srgbClr val="FFFFFF"/>
                </a:solidFill>
              </a:endParaRPr>
            </a:p>
          </p:txBody>
        </p:sp>
      </p:grpSp>
      <p:grpSp>
        <p:nvGrpSpPr>
          <p:cNvPr id="75" name="Group 27"/>
          <p:cNvGrpSpPr/>
          <p:nvPr/>
        </p:nvGrpSpPr>
        <p:grpSpPr bwMode="auto">
          <a:xfrm>
            <a:off x="396771" y="3275058"/>
            <a:ext cx="2209800" cy="798513"/>
            <a:chOff x="0" y="0"/>
            <a:chExt cx="2209800" cy="798513"/>
          </a:xfrm>
        </p:grpSpPr>
        <p:grpSp>
          <p:nvGrpSpPr>
            <p:cNvPr id="76" name="Group 28"/>
            <p:cNvGrpSpPr/>
            <p:nvPr/>
          </p:nvGrpSpPr>
          <p:grpSpPr bwMode="auto">
            <a:xfrm flipH="1">
              <a:off x="144463" y="0"/>
              <a:ext cx="2065337" cy="798513"/>
              <a:chOff x="0" y="0"/>
              <a:chExt cx="1301" cy="503"/>
            </a:xfrm>
          </p:grpSpPr>
          <p:sp>
            <p:nvSpPr>
              <p:cNvPr id="81" name="Freeform 63"/>
              <p:cNvSpPr/>
              <p:nvPr/>
            </p:nvSpPr>
            <p:spPr bwMode="auto">
              <a:xfrm rot="5400000">
                <a:off x="-81" y="185"/>
                <a:ext cx="252" cy="90"/>
              </a:xfrm>
              <a:custGeom>
                <a:avLst/>
                <a:gdLst>
                  <a:gd name="T0" fmla="*/ 14 w 42"/>
                  <a:gd name="T1" fmla="*/ 0 h 15"/>
                  <a:gd name="T2" fmla="*/ 0 w 42"/>
                  <a:gd name="T3" fmla="*/ 15 h 15"/>
                  <a:gd name="T4" fmla="*/ 42 w 42"/>
                  <a:gd name="T5" fmla="*/ 0 h 15"/>
                  <a:gd name="T6" fmla="*/ 14 w 42"/>
                  <a:gd name="T7" fmla="*/ 0 h 15"/>
                </a:gdLst>
                <a:ahLst/>
                <a:cxnLst>
                  <a:cxn ang="0">
                    <a:pos x="T0" y="T1"/>
                  </a:cxn>
                  <a:cxn ang="0">
                    <a:pos x="T2" y="T3"/>
                  </a:cxn>
                  <a:cxn ang="0">
                    <a:pos x="T4" y="T5"/>
                  </a:cxn>
                  <a:cxn ang="0">
                    <a:pos x="T6" y="T7"/>
                  </a:cxn>
                </a:cxnLst>
                <a:rect l="0" t="0" r="r" b="b"/>
                <a:pathLst>
                  <a:path w="42" h="15">
                    <a:moveTo>
                      <a:pt x="14" y="0"/>
                    </a:moveTo>
                    <a:cubicBezTo>
                      <a:pt x="12" y="0"/>
                      <a:pt x="0" y="15"/>
                      <a:pt x="0" y="15"/>
                    </a:cubicBezTo>
                    <a:cubicBezTo>
                      <a:pt x="42" y="0"/>
                      <a:pt x="42" y="0"/>
                      <a:pt x="42" y="0"/>
                    </a:cubicBezTo>
                    <a:lnTo>
                      <a:pt x="14" y="0"/>
                    </a:lnTo>
                    <a:close/>
                  </a:path>
                </a:pathLst>
              </a:custGeom>
              <a:gradFill rotWithShape="1">
                <a:gsLst>
                  <a:gs pos="0">
                    <a:srgbClr val="BE1247"/>
                  </a:gs>
                  <a:gs pos="27000">
                    <a:srgbClr val="D2144F"/>
                  </a:gs>
                  <a:gs pos="66000">
                    <a:srgbClr val="F87477"/>
                  </a:gs>
                  <a:gs pos="100000">
                    <a:srgbClr val="FA9496"/>
                  </a:gs>
                </a:gsLst>
                <a:lin ang="5400000" scaled="1"/>
              </a:gradFill>
              <a:ln w="3175" cap="flat" cmpd="sng">
                <a:solidFill>
                  <a:schemeClr val="bg1"/>
                </a:solidFill>
                <a:round/>
              </a:ln>
            </p:spPr>
            <p:txBody>
              <a:bodyPr anchor="ctr"/>
              <a:lstStyle/>
              <a:p>
                <a:endParaRPr lang="zh-CN" altLang="en-US"/>
              </a:p>
            </p:txBody>
          </p:sp>
          <p:sp>
            <p:nvSpPr>
              <p:cNvPr id="82" name="Rectangle 62"/>
              <p:cNvSpPr>
                <a:spLocks noChangeArrowheads="1"/>
              </p:cNvSpPr>
              <p:nvPr/>
            </p:nvSpPr>
            <p:spPr bwMode="auto">
              <a:xfrm>
                <a:off x="83" y="0"/>
                <a:ext cx="1218" cy="503"/>
              </a:xfrm>
              <a:prstGeom prst="roundRect">
                <a:avLst>
                  <a:gd name="adj" fmla="val 8315"/>
                </a:avLst>
              </a:prstGeom>
              <a:solidFill>
                <a:schemeClr val="bg1">
                  <a:alpha val="64999"/>
                </a:schemeClr>
              </a:solidFill>
              <a:ln w="9525" cmpd="sng">
                <a:solidFill>
                  <a:schemeClr val="tx1">
                    <a:alpha val="37000"/>
                  </a:schemeClr>
                </a:solidFill>
                <a:round/>
              </a:ln>
            </p:spPr>
            <p:txBody>
              <a:bodyPr/>
              <a:lstStyle/>
              <a:p>
                <a:endParaRPr lang="zh-CN" altLang="en-US">
                  <a:solidFill>
                    <a:srgbClr val="000000"/>
                  </a:solidFill>
                  <a:latin typeface="Calibri" panose="020F0502020204030204" pitchFamily="34" charset="0"/>
                </a:endParaRPr>
              </a:p>
            </p:txBody>
          </p:sp>
        </p:grpSp>
        <p:sp>
          <p:nvSpPr>
            <p:cNvPr id="77" name="TextBox 11"/>
            <p:cNvSpPr txBox="1">
              <a:spLocks noChangeArrowheads="1"/>
            </p:cNvSpPr>
            <p:nvPr/>
          </p:nvSpPr>
          <p:spPr bwMode="auto">
            <a:xfrm>
              <a:off x="0" y="398463"/>
              <a:ext cx="1839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zh-CN" altLang="en-US" sz="1400">
                  <a:latin typeface="微软雅黑" panose="020B0503020204020204" pitchFamily="34" charset="-122"/>
                  <a:ea typeface="微软雅黑" panose="020B0503020204020204" pitchFamily="34" charset="-122"/>
                </a:rPr>
                <a:t>点击此处添加文本    </a:t>
              </a:r>
              <a:endParaRPr lang="en-US" sz="1400">
                <a:latin typeface="微软雅黑" panose="020B0503020204020204" pitchFamily="34" charset="-122"/>
                <a:ea typeface="微软雅黑" panose="020B0503020204020204" pitchFamily="34" charset="-122"/>
              </a:endParaRPr>
            </a:p>
          </p:txBody>
        </p:sp>
        <p:sp>
          <p:nvSpPr>
            <p:cNvPr id="78" name="TextBox 11"/>
            <p:cNvSpPr txBox="1">
              <a:spLocks noChangeArrowheads="1"/>
            </p:cNvSpPr>
            <p:nvPr/>
          </p:nvSpPr>
          <p:spPr bwMode="auto">
            <a:xfrm>
              <a:off x="0" y="127000"/>
              <a:ext cx="1839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zh-CN" altLang="en-US" sz="1400">
                  <a:latin typeface="微软雅黑" panose="020B0503020204020204" pitchFamily="34" charset="-122"/>
                  <a:ea typeface="微软雅黑" panose="020B0503020204020204" pitchFamily="34" charset="-122"/>
                </a:rPr>
                <a:t>点击此处添加文本    </a:t>
              </a:r>
              <a:endParaRPr lang="en-US" sz="1400">
                <a:latin typeface="微软雅黑" panose="020B0503020204020204" pitchFamily="34" charset="-122"/>
                <a:ea typeface="微软雅黑" panose="020B0503020204020204" pitchFamily="34" charset="-122"/>
              </a:endParaRPr>
            </a:p>
          </p:txBody>
        </p:sp>
        <p:sp>
          <p:nvSpPr>
            <p:cNvPr id="79" name="椭圆 64"/>
            <p:cNvSpPr>
              <a:spLocks noChangeArrowheads="1"/>
            </p:cNvSpPr>
            <p:nvPr/>
          </p:nvSpPr>
          <p:spPr bwMode="auto">
            <a:xfrm>
              <a:off x="1876425" y="246063"/>
              <a:ext cx="68263" cy="69850"/>
            </a:xfrm>
            <a:prstGeom prst="ellipse">
              <a:avLst/>
            </a:prstGeom>
            <a:gradFill rotWithShape="1">
              <a:gsLst>
                <a:gs pos="0">
                  <a:srgbClr val="BE1247"/>
                </a:gs>
                <a:gs pos="27000">
                  <a:srgbClr val="D2144F"/>
                </a:gs>
                <a:gs pos="66000">
                  <a:srgbClr val="F87477"/>
                </a:gs>
                <a:gs pos="100000">
                  <a:srgbClr val="FA9496"/>
                </a:gs>
              </a:gsLst>
              <a:lin ang="5400000" scaled="1"/>
            </a:gradFill>
            <a:ln w="3175" cmpd="sng">
              <a:solidFill>
                <a:schemeClr val="bg1"/>
              </a:solidFill>
              <a:round/>
            </a:ln>
          </p:spPr>
          <p:txBody>
            <a:bodyPr anchor="ctr"/>
            <a:lstStyle/>
            <a:p>
              <a:pPr algn="ctr"/>
              <a:endParaRPr lang="zh-CN" altLang="en-US" sz="1400">
                <a:solidFill>
                  <a:srgbClr val="FFFFFF"/>
                </a:solidFill>
              </a:endParaRPr>
            </a:p>
          </p:txBody>
        </p:sp>
        <p:sp>
          <p:nvSpPr>
            <p:cNvPr id="80" name="椭圆 65"/>
            <p:cNvSpPr>
              <a:spLocks noChangeArrowheads="1"/>
            </p:cNvSpPr>
            <p:nvPr/>
          </p:nvSpPr>
          <p:spPr bwMode="auto">
            <a:xfrm>
              <a:off x="1876425" y="517525"/>
              <a:ext cx="68263" cy="69850"/>
            </a:xfrm>
            <a:prstGeom prst="ellipse">
              <a:avLst/>
            </a:prstGeom>
            <a:gradFill rotWithShape="1">
              <a:gsLst>
                <a:gs pos="0">
                  <a:srgbClr val="BE1247"/>
                </a:gs>
                <a:gs pos="27000">
                  <a:srgbClr val="D2144F"/>
                </a:gs>
                <a:gs pos="66000">
                  <a:srgbClr val="F87477"/>
                </a:gs>
                <a:gs pos="100000">
                  <a:srgbClr val="FA9496"/>
                </a:gs>
              </a:gsLst>
              <a:lin ang="5400000" scaled="1"/>
            </a:gradFill>
            <a:ln w="3175" cmpd="sng">
              <a:solidFill>
                <a:schemeClr val="bg1"/>
              </a:solidFill>
              <a:round/>
            </a:ln>
          </p:spPr>
          <p:txBody>
            <a:bodyPr anchor="ctr"/>
            <a:lstStyle/>
            <a:p>
              <a:pPr algn="ctr"/>
              <a:endParaRPr lang="zh-CN" altLang="en-US" sz="1400">
                <a:solidFill>
                  <a:srgbClr val="FFFFFF"/>
                </a:solidFill>
              </a:endParaRPr>
            </a:p>
          </p:txBody>
        </p:sp>
      </p:grpSp>
      <p:grpSp>
        <p:nvGrpSpPr>
          <p:cNvPr id="83" name="Group 35"/>
          <p:cNvGrpSpPr/>
          <p:nvPr/>
        </p:nvGrpSpPr>
        <p:grpSpPr bwMode="auto">
          <a:xfrm>
            <a:off x="6324496" y="1216071"/>
            <a:ext cx="2209800" cy="798512"/>
            <a:chOff x="0" y="0"/>
            <a:chExt cx="2209800" cy="798512"/>
          </a:xfrm>
        </p:grpSpPr>
        <p:grpSp>
          <p:nvGrpSpPr>
            <p:cNvPr id="84" name="Group 36"/>
            <p:cNvGrpSpPr/>
            <p:nvPr/>
          </p:nvGrpSpPr>
          <p:grpSpPr bwMode="auto">
            <a:xfrm>
              <a:off x="0" y="0"/>
              <a:ext cx="2065338" cy="798512"/>
              <a:chOff x="0" y="0"/>
              <a:chExt cx="1301" cy="503"/>
            </a:xfrm>
          </p:grpSpPr>
          <p:sp>
            <p:nvSpPr>
              <p:cNvPr id="89" name="Freeform 63"/>
              <p:cNvSpPr/>
              <p:nvPr/>
            </p:nvSpPr>
            <p:spPr bwMode="auto">
              <a:xfrm rot="16200000" flipV="1">
                <a:off x="-81" y="230"/>
                <a:ext cx="252" cy="90"/>
              </a:xfrm>
              <a:custGeom>
                <a:avLst/>
                <a:gdLst>
                  <a:gd name="T0" fmla="*/ 14 w 42"/>
                  <a:gd name="T1" fmla="*/ 0 h 15"/>
                  <a:gd name="T2" fmla="*/ 0 w 42"/>
                  <a:gd name="T3" fmla="*/ 15 h 15"/>
                  <a:gd name="T4" fmla="*/ 42 w 42"/>
                  <a:gd name="T5" fmla="*/ 0 h 15"/>
                  <a:gd name="T6" fmla="*/ 14 w 42"/>
                  <a:gd name="T7" fmla="*/ 0 h 15"/>
                </a:gdLst>
                <a:ahLst/>
                <a:cxnLst>
                  <a:cxn ang="0">
                    <a:pos x="T0" y="T1"/>
                  </a:cxn>
                  <a:cxn ang="0">
                    <a:pos x="T2" y="T3"/>
                  </a:cxn>
                  <a:cxn ang="0">
                    <a:pos x="T4" y="T5"/>
                  </a:cxn>
                  <a:cxn ang="0">
                    <a:pos x="T6" y="T7"/>
                  </a:cxn>
                </a:cxnLst>
                <a:rect l="0" t="0" r="r" b="b"/>
                <a:pathLst>
                  <a:path w="42" h="15">
                    <a:moveTo>
                      <a:pt x="14" y="0"/>
                    </a:moveTo>
                    <a:cubicBezTo>
                      <a:pt x="12" y="0"/>
                      <a:pt x="0" y="15"/>
                      <a:pt x="0" y="15"/>
                    </a:cubicBezTo>
                    <a:cubicBezTo>
                      <a:pt x="42" y="0"/>
                      <a:pt x="42" y="0"/>
                      <a:pt x="42" y="0"/>
                    </a:cubicBezTo>
                    <a:lnTo>
                      <a:pt x="14" y="0"/>
                    </a:lnTo>
                    <a:close/>
                  </a:path>
                </a:pathLst>
              </a:custGeom>
              <a:gradFill rotWithShape="1">
                <a:gsLst>
                  <a:gs pos="0">
                    <a:srgbClr val="119707"/>
                  </a:gs>
                  <a:gs pos="17999">
                    <a:srgbClr val="119707"/>
                  </a:gs>
                  <a:gs pos="67000">
                    <a:srgbClr val="8AD53F"/>
                  </a:gs>
                  <a:gs pos="100000">
                    <a:srgbClr val="BCEB6F"/>
                  </a:gs>
                </a:gsLst>
                <a:lin ang="0" scaled="1"/>
              </a:gradFill>
              <a:ln w="3175" cap="flat" cmpd="sng">
                <a:solidFill>
                  <a:schemeClr val="bg1"/>
                </a:solidFill>
                <a:round/>
              </a:ln>
            </p:spPr>
            <p:txBody>
              <a:bodyPr anchor="ctr"/>
              <a:lstStyle/>
              <a:p>
                <a:endParaRPr lang="zh-CN" altLang="en-US"/>
              </a:p>
            </p:txBody>
          </p:sp>
          <p:sp>
            <p:nvSpPr>
              <p:cNvPr id="90" name="Rectangle 62"/>
              <p:cNvSpPr>
                <a:spLocks noChangeArrowheads="1"/>
              </p:cNvSpPr>
              <p:nvPr/>
            </p:nvSpPr>
            <p:spPr bwMode="auto">
              <a:xfrm>
                <a:off x="83" y="0"/>
                <a:ext cx="1218" cy="503"/>
              </a:xfrm>
              <a:prstGeom prst="roundRect">
                <a:avLst>
                  <a:gd name="adj" fmla="val 7125"/>
                </a:avLst>
              </a:prstGeom>
              <a:solidFill>
                <a:schemeClr val="bg1">
                  <a:alpha val="64999"/>
                </a:schemeClr>
              </a:solidFill>
              <a:ln w="9525" cmpd="sng">
                <a:solidFill>
                  <a:schemeClr val="tx1">
                    <a:alpha val="37000"/>
                  </a:schemeClr>
                </a:solidFill>
                <a:round/>
              </a:ln>
            </p:spPr>
            <p:txBody>
              <a:bodyPr/>
              <a:lstStyle/>
              <a:p>
                <a:endParaRPr lang="zh-CN" altLang="en-US">
                  <a:solidFill>
                    <a:srgbClr val="000000"/>
                  </a:solidFill>
                  <a:latin typeface="Calibri" panose="020F0502020204030204" pitchFamily="34" charset="0"/>
                </a:endParaRPr>
              </a:p>
            </p:txBody>
          </p:sp>
        </p:grpSp>
        <p:sp>
          <p:nvSpPr>
            <p:cNvPr id="85" name="TextBox 11"/>
            <p:cNvSpPr txBox="1">
              <a:spLocks noChangeArrowheads="1"/>
            </p:cNvSpPr>
            <p:nvPr/>
          </p:nvSpPr>
          <p:spPr bwMode="auto">
            <a:xfrm flipH="1">
              <a:off x="369888" y="398462"/>
              <a:ext cx="1839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a:latin typeface="微软雅黑" panose="020B0503020204020204" pitchFamily="34" charset="-122"/>
                  <a:ea typeface="微软雅黑" panose="020B0503020204020204" pitchFamily="34" charset="-122"/>
                </a:rPr>
                <a:t>点击此处添加文本    </a:t>
              </a:r>
              <a:endParaRPr lang="en-US" sz="1400">
                <a:latin typeface="微软雅黑" panose="020B0503020204020204" pitchFamily="34" charset="-122"/>
                <a:ea typeface="微软雅黑" panose="020B0503020204020204" pitchFamily="34" charset="-122"/>
              </a:endParaRPr>
            </a:p>
          </p:txBody>
        </p:sp>
        <p:sp>
          <p:nvSpPr>
            <p:cNvPr id="86" name="TextBox 11"/>
            <p:cNvSpPr txBox="1">
              <a:spLocks noChangeArrowheads="1"/>
            </p:cNvSpPr>
            <p:nvPr/>
          </p:nvSpPr>
          <p:spPr bwMode="auto">
            <a:xfrm flipH="1">
              <a:off x="369888" y="127000"/>
              <a:ext cx="1839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a:latin typeface="微软雅黑" panose="020B0503020204020204" pitchFamily="34" charset="-122"/>
                  <a:ea typeface="微软雅黑" panose="020B0503020204020204" pitchFamily="34" charset="-122"/>
                </a:rPr>
                <a:t>点击此处添加文本    </a:t>
              </a:r>
              <a:endParaRPr lang="en-US" sz="1400">
                <a:latin typeface="微软雅黑" panose="020B0503020204020204" pitchFamily="34" charset="-122"/>
                <a:ea typeface="微软雅黑" panose="020B0503020204020204" pitchFamily="34" charset="-122"/>
              </a:endParaRPr>
            </a:p>
          </p:txBody>
        </p:sp>
        <p:sp>
          <p:nvSpPr>
            <p:cNvPr id="87" name="椭圆 66"/>
            <p:cNvSpPr>
              <a:spLocks noChangeArrowheads="1"/>
            </p:cNvSpPr>
            <p:nvPr/>
          </p:nvSpPr>
          <p:spPr bwMode="auto">
            <a:xfrm>
              <a:off x="295275" y="244475"/>
              <a:ext cx="69850" cy="68262"/>
            </a:xfrm>
            <a:prstGeom prst="ellipse">
              <a:avLst/>
            </a:prstGeom>
            <a:gradFill rotWithShape="1">
              <a:gsLst>
                <a:gs pos="0">
                  <a:srgbClr val="119707"/>
                </a:gs>
                <a:gs pos="17999">
                  <a:srgbClr val="119707"/>
                </a:gs>
                <a:gs pos="67000">
                  <a:srgbClr val="8AD53F"/>
                </a:gs>
                <a:gs pos="100000">
                  <a:srgbClr val="BCEB6F"/>
                </a:gs>
              </a:gsLst>
              <a:lin ang="0" scaled="1"/>
            </a:gradFill>
            <a:ln w="3175" cmpd="sng">
              <a:solidFill>
                <a:schemeClr val="bg1"/>
              </a:solidFill>
              <a:round/>
            </a:ln>
          </p:spPr>
          <p:txBody>
            <a:bodyPr anchor="ctr"/>
            <a:lstStyle/>
            <a:p>
              <a:pPr algn="ctr"/>
              <a:endParaRPr lang="zh-CN" altLang="en-US" sz="1400">
                <a:solidFill>
                  <a:srgbClr val="FFFFFF"/>
                </a:solidFill>
              </a:endParaRPr>
            </a:p>
          </p:txBody>
        </p:sp>
        <p:sp>
          <p:nvSpPr>
            <p:cNvPr id="88" name="椭圆 67"/>
            <p:cNvSpPr>
              <a:spLocks noChangeArrowheads="1"/>
            </p:cNvSpPr>
            <p:nvPr/>
          </p:nvSpPr>
          <p:spPr bwMode="auto">
            <a:xfrm>
              <a:off x="295275" y="515937"/>
              <a:ext cx="69850" cy="68263"/>
            </a:xfrm>
            <a:prstGeom prst="ellipse">
              <a:avLst/>
            </a:prstGeom>
            <a:gradFill rotWithShape="1">
              <a:gsLst>
                <a:gs pos="0">
                  <a:srgbClr val="119707"/>
                </a:gs>
                <a:gs pos="17999">
                  <a:srgbClr val="119707"/>
                </a:gs>
                <a:gs pos="67000">
                  <a:srgbClr val="8AD53F"/>
                </a:gs>
                <a:gs pos="100000">
                  <a:srgbClr val="BCEB6F"/>
                </a:gs>
              </a:gsLst>
              <a:lin ang="0" scaled="1"/>
            </a:gradFill>
            <a:ln w="3175" cmpd="sng">
              <a:solidFill>
                <a:schemeClr val="bg1"/>
              </a:solidFill>
              <a:round/>
            </a:ln>
          </p:spPr>
          <p:txBody>
            <a:bodyPr anchor="ctr"/>
            <a:lstStyle/>
            <a:p>
              <a:pPr algn="ctr"/>
              <a:endParaRPr lang="zh-CN" altLang="en-US" sz="1400">
                <a:solidFill>
                  <a:srgbClr val="FFFFFF"/>
                </a:solidFill>
              </a:endParaRPr>
            </a:p>
          </p:txBody>
        </p:sp>
      </p:grpSp>
      <p:grpSp>
        <p:nvGrpSpPr>
          <p:cNvPr id="91" name="Group 43"/>
          <p:cNvGrpSpPr/>
          <p:nvPr/>
        </p:nvGrpSpPr>
        <p:grpSpPr bwMode="auto">
          <a:xfrm>
            <a:off x="5805202" y="3759166"/>
            <a:ext cx="2200275" cy="798513"/>
            <a:chOff x="0" y="0"/>
            <a:chExt cx="2200275" cy="798513"/>
          </a:xfrm>
        </p:grpSpPr>
        <p:grpSp>
          <p:nvGrpSpPr>
            <p:cNvPr id="92" name="Group 44"/>
            <p:cNvGrpSpPr/>
            <p:nvPr/>
          </p:nvGrpSpPr>
          <p:grpSpPr bwMode="auto">
            <a:xfrm>
              <a:off x="0" y="0"/>
              <a:ext cx="2065338" cy="798513"/>
              <a:chOff x="0" y="0"/>
              <a:chExt cx="1301" cy="503"/>
            </a:xfrm>
          </p:grpSpPr>
          <p:sp>
            <p:nvSpPr>
              <p:cNvPr id="97" name="Freeform 63"/>
              <p:cNvSpPr/>
              <p:nvPr/>
            </p:nvSpPr>
            <p:spPr bwMode="auto">
              <a:xfrm rot="5400000">
                <a:off x="-81" y="230"/>
                <a:ext cx="252" cy="90"/>
              </a:xfrm>
              <a:custGeom>
                <a:avLst/>
                <a:gdLst>
                  <a:gd name="T0" fmla="*/ 14 w 42"/>
                  <a:gd name="T1" fmla="*/ 0 h 15"/>
                  <a:gd name="T2" fmla="*/ 0 w 42"/>
                  <a:gd name="T3" fmla="*/ 15 h 15"/>
                  <a:gd name="T4" fmla="*/ 42 w 42"/>
                  <a:gd name="T5" fmla="*/ 0 h 15"/>
                  <a:gd name="T6" fmla="*/ 14 w 42"/>
                  <a:gd name="T7" fmla="*/ 0 h 15"/>
                </a:gdLst>
                <a:ahLst/>
                <a:cxnLst>
                  <a:cxn ang="0">
                    <a:pos x="T0" y="T1"/>
                  </a:cxn>
                  <a:cxn ang="0">
                    <a:pos x="T2" y="T3"/>
                  </a:cxn>
                  <a:cxn ang="0">
                    <a:pos x="T4" y="T5"/>
                  </a:cxn>
                  <a:cxn ang="0">
                    <a:pos x="T6" y="T7"/>
                  </a:cxn>
                </a:cxnLst>
                <a:rect l="0" t="0" r="r" b="b"/>
                <a:pathLst>
                  <a:path w="42" h="15">
                    <a:moveTo>
                      <a:pt x="14" y="0"/>
                    </a:moveTo>
                    <a:cubicBezTo>
                      <a:pt x="12" y="0"/>
                      <a:pt x="0" y="15"/>
                      <a:pt x="0" y="15"/>
                    </a:cubicBezTo>
                    <a:cubicBezTo>
                      <a:pt x="42" y="0"/>
                      <a:pt x="42" y="0"/>
                      <a:pt x="42" y="0"/>
                    </a:cubicBezTo>
                    <a:lnTo>
                      <a:pt x="14" y="0"/>
                    </a:lnTo>
                    <a:close/>
                  </a:path>
                </a:pathLst>
              </a:custGeom>
              <a:gradFill rotWithShape="1">
                <a:gsLst>
                  <a:gs pos="0">
                    <a:srgbClr val="006A96"/>
                  </a:gs>
                  <a:gs pos="17000">
                    <a:srgbClr val="006A96"/>
                  </a:gs>
                  <a:gs pos="56000">
                    <a:srgbClr val="009AD9"/>
                  </a:gs>
                  <a:gs pos="100000">
                    <a:srgbClr val="00B8FF"/>
                  </a:gs>
                </a:gsLst>
                <a:lin ang="5400000" scaled="1"/>
              </a:gradFill>
              <a:ln w="3175" cap="flat" cmpd="sng">
                <a:solidFill>
                  <a:schemeClr val="bg1"/>
                </a:solidFill>
                <a:round/>
              </a:ln>
            </p:spPr>
            <p:txBody>
              <a:bodyPr anchor="ctr"/>
              <a:lstStyle/>
              <a:p>
                <a:endParaRPr lang="zh-CN" altLang="en-US"/>
              </a:p>
            </p:txBody>
          </p:sp>
          <p:sp>
            <p:nvSpPr>
              <p:cNvPr id="98" name="Rectangle 62"/>
              <p:cNvSpPr>
                <a:spLocks noChangeArrowheads="1"/>
              </p:cNvSpPr>
              <p:nvPr/>
            </p:nvSpPr>
            <p:spPr bwMode="auto">
              <a:xfrm>
                <a:off x="83" y="0"/>
                <a:ext cx="1218" cy="503"/>
              </a:xfrm>
              <a:prstGeom prst="roundRect">
                <a:avLst>
                  <a:gd name="adj" fmla="val 8315"/>
                </a:avLst>
              </a:prstGeom>
              <a:solidFill>
                <a:schemeClr val="bg1">
                  <a:alpha val="64999"/>
                </a:schemeClr>
              </a:solidFill>
              <a:ln w="9525" cmpd="sng">
                <a:solidFill>
                  <a:schemeClr val="tx1">
                    <a:alpha val="37000"/>
                  </a:schemeClr>
                </a:solidFill>
                <a:round/>
              </a:ln>
            </p:spPr>
            <p:txBody>
              <a:bodyPr/>
              <a:lstStyle/>
              <a:p>
                <a:endParaRPr lang="zh-CN" altLang="en-US">
                  <a:solidFill>
                    <a:srgbClr val="000000"/>
                  </a:solidFill>
                  <a:latin typeface="Calibri" panose="020F0502020204030204" pitchFamily="34" charset="0"/>
                </a:endParaRPr>
              </a:p>
            </p:txBody>
          </p:sp>
        </p:grpSp>
        <p:sp>
          <p:nvSpPr>
            <p:cNvPr id="93" name="TextBox 11"/>
            <p:cNvSpPr txBox="1">
              <a:spLocks noChangeArrowheads="1"/>
            </p:cNvSpPr>
            <p:nvPr/>
          </p:nvSpPr>
          <p:spPr bwMode="auto">
            <a:xfrm flipH="1">
              <a:off x="360363" y="400050"/>
              <a:ext cx="1839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a:latin typeface="微软雅黑" panose="020B0503020204020204" pitchFamily="34" charset="-122"/>
                  <a:ea typeface="微软雅黑" panose="020B0503020204020204" pitchFamily="34" charset="-122"/>
                </a:rPr>
                <a:t>点击此处添加文本    </a:t>
              </a:r>
              <a:endParaRPr lang="en-US" sz="1400">
                <a:latin typeface="微软雅黑" panose="020B0503020204020204" pitchFamily="34" charset="-122"/>
                <a:ea typeface="微软雅黑" panose="020B0503020204020204" pitchFamily="34" charset="-122"/>
              </a:endParaRPr>
            </a:p>
          </p:txBody>
        </p:sp>
        <p:sp>
          <p:nvSpPr>
            <p:cNvPr id="94" name="TextBox 11"/>
            <p:cNvSpPr txBox="1">
              <a:spLocks noChangeArrowheads="1"/>
            </p:cNvSpPr>
            <p:nvPr/>
          </p:nvSpPr>
          <p:spPr bwMode="auto">
            <a:xfrm flipH="1">
              <a:off x="360363" y="128588"/>
              <a:ext cx="1839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400">
                  <a:latin typeface="微软雅黑" panose="020B0503020204020204" pitchFamily="34" charset="-122"/>
                  <a:ea typeface="微软雅黑" panose="020B0503020204020204" pitchFamily="34" charset="-122"/>
                </a:rPr>
                <a:t>点击此处添加文本    </a:t>
              </a:r>
              <a:endParaRPr lang="en-US" sz="1400">
                <a:latin typeface="微软雅黑" panose="020B0503020204020204" pitchFamily="34" charset="-122"/>
                <a:ea typeface="微软雅黑" panose="020B0503020204020204" pitchFamily="34" charset="-122"/>
              </a:endParaRPr>
            </a:p>
          </p:txBody>
        </p:sp>
        <p:sp>
          <p:nvSpPr>
            <p:cNvPr id="95" name="椭圆 68"/>
            <p:cNvSpPr>
              <a:spLocks noChangeArrowheads="1"/>
            </p:cNvSpPr>
            <p:nvPr/>
          </p:nvSpPr>
          <p:spPr bwMode="auto">
            <a:xfrm>
              <a:off x="250825" y="234950"/>
              <a:ext cx="69850" cy="68263"/>
            </a:xfrm>
            <a:prstGeom prst="ellipse">
              <a:avLst/>
            </a:prstGeom>
            <a:gradFill rotWithShape="1">
              <a:gsLst>
                <a:gs pos="0">
                  <a:srgbClr val="006A96"/>
                </a:gs>
                <a:gs pos="17000">
                  <a:srgbClr val="006A96"/>
                </a:gs>
                <a:gs pos="56000">
                  <a:srgbClr val="009AD9"/>
                </a:gs>
                <a:gs pos="100000">
                  <a:srgbClr val="00B8FF"/>
                </a:gs>
              </a:gsLst>
              <a:lin ang="5400000" scaled="1"/>
            </a:gradFill>
            <a:ln w="3175" cmpd="sng">
              <a:solidFill>
                <a:schemeClr val="bg1"/>
              </a:solidFill>
              <a:round/>
            </a:ln>
          </p:spPr>
          <p:txBody>
            <a:bodyPr anchor="ctr"/>
            <a:lstStyle/>
            <a:p>
              <a:pPr algn="ctr"/>
              <a:endParaRPr lang="zh-CN" altLang="en-US" sz="1400">
                <a:solidFill>
                  <a:srgbClr val="FFFFFF"/>
                </a:solidFill>
              </a:endParaRPr>
            </a:p>
          </p:txBody>
        </p:sp>
        <p:sp>
          <p:nvSpPr>
            <p:cNvPr id="96" name="椭圆 69"/>
            <p:cNvSpPr>
              <a:spLocks noChangeArrowheads="1"/>
            </p:cNvSpPr>
            <p:nvPr/>
          </p:nvSpPr>
          <p:spPr bwMode="auto">
            <a:xfrm>
              <a:off x="250825" y="506413"/>
              <a:ext cx="69850" cy="68262"/>
            </a:xfrm>
            <a:prstGeom prst="ellipse">
              <a:avLst/>
            </a:prstGeom>
            <a:gradFill rotWithShape="1">
              <a:gsLst>
                <a:gs pos="0">
                  <a:srgbClr val="006A96"/>
                </a:gs>
                <a:gs pos="17000">
                  <a:srgbClr val="006A96"/>
                </a:gs>
                <a:gs pos="56000">
                  <a:srgbClr val="009AD9"/>
                </a:gs>
                <a:gs pos="100000">
                  <a:srgbClr val="00B8FF"/>
                </a:gs>
              </a:gsLst>
              <a:lin ang="5400000" scaled="1"/>
            </a:gradFill>
            <a:ln w="3175" cmpd="sng">
              <a:solidFill>
                <a:schemeClr val="bg1"/>
              </a:solidFill>
              <a:round/>
            </a:ln>
          </p:spPr>
          <p:txBody>
            <a:bodyPr anchor="ctr"/>
            <a:lstStyle/>
            <a:p>
              <a:pPr algn="ctr"/>
              <a:endParaRPr lang="zh-CN" altLang="en-US" sz="1400">
                <a:solidFill>
                  <a:srgbClr val="FFFFFF"/>
                </a:solidFil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0" presetClass="entr" presetSubtype="0" fill="hold" nodeType="withEffect">
                                  <p:stCondLst>
                                    <p:cond delay="400"/>
                                  </p:stCondLst>
                                  <p:childTnLst>
                                    <p:set>
                                      <p:cBhvr>
                                        <p:cTn id="11" dur="1" fill="hold">
                                          <p:stCondLst>
                                            <p:cond delay="0"/>
                                          </p:stCondLst>
                                        </p:cTn>
                                        <p:tgtEl>
                                          <p:spTgt spid="58"/>
                                        </p:tgtEl>
                                        <p:attrNameLst>
                                          <p:attrName>style.visibility</p:attrName>
                                        </p:attrNameLst>
                                      </p:cBhvr>
                                      <p:to>
                                        <p:strVal val="visible"/>
                                      </p:to>
                                    </p:set>
                                    <p:animEffect transition="in" filter="wedge">
                                      <p:cBhvr>
                                        <p:cTn id="12" dur="2000"/>
                                        <p:tgtEl>
                                          <p:spTgt spid="58"/>
                                        </p:tgtEl>
                                      </p:cBhvr>
                                    </p:animEffect>
                                  </p:childTnLst>
                                </p:cTn>
                              </p:par>
                              <p:par>
                                <p:cTn id="13" presetID="20" presetClass="entr" presetSubtype="0" fill="hold" nodeType="withEffect">
                                  <p:stCondLst>
                                    <p:cond delay="400"/>
                                  </p:stCondLst>
                                  <p:childTnLst>
                                    <p:set>
                                      <p:cBhvr>
                                        <p:cTn id="14" dur="1" fill="hold">
                                          <p:stCondLst>
                                            <p:cond delay="0"/>
                                          </p:stCondLst>
                                        </p:cTn>
                                        <p:tgtEl>
                                          <p:spTgt spid="55"/>
                                        </p:tgtEl>
                                        <p:attrNameLst>
                                          <p:attrName>style.visibility</p:attrName>
                                        </p:attrNameLst>
                                      </p:cBhvr>
                                      <p:to>
                                        <p:strVal val="visible"/>
                                      </p:to>
                                    </p:set>
                                    <p:animEffect transition="in" filter="wedge">
                                      <p:cBhvr>
                                        <p:cTn id="15" dur="2000"/>
                                        <p:tgtEl>
                                          <p:spTgt spid="55"/>
                                        </p:tgtEl>
                                      </p:cBhvr>
                                    </p:animEffect>
                                  </p:childTnLst>
                                </p:cTn>
                              </p:par>
                              <p:par>
                                <p:cTn id="16" presetID="20" presetClass="entr" presetSubtype="0" fill="hold" nodeType="withEffect">
                                  <p:stCondLst>
                                    <p:cond delay="400"/>
                                  </p:stCondLst>
                                  <p:childTnLst>
                                    <p:set>
                                      <p:cBhvr>
                                        <p:cTn id="17" dur="1" fill="hold">
                                          <p:stCondLst>
                                            <p:cond delay="0"/>
                                          </p:stCondLst>
                                        </p:cTn>
                                        <p:tgtEl>
                                          <p:spTgt spid="64"/>
                                        </p:tgtEl>
                                        <p:attrNameLst>
                                          <p:attrName>style.visibility</p:attrName>
                                        </p:attrNameLst>
                                      </p:cBhvr>
                                      <p:to>
                                        <p:strVal val="visible"/>
                                      </p:to>
                                    </p:set>
                                    <p:animEffect transition="in" filter="wedge">
                                      <p:cBhvr>
                                        <p:cTn id="18" dur="2000"/>
                                        <p:tgtEl>
                                          <p:spTgt spid="64"/>
                                        </p:tgtEl>
                                      </p:cBhvr>
                                    </p:animEffect>
                                  </p:childTnLst>
                                </p:cTn>
                              </p:par>
                              <p:par>
                                <p:cTn id="19" presetID="20" presetClass="entr" presetSubtype="0" fill="hold" nodeType="withEffect">
                                  <p:stCondLst>
                                    <p:cond delay="400"/>
                                  </p:stCondLst>
                                  <p:childTnLst>
                                    <p:set>
                                      <p:cBhvr>
                                        <p:cTn id="20" dur="1" fill="hold">
                                          <p:stCondLst>
                                            <p:cond delay="0"/>
                                          </p:stCondLst>
                                        </p:cTn>
                                        <p:tgtEl>
                                          <p:spTgt spid="61"/>
                                        </p:tgtEl>
                                        <p:attrNameLst>
                                          <p:attrName>style.visibility</p:attrName>
                                        </p:attrNameLst>
                                      </p:cBhvr>
                                      <p:to>
                                        <p:strVal val="visible"/>
                                      </p:to>
                                    </p:set>
                                    <p:animEffect transition="in" filter="wedge">
                                      <p:cBhvr>
                                        <p:cTn id="21" dur="2000"/>
                                        <p:tgtEl>
                                          <p:spTgt spid="61"/>
                                        </p:tgtEl>
                                      </p:cBhvr>
                                    </p:animEffect>
                                  </p:childTnLst>
                                </p:cTn>
                              </p:par>
                              <p:par>
                                <p:cTn id="22" presetID="12" presetClass="entr" presetSubtype="2" fill="hold" nodeType="withEffect">
                                  <p:stCondLst>
                                    <p:cond delay="2500"/>
                                  </p:stCondLst>
                                  <p:childTnLst>
                                    <p:set>
                                      <p:cBhvr>
                                        <p:cTn id="23" dur="1" fill="hold">
                                          <p:stCondLst>
                                            <p:cond delay="0"/>
                                          </p:stCondLst>
                                        </p:cTn>
                                        <p:tgtEl>
                                          <p:spTgt spid="67"/>
                                        </p:tgtEl>
                                        <p:attrNameLst>
                                          <p:attrName>style.visibility</p:attrName>
                                        </p:attrNameLst>
                                      </p:cBhvr>
                                      <p:to>
                                        <p:strVal val="visible"/>
                                      </p:to>
                                    </p:set>
                                    <p:anim calcmode="lin" valueType="num">
                                      <p:cBhvr additive="base">
                                        <p:cTn id="24" dur="500"/>
                                        <p:tgtEl>
                                          <p:spTgt spid="67"/>
                                        </p:tgtEl>
                                        <p:attrNameLst>
                                          <p:attrName>ppt_x</p:attrName>
                                        </p:attrNameLst>
                                      </p:cBhvr>
                                      <p:tavLst>
                                        <p:tav tm="0">
                                          <p:val>
                                            <p:strVal val="#ppt_x+#ppt_w*1.125000"/>
                                          </p:val>
                                        </p:tav>
                                        <p:tav tm="100000">
                                          <p:val>
                                            <p:strVal val="#ppt_x"/>
                                          </p:val>
                                        </p:tav>
                                      </p:tavLst>
                                    </p:anim>
                                    <p:animEffect transition="in" filter="wipe(left)">
                                      <p:cBhvr>
                                        <p:cTn id="25" dur="500"/>
                                        <p:tgtEl>
                                          <p:spTgt spid="67"/>
                                        </p:tgtEl>
                                      </p:cBhvr>
                                    </p:animEffect>
                                  </p:childTnLst>
                                </p:cTn>
                              </p:par>
                              <p:par>
                                <p:cTn id="26" presetID="12" presetClass="entr" presetSubtype="8" fill="hold" nodeType="withEffect">
                                  <p:stCondLst>
                                    <p:cond delay="2600"/>
                                  </p:stCondLst>
                                  <p:childTnLst>
                                    <p:set>
                                      <p:cBhvr>
                                        <p:cTn id="27" dur="1" fill="hold">
                                          <p:stCondLst>
                                            <p:cond delay="0"/>
                                          </p:stCondLst>
                                        </p:cTn>
                                        <p:tgtEl>
                                          <p:spTgt spid="83"/>
                                        </p:tgtEl>
                                        <p:attrNameLst>
                                          <p:attrName>style.visibility</p:attrName>
                                        </p:attrNameLst>
                                      </p:cBhvr>
                                      <p:to>
                                        <p:strVal val="visible"/>
                                      </p:to>
                                    </p:set>
                                    <p:anim calcmode="lin" valueType="num">
                                      <p:cBhvr additive="base">
                                        <p:cTn id="28" dur="500"/>
                                        <p:tgtEl>
                                          <p:spTgt spid="83"/>
                                        </p:tgtEl>
                                        <p:attrNameLst>
                                          <p:attrName>ppt_x</p:attrName>
                                        </p:attrNameLst>
                                      </p:cBhvr>
                                      <p:tavLst>
                                        <p:tav tm="0">
                                          <p:val>
                                            <p:strVal val="#ppt_x-#ppt_w*1.125000"/>
                                          </p:val>
                                        </p:tav>
                                        <p:tav tm="100000">
                                          <p:val>
                                            <p:strVal val="#ppt_x"/>
                                          </p:val>
                                        </p:tav>
                                      </p:tavLst>
                                    </p:anim>
                                    <p:animEffect transition="in" filter="wipe(right)">
                                      <p:cBhvr>
                                        <p:cTn id="29" dur="500"/>
                                        <p:tgtEl>
                                          <p:spTgt spid="83"/>
                                        </p:tgtEl>
                                      </p:cBhvr>
                                    </p:animEffect>
                                  </p:childTnLst>
                                </p:cTn>
                              </p:par>
                              <p:par>
                                <p:cTn id="30" presetID="12" presetClass="entr" presetSubtype="8" fill="hold" nodeType="withEffect">
                                  <p:stCondLst>
                                    <p:cond delay="2700"/>
                                  </p:stCondLst>
                                  <p:childTnLst>
                                    <p:set>
                                      <p:cBhvr>
                                        <p:cTn id="31" dur="1" fill="hold">
                                          <p:stCondLst>
                                            <p:cond delay="0"/>
                                          </p:stCondLst>
                                        </p:cTn>
                                        <p:tgtEl>
                                          <p:spTgt spid="91"/>
                                        </p:tgtEl>
                                        <p:attrNameLst>
                                          <p:attrName>style.visibility</p:attrName>
                                        </p:attrNameLst>
                                      </p:cBhvr>
                                      <p:to>
                                        <p:strVal val="visible"/>
                                      </p:to>
                                    </p:set>
                                    <p:anim calcmode="lin" valueType="num">
                                      <p:cBhvr additive="base">
                                        <p:cTn id="32" dur="500"/>
                                        <p:tgtEl>
                                          <p:spTgt spid="91"/>
                                        </p:tgtEl>
                                        <p:attrNameLst>
                                          <p:attrName>ppt_x</p:attrName>
                                        </p:attrNameLst>
                                      </p:cBhvr>
                                      <p:tavLst>
                                        <p:tav tm="0">
                                          <p:val>
                                            <p:strVal val="#ppt_x-#ppt_w*1.125000"/>
                                          </p:val>
                                        </p:tav>
                                        <p:tav tm="100000">
                                          <p:val>
                                            <p:strVal val="#ppt_x"/>
                                          </p:val>
                                        </p:tav>
                                      </p:tavLst>
                                    </p:anim>
                                    <p:animEffect transition="in" filter="wipe(right)">
                                      <p:cBhvr>
                                        <p:cTn id="33" dur="500"/>
                                        <p:tgtEl>
                                          <p:spTgt spid="91"/>
                                        </p:tgtEl>
                                      </p:cBhvr>
                                    </p:animEffect>
                                  </p:childTnLst>
                                </p:cTn>
                              </p:par>
                              <p:par>
                                <p:cTn id="34" presetID="12" presetClass="entr" presetSubtype="2" fill="hold" nodeType="withEffect">
                                  <p:stCondLst>
                                    <p:cond delay="280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p:tgtEl>
                                          <p:spTgt spid="75"/>
                                        </p:tgtEl>
                                        <p:attrNameLst>
                                          <p:attrName>ppt_x</p:attrName>
                                        </p:attrNameLst>
                                      </p:cBhvr>
                                      <p:tavLst>
                                        <p:tav tm="0">
                                          <p:val>
                                            <p:strVal val="#ppt_x+#ppt_w*1.125000"/>
                                          </p:val>
                                        </p:tav>
                                        <p:tav tm="100000">
                                          <p:val>
                                            <p:strVal val="#ppt_x"/>
                                          </p:val>
                                        </p:tav>
                                      </p:tavLst>
                                    </p:anim>
                                    <p:animEffect transition="in" filter="wipe(left)">
                                      <p:cBhvr>
                                        <p:cTn id="3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上箭头 29"/>
          <p:cNvSpPr/>
          <p:nvPr/>
        </p:nvSpPr>
        <p:spPr>
          <a:xfrm>
            <a:off x="982609" y="2318782"/>
            <a:ext cx="1980000" cy="1620000"/>
          </a:xfrm>
          <a:prstGeom prst="upArrow">
            <a:avLst>
              <a:gd name="adj1" fmla="val 61884"/>
              <a:gd name="adj2" fmla="val 49610"/>
            </a:avLst>
          </a:prstGeom>
          <a:gradFill flip="none" rotWithShape="1">
            <a:gsLst>
              <a:gs pos="0">
                <a:srgbClr val="FFCF01"/>
              </a:gs>
              <a:gs pos="90000">
                <a:srgbClr val="E22000"/>
              </a:gs>
            </a:gsLst>
            <a:lin ang="162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2" name="上箭头 31"/>
          <p:cNvSpPr/>
          <p:nvPr/>
        </p:nvSpPr>
        <p:spPr>
          <a:xfrm>
            <a:off x="3429030" y="1958782"/>
            <a:ext cx="1980000" cy="1980000"/>
          </a:xfrm>
          <a:prstGeom prst="upArrow">
            <a:avLst>
              <a:gd name="adj1" fmla="val 61884"/>
              <a:gd name="adj2" fmla="val 41845"/>
            </a:avLst>
          </a:prstGeom>
          <a:gradFill flip="none" rotWithShape="1">
            <a:gsLst>
              <a:gs pos="0">
                <a:srgbClr val="FFCF01"/>
              </a:gs>
              <a:gs pos="90000">
                <a:srgbClr val="E22000"/>
              </a:gs>
            </a:gsLst>
            <a:lin ang="162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911399" y="2318782"/>
            <a:ext cx="1980000" cy="1620000"/>
            <a:chOff x="6027650" y="2811951"/>
            <a:chExt cx="1980000" cy="1620000"/>
          </a:xfrm>
        </p:grpSpPr>
        <p:sp>
          <p:nvSpPr>
            <p:cNvPr id="34" name="上箭头 33"/>
            <p:cNvSpPr/>
            <p:nvPr/>
          </p:nvSpPr>
          <p:spPr>
            <a:xfrm>
              <a:off x="6027650" y="2811951"/>
              <a:ext cx="1980000" cy="1620000"/>
            </a:xfrm>
            <a:prstGeom prst="upArrow">
              <a:avLst>
                <a:gd name="adj1" fmla="val 61884"/>
                <a:gd name="adj2" fmla="val 50353"/>
              </a:avLst>
            </a:prstGeom>
            <a:gradFill flip="none" rotWithShape="1">
              <a:gsLst>
                <a:gs pos="0">
                  <a:srgbClr val="FFCF01"/>
                </a:gs>
                <a:gs pos="90000">
                  <a:srgbClr val="E22000"/>
                </a:gs>
              </a:gsLst>
              <a:lin ang="162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5" name="AutoShape 69"/>
            <p:cNvSpPr>
              <a:spLocks noChangeArrowheads="1"/>
            </p:cNvSpPr>
            <p:nvPr/>
          </p:nvSpPr>
          <p:spPr bwMode="gray">
            <a:xfrm rot="16200000" flipV="1">
              <a:off x="6874669" y="3647282"/>
              <a:ext cx="287337" cy="431800"/>
            </a:xfrm>
            <a:prstGeom prst="chevron">
              <a:avLst>
                <a:gd name="adj" fmla="val 52514"/>
              </a:avLst>
            </a:prstGeom>
            <a:no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6" name="AutoShape 69"/>
            <p:cNvSpPr>
              <a:spLocks noChangeArrowheads="1"/>
            </p:cNvSpPr>
            <p:nvPr/>
          </p:nvSpPr>
          <p:spPr bwMode="gray">
            <a:xfrm rot="16200000" flipV="1">
              <a:off x="6874669" y="3342482"/>
              <a:ext cx="287337" cy="431800"/>
            </a:xfrm>
            <a:prstGeom prst="chevron">
              <a:avLst>
                <a:gd name="adj" fmla="val 52514"/>
              </a:avLst>
            </a:prstGeom>
            <a:no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7" name="AutoShape 69"/>
            <p:cNvSpPr>
              <a:spLocks noChangeArrowheads="1"/>
            </p:cNvSpPr>
            <p:nvPr/>
          </p:nvSpPr>
          <p:spPr bwMode="gray">
            <a:xfrm rot="16200000" flipV="1">
              <a:off x="6874669" y="3037682"/>
              <a:ext cx="287337" cy="431800"/>
            </a:xfrm>
            <a:prstGeom prst="chevron">
              <a:avLst>
                <a:gd name="adj" fmla="val 52514"/>
              </a:avLst>
            </a:prstGeom>
            <a:no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928609" y="3067471"/>
            <a:ext cx="2088000" cy="1512000"/>
            <a:chOff x="1044860" y="3560640"/>
            <a:chExt cx="2088000" cy="1512000"/>
          </a:xfrm>
        </p:grpSpPr>
        <p:sp>
          <p:nvSpPr>
            <p:cNvPr id="39" name="椭圆 38"/>
            <p:cNvSpPr/>
            <p:nvPr/>
          </p:nvSpPr>
          <p:spPr bwMode="auto">
            <a:xfrm>
              <a:off x="1044860" y="3560640"/>
              <a:ext cx="2088000" cy="1512000"/>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5" name="TextBox 20"/>
            <p:cNvSpPr txBox="1">
              <a:spLocks noChangeArrowheads="1"/>
            </p:cNvSpPr>
            <p:nvPr/>
          </p:nvSpPr>
          <p:spPr bwMode="auto">
            <a:xfrm>
              <a:off x="1311348" y="4147363"/>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分标题一</a:t>
              </a:r>
            </a:p>
          </p:txBody>
        </p:sp>
      </p:grpSp>
      <p:grpSp>
        <p:nvGrpSpPr>
          <p:cNvPr id="56" name="组合 55"/>
          <p:cNvGrpSpPr/>
          <p:nvPr/>
        </p:nvGrpSpPr>
        <p:grpSpPr>
          <a:xfrm>
            <a:off x="3375030" y="3067471"/>
            <a:ext cx="2088000" cy="1512000"/>
            <a:chOff x="3491281" y="3560640"/>
            <a:chExt cx="2088000" cy="1512000"/>
          </a:xfrm>
        </p:grpSpPr>
        <p:sp>
          <p:nvSpPr>
            <p:cNvPr id="57" name="椭圆 56"/>
            <p:cNvSpPr/>
            <p:nvPr/>
          </p:nvSpPr>
          <p:spPr bwMode="auto">
            <a:xfrm>
              <a:off x="3491281" y="3560640"/>
              <a:ext cx="2088000" cy="1512000"/>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8" name="TextBox 20"/>
            <p:cNvSpPr txBox="1">
              <a:spLocks noChangeArrowheads="1"/>
            </p:cNvSpPr>
            <p:nvPr/>
          </p:nvSpPr>
          <p:spPr bwMode="auto">
            <a:xfrm>
              <a:off x="3757769" y="4147363"/>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分标题二</a:t>
              </a:r>
            </a:p>
          </p:txBody>
        </p:sp>
      </p:grpSp>
      <p:grpSp>
        <p:nvGrpSpPr>
          <p:cNvPr id="59" name="组合 58"/>
          <p:cNvGrpSpPr/>
          <p:nvPr/>
        </p:nvGrpSpPr>
        <p:grpSpPr>
          <a:xfrm>
            <a:off x="5857399" y="3067471"/>
            <a:ext cx="2088000" cy="1512000"/>
            <a:chOff x="5973650" y="3560640"/>
            <a:chExt cx="2088000" cy="1512000"/>
          </a:xfrm>
        </p:grpSpPr>
        <p:sp>
          <p:nvSpPr>
            <p:cNvPr id="60" name="椭圆 59"/>
            <p:cNvSpPr/>
            <p:nvPr/>
          </p:nvSpPr>
          <p:spPr bwMode="auto">
            <a:xfrm>
              <a:off x="5973650" y="3560640"/>
              <a:ext cx="2088000" cy="1512000"/>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61" name="TextBox 20"/>
            <p:cNvSpPr txBox="1">
              <a:spLocks noChangeArrowheads="1"/>
            </p:cNvSpPr>
            <p:nvPr/>
          </p:nvSpPr>
          <p:spPr bwMode="auto">
            <a:xfrm>
              <a:off x="6240138" y="4147363"/>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分标题三</a:t>
              </a:r>
            </a:p>
          </p:txBody>
        </p:sp>
      </p:grpSp>
      <p:sp>
        <p:nvSpPr>
          <p:cNvPr id="62" name="AutoShape 69"/>
          <p:cNvSpPr>
            <a:spLocks noChangeArrowheads="1"/>
          </p:cNvSpPr>
          <p:nvPr/>
        </p:nvSpPr>
        <p:spPr bwMode="gray">
          <a:xfrm rot="16200000" flipV="1">
            <a:off x="1829230" y="3154113"/>
            <a:ext cx="287337" cy="431800"/>
          </a:xfrm>
          <a:prstGeom prst="chevron">
            <a:avLst>
              <a:gd name="adj" fmla="val 52514"/>
            </a:avLst>
          </a:prstGeom>
          <a:no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3" name="AutoShape 69"/>
          <p:cNvSpPr>
            <a:spLocks noChangeArrowheads="1"/>
          </p:cNvSpPr>
          <p:nvPr/>
        </p:nvSpPr>
        <p:spPr bwMode="gray">
          <a:xfrm rot="16200000" flipV="1">
            <a:off x="1829230" y="2849313"/>
            <a:ext cx="287337" cy="431800"/>
          </a:xfrm>
          <a:prstGeom prst="chevron">
            <a:avLst>
              <a:gd name="adj" fmla="val 52514"/>
            </a:avLst>
          </a:prstGeom>
          <a:no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4" name="AutoShape 69"/>
          <p:cNvSpPr>
            <a:spLocks noChangeArrowheads="1"/>
          </p:cNvSpPr>
          <p:nvPr/>
        </p:nvSpPr>
        <p:spPr bwMode="gray">
          <a:xfrm rot="16200000" flipV="1">
            <a:off x="4275568" y="3154113"/>
            <a:ext cx="287337" cy="431800"/>
          </a:xfrm>
          <a:prstGeom prst="chevron">
            <a:avLst>
              <a:gd name="adj" fmla="val 52514"/>
            </a:avLst>
          </a:prstGeom>
          <a:no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5" name="AutoShape 69"/>
          <p:cNvSpPr>
            <a:spLocks noChangeArrowheads="1"/>
          </p:cNvSpPr>
          <p:nvPr/>
        </p:nvSpPr>
        <p:spPr bwMode="gray">
          <a:xfrm rot="16200000" flipV="1">
            <a:off x="4275568" y="2849313"/>
            <a:ext cx="287337" cy="431800"/>
          </a:xfrm>
          <a:prstGeom prst="chevron">
            <a:avLst>
              <a:gd name="adj" fmla="val 52514"/>
            </a:avLst>
          </a:prstGeom>
          <a:no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6" name="AutoShape 69"/>
          <p:cNvSpPr>
            <a:spLocks noChangeArrowheads="1"/>
          </p:cNvSpPr>
          <p:nvPr/>
        </p:nvSpPr>
        <p:spPr bwMode="gray">
          <a:xfrm rot="16200000" flipV="1">
            <a:off x="1829230" y="2544513"/>
            <a:ext cx="287337" cy="431800"/>
          </a:xfrm>
          <a:prstGeom prst="chevron">
            <a:avLst>
              <a:gd name="adj" fmla="val 52514"/>
            </a:avLst>
          </a:prstGeom>
          <a:no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7" name="AutoShape 69"/>
          <p:cNvSpPr>
            <a:spLocks noChangeArrowheads="1"/>
          </p:cNvSpPr>
          <p:nvPr/>
        </p:nvSpPr>
        <p:spPr bwMode="gray">
          <a:xfrm rot="16200000" flipV="1">
            <a:off x="4275568" y="2544513"/>
            <a:ext cx="287337" cy="431800"/>
          </a:xfrm>
          <a:prstGeom prst="chevron">
            <a:avLst>
              <a:gd name="adj" fmla="val 52514"/>
            </a:avLst>
          </a:prstGeom>
          <a:no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8" name="AutoShape 69"/>
          <p:cNvSpPr>
            <a:spLocks noChangeArrowheads="1"/>
          </p:cNvSpPr>
          <p:nvPr/>
        </p:nvSpPr>
        <p:spPr bwMode="gray">
          <a:xfrm rot="16200000" flipV="1">
            <a:off x="4275568" y="2239713"/>
            <a:ext cx="287337" cy="431800"/>
          </a:xfrm>
          <a:prstGeom prst="chevron">
            <a:avLst>
              <a:gd name="adj" fmla="val 52514"/>
            </a:avLst>
          </a:prstGeom>
          <a:noFill/>
          <a:ln w="19050">
            <a:solidFill>
              <a:schemeClr val="bg1">
                <a:alpha val="1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1256937" y="1769019"/>
            <a:ext cx="1430337" cy="523875"/>
          </a:xfrm>
          <a:prstGeom prst="rect">
            <a:avLst/>
          </a:prstGeom>
        </p:spPr>
        <p:txBody>
          <a:bodyPr>
            <a:spAutoFit/>
          </a:bodyPr>
          <a:lstStyle/>
          <a:p>
            <a:pPr marL="0" lvl="2" algn="ctr" defTabSz="913130" eaLnBrk="0" fontAlgn="auto" hangingPunct="0">
              <a:spcBef>
                <a:spcPts val="0"/>
              </a:spcBef>
              <a:spcAft>
                <a:spcPts val="0"/>
              </a:spcAft>
              <a:buClr>
                <a:srgbClr val="0070C0"/>
              </a:buClr>
              <a:buSzPct val="80000"/>
              <a:tabLst>
                <a:tab pos="136525" algn="l"/>
              </a:tabLst>
              <a:defRPr/>
            </a:pPr>
            <a:r>
              <a:rPr lang="zh-CN" altLang="en-US" sz="1400" spc="50" dirty="0">
                <a:ln w="11430"/>
                <a:latin typeface="微软雅黑" panose="020B0503020204020204" pitchFamily="34" charset="-122"/>
                <a:ea typeface="微软雅黑" panose="020B0503020204020204" pitchFamily="34" charset="-122"/>
              </a:rPr>
              <a:t>点击添加文本点击添加文本</a:t>
            </a:r>
          </a:p>
        </p:txBody>
      </p:sp>
      <p:sp>
        <p:nvSpPr>
          <p:cNvPr id="70" name="矩形 69"/>
          <p:cNvSpPr/>
          <p:nvPr/>
        </p:nvSpPr>
        <p:spPr>
          <a:xfrm>
            <a:off x="6190887" y="1756319"/>
            <a:ext cx="1430337" cy="523875"/>
          </a:xfrm>
          <a:prstGeom prst="rect">
            <a:avLst/>
          </a:prstGeom>
        </p:spPr>
        <p:txBody>
          <a:bodyPr>
            <a:spAutoFit/>
          </a:bodyPr>
          <a:lstStyle/>
          <a:p>
            <a:pPr marL="0" lvl="2" algn="ctr" defTabSz="913130" eaLnBrk="0" fontAlgn="auto" hangingPunct="0">
              <a:spcBef>
                <a:spcPts val="0"/>
              </a:spcBef>
              <a:spcAft>
                <a:spcPts val="0"/>
              </a:spcAft>
              <a:buClr>
                <a:srgbClr val="0070C0"/>
              </a:buClr>
              <a:buSzPct val="80000"/>
              <a:tabLst>
                <a:tab pos="136525" algn="l"/>
              </a:tabLst>
              <a:defRPr/>
            </a:pPr>
            <a:r>
              <a:rPr lang="zh-CN" altLang="en-US" sz="1400" spc="50" dirty="0">
                <a:ln w="11430"/>
                <a:latin typeface="微软雅黑" panose="020B0503020204020204" pitchFamily="34" charset="-122"/>
                <a:ea typeface="微软雅黑" panose="020B0503020204020204" pitchFamily="34" charset="-122"/>
              </a:rPr>
              <a:t>点击添加文本点击添加文本</a:t>
            </a:r>
          </a:p>
        </p:txBody>
      </p:sp>
      <p:sp>
        <p:nvSpPr>
          <p:cNvPr id="71" name="矩形 70"/>
          <p:cNvSpPr/>
          <p:nvPr/>
        </p:nvSpPr>
        <p:spPr>
          <a:xfrm>
            <a:off x="3700099" y="1384844"/>
            <a:ext cx="1430338" cy="522287"/>
          </a:xfrm>
          <a:prstGeom prst="rect">
            <a:avLst/>
          </a:prstGeom>
        </p:spPr>
        <p:txBody>
          <a:bodyPr>
            <a:spAutoFit/>
          </a:bodyPr>
          <a:lstStyle/>
          <a:p>
            <a:pPr marL="0" lvl="2" algn="ctr" defTabSz="913130" eaLnBrk="0" fontAlgn="auto" hangingPunct="0">
              <a:spcBef>
                <a:spcPts val="0"/>
              </a:spcBef>
              <a:spcAft>
                <a:spcPts val="0"/>
              </a:spcAft>
              <a:buClr>
                <a:srgbClr val="0070C0"/>
              </a:buClr>
              <a:buSzPct val="80000"/>
              <a:tabLst>
                <a:tab pos="136525" algn="l"/>
              </a:tabLst>
              <a:defRPr/>
            </a:pPr>
            <a:r>
              <a:rPr lang="zh-CN" altLang="en-US" sz="1400" spc="50" dirty="0">
                <a:ln w="11430"/>
                <a:latin typeface="微软雅黑" panose="020B0503020204020204" pitchFamily="34" charset="-122"/>
                <a:ea typeface="微软雅黑" panose="020B0503020204020204" pitchFamily="34" charset="-122"/>
              </a:rPr>
              <a:t>点击添加文本点击添加文本</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 calcmode="lin" valueType="num">
                                      <p:cBhvr>
                                        <p:cTn id="9" dur="500" fill="hold"/>
                                        <p:tgtEl>
                                          <p:spTgt spid="56"/>
                                        </p:tgtEl>
                                        <p:attrNameLst>
                                          <p:attrName>style.rotation</p:attrName>
                                        </p:attrNameLst>
                                      </p:cBhvr>
                                      <p:tavLst>
                                        <p:tav tm="0">
                                          <p:val>
                                            <p:fltVal val="90"/>
                                          </p:val>
                                        </p:tav>
                                        <p:tav tm="100000">
                                          <p:val>
                                            <p:fltVal val="0"/>
                                          </p:val>
                                        </p:tav>
                                      </p:tavLst>
                                    </p:anim>
                                    <p:animEffect transition="in" filter="fade">
                                      <p:cBhvr>
                                        <p:cTn id="10" dur="500"/>
                                        <p:tgtEl>
                                          <p:spTgt spid="56"/>
                                        </p:tgtEl>
                                      </p:cBhvr>
                                    </p:animEffect>
                                  </p:childTnLst>
                                </p:cTn>
                              </p:par>
                              <p:par>
                                <p:cTn id="11" presetID="2" presetClass="entr" presetSubtype="8" fill="hold" nodeType="withEffect">
                                  <p:stCondLst>
                                    <p:cond delay="130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250" fill="hold"/>
                                        <p:tgtEl>
                                          <p:spTgt spid="38"/>
                                        </p:tgtEl>
                                        <p:attrNameLst>
                                          <p:attrName>ppt_x</p:attrName>
                                        </p:attrNameLst>
                                      </p:cBhvr>
                                      <p:tavLst>
                                        <p:tav tm="0">
                                          <p:val>
                                            <p:strVal val="0-#ppt_w/2"/>
                                          </p:val>
                                        </p:tav>
                                        <p:tav tm="100000">
                                          <p:val>
                                            <p:strVal val="#ppt_x"/>
                                          </p:val>
                                        </p:tav>
                                      </p:tavLst>
                                    </p:anim>
                                    <p:anim calcmode="lin" valueType="num">
                                      <p:cBhvr additive="base">
                                        <p:cTn id="14" dur="250" fill="hold"/>
                                        <p:tgtEl>
                                          <p:spTgt spid="3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130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250" fill="hold"/>
                                        <p:tgtEl>
                                          <p:spTgt spid="59"/>
                                        </p:tgtEl>
                                        <p:attrNameLst>
                                          <p:attrName>ppt_x</p:attrName>
                                        </p:attrNameLst>
                                      </p:cBhvr>
                                      <p:tavLst>
                                        <p:tav tm="0">
                                          <p:val>
                                            <p:strVal val="1+#ppt_w/2"/>
                                          </p:val>
                                        </p:tav>
                                        <p:tav tm="100000">
                                          <p:val>
                                            <p:strVal val="#ppt_x"/>
                                          </p:val>
                                        </p:tav>
                                      </p:tavLst>
                                    </p:anim>
                                    <p:anim calcmode="lin" valueType="num">
                                      <p:cBhvr additive="base">
                                        <p:cTn id="18" dur="250" fill="hold"/>
                                        <p:tgtEl>
                                          <p:spTgt spid="59"/>
                                        </p:tgtEl>
                                        <p:attrNameLst>
                                          <p:attrName>ppt_y</p:attrName>
                                        </p:attrNameLst>
                                      </p:cBhvr>
                                      <p:tavLst>
                                        <p:tav tm="0">
                                          <p:val>
                                            <p:strVal val="#ppt_y"/>
                                          </p:val>
                                        </p:tav>
                                        <p:tav tm="100000">
                                          <p:val>
                                            <p:strVal val="#ppt_y"/>
                                          </p:val>
                                        </p:tav>
                                      </p:tavLst>
                                    </p:anim>
                                  </p:childTnLst>
                                </p:cTn>
                              </p:par>
                              <p:par>
                                <p:cTn id="19" presetID="12" presetClass="entr" presetSubtype="4" fill="hold" grpId="0" nodeType="withEffect">
                                  <p:stCondLst>
                                    <p:cond delay="180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ppt_y</p:attrName>
                                        </p:attrNameLst>
                                      </p:cBhvr>
                                      <p:tavLst>
                                        <p:tav tm="0">
                                          <p:val>
                                            <p:strVal val="#ppt_y+#ppt_h*1.125000"/>
                                          </p:val>
                                        </p:tav>
                                        <p:tav tm="100000">
                                          <p:val>
                                            <p:strVal val="#ppt_y"/>
                                          </p:val>
                                        </p:tav>
                                      </p:tavLst>
                                    </p:anim>
                                    <p:animEffect transition="in" filter="wipe(up)">
                                      <p:cBhvr>
                                        <p:cTn id="22" dur="500"/>
                                        <p:tgtEl>
                                          <p:spTgt spid="32"/>
                                        </p:tgtEl>
                                      </p:cBhvr>
                                    </p:animEffect>
                                  </p:childTnLst>
                                </p:cTn>
                              </p:par>
                              <p:par>
                                <p:cTn id="23" presetID="12" presetClass="entr" presetSubtype="4" fill="hold" nodeType="withEffect">
                                  <p:stCondLst>
                                    <p:cond delay="200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p:tgtEl>
                                          <p:spTgt spid="33"/>
                                        </p:tgtEl>
                                        <p:attrNameLst>
                                          <p:attrName>ppt_y</p:attrName>
                                        </p:attrNameLst>
                                      </p:cBhvr>
                                      <p:tavLst>
                                        <p:tav tm="0">
                                          <p:val>
                                            <p:strVal val="#ppt_y+#ppt_h*1.125000"/>
                                          </p:val>
                                        </p:tav>
                                        <p:tav tm="100000">
                                          <p:val>
                                            <p:strVal val="#ppt_y"/>
                                          </p:val>
                                        </p:tav>
                                      </p:tavLst>
                                    </p:anim>
                                    <p:animEffect transition="in" filter="wipe(up)">
                                      <p:cBhvr>
                                        <p:cTn id="26" dur="500"/>
                                        <p:tgtEl>
                                          <p:spTgt spid="33"/>
                                        </p:tgtEl>
                                      </p:cBhvr>
                                    </p:animEffect>
                                  </p:childTnLst>
                                </p:cTn>
                              </p:par>
                              <p:par>
                                <p:cTn id="27" presetID="12" presetClass="entr" presetSubtype="4" fill="hold" grpId="0" nodeType="withEffect">
                                  <p:stCondLst>
                                    <p:cond delay="200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p:tgtEl>
                                          <p:spTgt spid="30"/>
                                        </p:tgtEl>
                                        <p:attrNameLst>
                                          <p:attrName>ppt_y</p:attrName>
                                        </p:attrNameLst>
                                      </p:cBhvr>
                                      <p:tavLst>
                                        <p:tav tm="0">
                                          <p:val>
                                            <p:strVal val="#ppt_y+#ppt_h*1.125000"/>
                                          </p:val>
                                        </p:tav>
                                        <p:tav tm="100000">
                                          <p:val>
                                            <p:strVal val="#ppt_y"/>
                                          </p:val>
                                        </p:tav>
                                      </p:tavLst>
                                    </p:anim>
                                    <p:animEffect transition="in" filter="wipe(up)">
                                      <p:cBhvr>
                                        <p:cTn id="30" dur="500"/>
                                        <p:tgtEl>
                                          <p:spTgt spid="30"/>
                                        </p:tgtEl>
                                      </p:cBhvr>
                                    </p:animEffect>
                                  </p:childTnLst>
                                </p:cTn>
                              </p:par>
                              <p:par>
                                <p:cTn id="31" presetID="12" presetClass="entr" presetSubtype="4" fill="hold" grpId="0" nodeType="withEffect">
                                  <p:stCondLst>
                                    <p:cond delay="260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p:tgtEl>
                                          <p:spTgt spid="71"/>
                                        </p:tgtEl>
                                        <p:attrNameLst>
                                          <p:attrName>ppt_y</p:attrName>
                                        </p:attrNameLst>
                                      </p:cBhvr>
                                      <p:tavLst>
                                        <p:tav tm="0">
                                          <p:val>
                                            <p:strVal val="#ppt_y+#ppt_h*1.125000"/>
                                          </p:val>
                                        </p:tav>
                                        <p:tav tm="100000">
                                          <p:val>
                                            <p:strVal val="#ppt_y"/>
                                          </p:val>
                                        </p:tav>
                                      </p:tavLst>
                                    </p:anim>
                                    <p:animEffect transition="in" filter="wipe(up)">
                                      <p:cBhvr>
                                        <p:cTn id="34" dur="500"/>
                                        <p:tgtEl>
                                          <p:spTgt spid="71"/>
                                        </p:tgtEl>
                                      </p:cBhvr>
                                    </p:animEffect>
                                  </p:childTnLst>
                                </p:cTn>
                              </p:par>
                              <p:par>
                                <p:cTn id="35" presetID="12" presetClass="entr" presetSubtype="1" fill="hold" grpId="0" nodeType="withEffect">
                                  <p:stCondLst>
                                    <p:cond delay="2600"/>
                                  </p:stCondLst>
                                  <p:childTnLst>
                                    <p:set>
                                      <p:cBhvr>
                                        <p:cTn id="36" dur="1" fill="hold">
                                          <p:stCondLst>
                                            <p:cond delay="0"/>
                                          </p:stCondLst>
                                        </p:cTn>
                                        <p:tgtEl>
                                          <p:spTgt spid="69"/>
                                        </p:tgtEl>
                                        <p:attrNameLst>
                                          <p:attrName>style.visibility</p:attrName>
                                        </p:attrNameLst>
                                      </p:cBhvr>
                                      <p:to>
                                        <p:strVal val="visible"/>
                                      </p:to>
                                    </p:set>
                                    <p:anim calcmode="lin" valueType="num">
                                      <p:cBhvr additive="base">
                                        <p:cTn id="37" dur="500"/>
                                        <p:tgtEl>
                                          <p:spTgt spid="69"/>
                                        </p:tgtEl>
                                        <p:attrNameLst>
                                          <p:attrName>ppt_y</p:attrName>
                                        </p:attrNameLst>
                                      </p:cBhvr>
                                      <p:tavLst>
                                        <p:tav tm="0">
                                          <p:val>
                                            <p:strVal val="#ppt_y-#ppt_h*1.125000"/>
                                          </p:val>
                                        </p:tav>
                                        <p:tav tm="100000">
                                          <p:val>
                                            <p:strVal val="#ppt_y"/>
                                          </p:val>
                                        </p:tav>
                                      </p:tavLst>
                                    </p:anim>
                                    <p:animEffect transition="in" filter="wipe(down)">
                                      <p:cBhvr>
                                        <p:cTn id="38" dur="500"/>
                                        <p:tgtEl>
                                          <p:spTgt spid="69"/>
                                        </p:tgtEl>
                                      </p:cBhvr>
                                    </p:animEffect>
                                  </p:childTnLst>
                                </p:cTn>
                              </p:par>
                              <p:par>
                                <p:cTn id="39" presetID="12" presetClass="entr" presetSubtype="1" fill="hold" grpId="0" nodeType="withEffect">
                                  <p:stCondLst>
                                    <p:cond delay="260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p:tgtEl>
                                          <p:spTgt spid="70"/>
                                        </p:tgtEl>
                                        <p:attrNameLst>
                                          <p:attrName>ppt_y</p:attrName>
                                        </p:attrNameLst>
                                      </p:cBhvr>
                                      <p:tavLst>
                                        <p:tav tm="0">
                                          <p:val>
                                            <p:strVal val="#ppt_y-#ppt_h*1.125000"/>
                                          </p:val>
                                        </p:tav>
                                        <p:tav tm="100000">
                                          <p:val>
                                            <p:strVal val="#ppt_y"/>
                                          </p:val>
                                        </p:tav>
                                      </p:tavLst>
                                    </p:anim>
                                    <p:animEffect transition="in" filter="wipe(down)">
                                      <p:cBhvr>
                                        <p:cTn id="4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69" grpId="0"/>
      <p:bldP spid="70" grpId="0"/>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642976" y="1028808"/>
            <a:ext cx="2859087" cy="4114692"/>
            <a:chOff x="576301" y="1782791"/>
            <a:chExt cx="2859087" cy="4114692"/>
          </a:xfrm>
        </p:grpSpPr>
        <p:pic>
          <p:nvPicPr>
            <p:cNvPr id="52" name="AutoShap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01" y="1782791"/>
              <a:ext cx="2859087" cy="411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矩形 14"/>
            <p:cNvSpPr>
              <a:spLocks noChangeArrowheads="1"/>
            </p:cNvSpPr>
            <p:nvPr/>
          </p:nvSpPr>
          <p:spPr bwMode="auto">
            <a:xfrm>
              <a:off x="869988" y="2593246"/>
              <a:ext cx="22733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p>
            <a:p>
              <a:pPr marL="0" lvl="2" algn="ctr" defTabSz="913130" eaLnBrk="0" hangingPunct="0">
                <a:buClr>
                  <a:srgbClr val="0070C0"/>
                </a:buClr>
                <a:buSzPct val="80000"/>
                <a:tabLst>
                  <a:tab pos="136525" algn="l"/>
                </a:tabLst>
              </a:pPr>
              <a:endParaRPr lang="zh-CN" altLang="en-US"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endParaRPr lang="zh-CN" altLang="en-US" sz="1400" dirty="0">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3190913" y="1028808"/>
            <a:ext cx="2859088" cy="4114692"/>
            <a:chOff x="3124238" y="1782791"/>
            <a:chExt cx="2859088" cy="4114692"/>
          </a:xfrm>
        </p:grpSpPr>
        <p:pic>
          <p:nvPicPr>
            <p:cNvPr id="55" name="AutoShap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38" y="1782791"/>
              <a:ext cx="2859088" cy="411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矩形 14"/>
            <p:cNvSpPr>
              <a:spLocks noChangeArrowheads="1"/>
            </p:cNvSpPr>
            <p:nvPr/>
          </p:nvSpPr>
          <p:spPr bwMode="auto">
            <a:xfrm>
              <a:off x="3399991" y="2593246"/>
              <a:ext cx="22733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p>
            <a:p>
              <a:pPr marL="0" lvl="2" algn="ctr" defTabSz="913130" eaLnBrk="0" hangingPunct="0">
                <a:buClr>
                  <a:srgbClr val="0070C0"/>
                </a:buClr>
                <a:buSzPct val="80000"/>
                <a:tabLst>
                  <a:tab pos="136525" algn="l"/>
                </a:tabLst>
              </a:pPr>
              <a:endParaRPr lang="zh-CN" altLang="en-US"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endParaRPr lang="zh-CN" altLang="en-US" sz="1400" dirty="0">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5745201" y="1028808"/>
            <a:ext cx="2859087" cy="4114692"/>
            <a:chOff x="5678526" y="1782791"/>
            <a:chExt cx="2859087" cy="4114692"/>
          </a:xfrm>
        </p:grpSpPr>
        <p:pic>
          <p:nvPicPr>
            <p:cNvPr id="58" name="AutoShap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526" y="1782791"/>
              <a:ext cx="2859087" cy="411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矩形 14"/>
            <p:cNvSpPr>
              <a:spLocks noChangeArrowheads="1"/>
            </p:cNvSpPr>
            <p:nvPr/>
          </p:nvSpPr>
          <p:spPr bwMode="auto">
            <a:xfrm>
              <a:off x="5967450" y="2593246"/>
              <a:ext cx="22733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endParaRPr lang="en-US" altLang="zh-CN"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r>
                <a:rPr lang="zh-CN" altLang="en-US" sz="1400" dirty="0">
                  <a:latin typeface="微软雅黑" panose="020B0503020204020204" pitchFamily="34" charset="-122"/>
                  <a:ea typeface="微软雅黑" panose="020B0503020204020204" pitchFamily="34" charset="-122"/>
                </a:rPr>
                <a:t>点击添加文本</a:t>
              </a:r>
            </a:p>
            <a:p>
              <a:pPr marL="0" lvl="2" algn="ctr" defTabSz="913130" eaLnBrk="0" hangingPunct="0">
                <a:buClr>
                  <a:srgbClr val="0070C0"/>
                </a:buClr>
                <a:buSzPct val="80000"/>
                <a:tabLst>
                  <a:tab pos="136525" algn="l"/>
                </a:tabLst>
              </a:pPr>
              <a:endParaRPr lang="zh-CN" altLang="en-US" sz="1400" dirty="0">
                <a:latin typeface="微软雅黑" panose="020B0503020204020204" pitchFamily="34" charset="-122"/>
                <a:ea typeface="微软雅黑" panose="020B0503020204020204" pitchFamily="34" charset="-122"/>
              </a:endParaRPr>
            </a:p>
            <a:p>
              <a:pPr marL="0" lvl="2" algn="ctr" defTabSz="913130" eaLnBrk="0" hangingPunct="0">
                <a:buClr>
                  <a:srgbClr val="0070C0"/>
                </a:buClr>
                <a:buSzPct val="80000"/>
                <a:tabLst>
                  <a:tab pos="136525" algn="l"/>
                </a:tabLst>
              </a:pPr>
              <a:endParaRPr lang="zh-CN" altLang="en-US" sz="1400" dirty="0">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3568738" y="897018"/>
            <a:ext cx="2103438" cy="982662"/>
            <a:chOff x="3502063" y="1651001"/>
            <a:chExt cx="2103438" cy="982662"/>
          </a:xfrm>
        </p:grpSpPr>
        <p:pic>
          <p:nvPicPr>
            <p:cNvPr id="61" name="AutoShap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2063" y="1651001"/>
              <a:ext cx="210343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TextBox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9563" y="1908176"/>
              <a:ext cx="14684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 name="组合 62"/>
          <p:cNvGrpSpPr/>
          <p:nvPr/>
        </p:nvGrpSpPr>
        <p:grpSpPr>
          <a:xfrm>
            <a:off x="6123026" y="897018"/>
            <a:ext cx="2103437" cy="982662"/>
            <a:chOff x="6056351" y="1651001"/>
            <a:chExt cx="2103437" cy="982662"/>
          </a:xfrm>
        </p:grpSpPr>
        <p:pic>
          <p:nvPicPr>
            <p:cNvPr id="64" name="AutoShape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6351" y="1651001"/>
              <a:ext cx="2103437"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TextBox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4963" y="1919288"/>
              <a:ext cx="143827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 name="组合 65"/>
          <p:cNvGrpSpPr/>
          <p:nvPr/>
        </p:nvGrpSpPr>
        <p:grpSpPr>
          <a:xfrm>
            <a:off x="1020801" y="897018"/>
            <a:ext cx="2103437" cy="982662"/>
            <a:chOff x="954126" y="1651001"/>
            <a:chExt cx="2103437" cy="982662"/>
          </a:xfrm>
        </p:grpSpPr>
        <p:pic>
          <p:nvPicPr>
            <p:cNvPr id="67" name="AutoShape 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4126" y="1651001"/>
              <a:ext cx="2103437"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TextBox 1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38" y="1908176"/>
              <a:ext cx="14144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20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p:tgtEl>
                                          <p:spTgt spid="66"/>
                                        </p:tgtEl>
                                        <p:attrNameLst>
                                          <p:attrName>ppt_y</p:attrName>
                                        </p:attrNameLst>
                                      </p:cBhvr>
                                      <p:tavLst>
                                        <p:tav tm="0">
                                          <p:val>
                                            <p:strVal val="#ppt_y-#ppt_h*1.125000"/>
                                          </p:val>
                                        </p:tav>
                                        <p:tav tm="100000">
                                          <p:val>
                                            <p:strVal val="#ppt_y"/>
                                          </p:val>
                                        </p:tav>
                                      </p:tavLst>
                                    </p:anim>
                                    <p:animEffect transition="in" filter="wipe(down)">
                                      <p:cBhvr>
                                        <p:cTn id="8" dur="500"/>
                                        <p:tgtEl>
                                          <p:spTgt spid="66"/>
                                        </p:tgtEl>
                                      </p:cBhvr>
                                    </p:animEffect>
                                  </p:childTnLst>
                                </p:cTn>
                              </p:par>
                              <p:par>
                                <p:cTn id="9" presetID="12" presetClass="entr" presetSubtype="1" fill="hold" nodeType="withEffect">
                                  <p:stCondLst>
                                    <p:cond delay="4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p:tgtEl>
                                          <p:spTgt spid="60"/>
                                        </p:tgtEl>
                                        <p:attrNameLst>
                                          <p:attrName>ppt_y</p:attrName>
                                        </p:attrNameLst>
                                      </p:cBhvr>
                                      <p:tavLst>
                                        <p:tav tm="0">
                                          <p:val>
                                            <p:strVal val="#ppt_y-#ppt_h*1.125000"/>
                                          </p:val>
                                        </p:tav>
                                        <p:tav tm="100000">
                                          <p:val>
                                            <p:strVal val="#ppt_y"/>
                                          </p:val>
                                        </p:tav>
                                      </p:tavLst>
                                    </p:anim>
                                    <p:animEffect transition="in" filter="wipe(down)">
                                      <p:cBhvr>
                                        <p:cTn id="12" dur="500"/>
                                        <p:tgtEl>
                                          <p:spTgt spid="60"/>
                                        </p:tgtEl>
                                      </p:cBhvr>
                                    </p:animEffect>
                                  </p:childTnLst>
                                </p:cTn>
                              </p:par>
                              <p:par>
                                <p:cTn id="13" presetID="12" presetClass="entr" presetSubtype="1" fill="hold" nodeType="withEffect">
                                  <p:stCondLst>
                                    <p:cond delay="60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p:tgtEl>
                                          <p:spTgt spid="63"/>
                                        </p:tgtEl>
                                        <p:attrNameLst>
                                          <p:attrName>ppt_y</p:attrName>
                                        </p:attrNameLst>
                                      </p:cBhvr>
                                      <p:tavLst>
                                        <p:tav tm="0">
                                          <p:val>
                                            <p:strVal val="#ppt_y-#ppt_h*1.125000"/>
                                          </p:val>
                                        </p:tav>
                                        <p:tav tm="100000">
                                          <p:val>
                                            <p:strVal val="#ppt_y"/>
                                          </p:val>
                                        </p:tav>
                                      </p:tavLst>
                                    </p:anim>
                                    <p:animEffect transition="in" filter="wipe(down)">
                                      <p:cBhvr>
                                        <p:cTn id="16" dur="500"/>
                                        <p:tgtEl>
                                          <p:spTgt spid="63"/>
                                        </p:tgtEl>
                                      </p:cBhvr>
                                    </p:animEffect>
                                  </p:childTnLst>
                                </p:cTn>
                              </p:par>
                              <p:par>
                                <p:cTn id="17" presetID="23" presetClass="entr" presetSubtype="16" fill="hold" nodeType="withEffect">
                                  <p:stCondLst>
                                    <p:cond delay="120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140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160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38738"/>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300" y="2387908"/>
            <a:ext cx="5575300" cy="2486889"/>
          </a:xfrm>
          <a:prstGeom prst="rect">
            <a:avLst/>
          </a:prstGeom>
        </p:spPr>
      </p:pic>
      <p:sp>
        <p:nvSpPr>
          <p:cNvPr id="6" name="文本框 5"/>
          <p:cNvSpPr txBox="1"/>
          <p:nvPr/>
        </p:nvSpPr>
        <p:spPr>
          <a:xfrm>
            <a:off x="1417931" y="1054100"/>
            <a:ext cx="6308137" cy="707886"/>
          </a:xfrm>
          <a:prstGeom prst="rect">
            <a:avLst/>
          </a:prstGeom>
          <a:noFill/>
        </p:spPr>
        <p:txBody>
          <a:bodyPr wrap="none" rtlCol="0">
            <a:spAutoFit/>
          </a:bodyPr>
          <a:lstStyle/>
          <a:p>
            <a:r>
              <a:rPr lang="zh-CN" altLang="en-US" sz="4000" b="1" dirty="0">
                <a:solidFill>
                  <a:srgbClr val="1A5702"/>
                </a:solidFill>
                <a:latin typeface="微软雅黑" panose="020B0503020204020204" pitchFamily="34" charset="-122"/>
                <a:ea typeface="微软雅黑" panose="020B0503020204020204" pitchFamily="34" charset="-122"/>
              </a:rPr>
              <a:t>学校教育知识竞争</a:t>
            </a:r>
            <a:r>
              <a:rPr lang="en-US" altLang="zh-CN" sz="4000" b="1" dirty="0">
                <a:solidFill>
                  <a:srgbClr val="1A5702"/>
                </a:solidFill>
                <a:latin typeface="微软雅黑" panose="020B0503020204020204" pitchFamily="34" charset="-122"/>
                <a:ea typeface="微软雅黑" panose="020B0503020204020204" pitchFamily="34" charset="-122"/>
              </a:rPr>
              <a:t>PPT</a:t>
            </a:r>
            <a:r>
              <a:rPr lang="zh-CN" altLang="en-US" sz="4000" b="1" dirty="0">
                <a:solidFill>
                  <a:srgbClr val="1A5702"/>
                </a:solidFill>
                <a:latin typeface="微软雅黑" panose="020B0503020204020204" pitchFamily="34" charset="-122"/>
                <a:ea typeface="微软雅黑" panose="020B0503020204020204" pitchFamily="34" charset="-122"/>
              </a:rPr>
              <a:t>模板</a:t>
            </a:r>
          </a:p>
        </p:txBody>
      </p:sp>
      <p:sp>
        <p:nvSpPr>
          <p:cNvPr id="8" name="圆角矩形 7"/>
          <p:cNvSpPr/>
          <p:nvPr/>
        </p:nvSpPr>
        <p:spPr>
          <a:xfrm>
            <a:off x="2539999" y="1940094"/>
            <a:ext cx="4064000" cy="447814"/>
          </a:xfrm>
          <a:prstGeom prst="roundRect">
            <a:avLst>
              <a:gd name="adj" fmla="val 50000"/>
            </a:avLst>
          </a:prstGeom>
          <a:solidFill>
            <a:srgbClr val="3780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感谢您的观看  </a:t>
            </a:r>
            <a:r>
              <a:rPr lang="en-US" altLang="zh-CN" sz="2400" b="1" dirty="0">
                <a:latin typeface="微软雅黑" panose="020B0503020204020204" pitchFamily="34" charset="-122"/>
                <a:ea typeface="微软雅黑" panose="020B0503020204020204" pitchFamily="34" charset="-122"/>
              </a:rPr>
              <a:t>THANKS!</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8000" fill="hold" grpId="0" nodeType="withEffect">
                                  <p:stCondLst>
                                    <p:cond delay="0"/>
                                  </p:stCondLst>
                                  <p:iterate type="lt">
                                    <p:tmPct val="13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38738"/>
          </a:xfrm>
          <a:prstGeom prst="rect">
            <a:avLst/>
          </a:prstGeom>
        </p:spPr>
      </p:pic>
      <p:sp>
        <p:nvSpPr>
          <p:cNvPr id="5" name="矩形 4"/>
          <p:cNvSpPr/>
          <p:nvPr/>
        </p:nvSpPr>
        <p:spPr>
          <a:xfrm>
            <a:off x="635000" y="0"/>
            <a:ext cx="2730500" cy="1092200"/>
          </a:xfrm>
          <a:prstGeom prst="rect">
            <a:avLst/>
          </a:prstGeom>
          <a:solidFill>
            <a:srgbClr val="378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175592" y="223103"/>
            <a:ext cx="1598515"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目 录</a:t>
            </a:r>
          </a:p>
        </p:txBody>
      </p:sp>
      <p:sp>
        <p:nvSpPr>
          <p:cNvPr id="7" name="AutoShape 5"/>
          <p:cNvSpPr>
            <a:spLocks noChangeArrowheads="1"/>
          </p:cNvSpPr>
          <p:nvPr/>
        </p:nvSpPr>
        <p:spPr bwMode="auto">
          <a:xfrm>
            <a:off x="1450230" y="1979245"/>
            <a:ext cx="6538070" cy="1180247"/>
          </a:xfrm>
          <a:prstGeom prst="roundRect">
            <a:avLst>
              <a:gd name="adj" fmla="val 50000"/>
            </a:avLst>
          </a:prstGeom>
          <a:gradFill rotWithShape="1">
            <a:gsLst>
              <a:gs pos="0">
                <a:srgbClr val="D2D2D2"/>
              </a:gs>
              <a:gs pos="50000">
                <a:srgbClr val="E2E2E2"/>
              </a:gs>
              <a:gs pos="100000">
                <a:srgbClr val="F0F0F0"/>
              </a:gs>
            </a:gsLst>
            <a:lin ang="5400000" scaled="1"/>
          </a:gradFill>
          <a:ln w="12700" cmpd="sng">
            <a:solidFill>
              <a:srgbClr val="DCDCDC"/>
            </a:solidFill>
            <a:rou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wrap="none" anchor="ctr"/>
          <a:lstStyle/>
          <a:p>
            <a:pPr fontAlgn="auto">
              <a:spcBef>
                <a:spcPts val="0"/>
              </a:spcBef>
              <a:spcAft>
                <a:spcPts val="0"/>
              </a:spcAft>
              <a:defRPr/>
            </a:pPr>
            <a:endParaRPr lang="zh-CN" altLang="en-US" kern="0">
              <a:solidFill>
                <a:sysClr val="windowText" lastClr="000000"/>
              </a:solidFill>
              <a:latin typeface="Calibri" panose="020F0502020204030204" pitchFamily="34" charset="0"/>
            </a:endParaRPr>
          </a:p>
        </p:txBody>
      </p:sp>
      <p:grpSp>
        <p:nvGrpSpPr>
          <p:cNvPr id="8" name="Group 4"/>
          <p:cNvGrpSpPr/>
          <p:nvPr/>
        </p:nvGrpSpPr>
        <p:grpSpPr bwMode="auto">
          <a:xfrm>
            <a:off x="1590303" y="2062813"/>
            <a:ext cx="949698" cy="1015663"/>
            <a:chOff x="0" y="-17662"/>
            <a:chExt cx="660400" cy="706271"/>
          </a:xfrm>
        </p:grpSpPr>
        <p:grpSp>
          <p:nvGrpSpPr>
            <p:cNvPr id="9" name="Group 5"/>
            <p:cNvGrpSpPr/>
            <p:nvPr/>
          </p:nvGrpSpPr>
          <p:grpSpPr bwMode="auto">
            <a:xfrm>
              <a:off x="0" y="0"/>
              <a:ext cx="660400" cy="657225"/>
              <a:chOff x="0" y="0"/>
              <a:chExt cx="416" cy="414"/>
            </a:xfrm>
          </p:grpSpPr>
          <p:sp>
            <p:nvSpPr>
              <p:cNvPr id="11" name="Oval 35"/>
              <p:cNvSpPr>
                <a:spLocks noChangeArrowheads="1"/>
              </p:cNvSpPr>
              <p:nvPr/>
            </p:nvSpPr>
            <p:spPr bwMode="auto">
              <a:xfrm>
                <a:off x="0" y="2"/>
                <a:ext cx="416" cy="412"/>
              </a:xfrm>
              <a:prstGeom prst="ellipse">
                <a:avLst/>
              </a:prstGeom>
              <a:solidFill>
                <a:srgbClr val="003300"/>
              </a:solidFill>
              <a:ln w="28575" cmpd="sng">
                <a:solidFill>
                  <a:srgbClr val="F8F8F8">
                    <a:alpha val="70000"/>
                  </a:srgbClr>
                </a:solidFill>
                <a:round/>
              </a:ln>
            </p:spPr>
            <p:txBody>
              <a:bodyPr wrap="none" anchor="ctr"/>
              <a:lstStyle/>
              <a:p>
                <a:pPr fontAlgn="auto">
                  <a:spcBef>
                    <a:spcPts val="0"/>
                  </a:spcBef>
                  <a:spcAft>
                    <a:spcPts val="0"/>
                  </a:spcAft>
                  <a:defRPr/>
                </a:pPr>
                <a:endParaRPr lang="zh-CN" altLang="en-US" sz="3600" kern="0">
                  <a:solidFill>
                    <a:sysClr val="windowText" lastClr="000000"/>
                  </a:solidFill>
                  <a:latin typeface="Calibri" panose="020F0502020204030204" pitchFamily="34" charset="0"/>
                </a:endParaRPr>
              </a:p>
            </p:txBody>
          </p:sp>
          <p:pic>
            <p:nvPicPr>
              <p:cNvPr id="12" name="Picture 36" descr="cir_lighteffect0"/>
              <p:cNvPicPr>
                <a:picLocks noChangeAspect="1" noChangeArrowheads="1"/>
              </p:cNvPicPr>
              <p:nvPr/>
            </p:nvPicPr>
            <p:blipFill>
              <a:blip r:embed="rId4"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40"/>
            <p:cNvSpPr txBox="1">
              <a:spLocks noChangeArrowheads="1"/>
            </p:cNvSpPr>
            <p:nvPr/>
          </p:nvSpPr>
          <p:spPr bwMode="auto">
            <a:xfrm>
              <a:off x="16980" y="-17662"/>
              <a:ext cx="571500" cy="70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defRPr/>
              </a:pPr>
              <a:r>
                <a:rPr lang="en-US" sz="6000" b="1" kern="0" dirty="0">
                  <a:solidFill>
                    <a:srgbClr val="FFFFFF"/>
                  </a:solidFill>
                  <a:cs typeface="Arial" panose="020B0604020202020204" pitchFamily="34" charset="0"/>
                </a:rPr>
                <a:t>1</a:t>
              </a:r>
            </a:p>
          </p:txBody>
        </p:sp>
      </p:grpSp>
      <p:sp>
        <p:nvSpPr>
          <p:cNvPr id="13" name="TextBox 31"/>
          <p:cNvSpPr txBox="1">
            <a:spLocks noChangeArrowheads="1"/>
          </p:cNvSpPr>
          <p:nvPr/>
        </p:nvSpPr>
        <p:spPr bwMode="auto">
          <a:xfrm>
            <a:off x="2774107" y="2180976"/>
            <a:ext cx="5076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800" b="1" dirty="0">
                <a:solidFill>
                  <a:srgbClr val="378007"/>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8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750" fill="hold"/>
                                        <p:tgtEl>
                                          <p:spTgt spid="13"/>
                                        </p:tgtEl>
                                        <p:attrNameLst>
                                          <p:attrName>ppt_y</p:attrName>
                                        </p:attrNameLst>
                                      </p:cBhvr>
                                      <p:tavLst>
                                        <p:tav tm="0">
                                          <p:val>
                                            <p:strVal val="#ppt_y"/>
                                          </p:val>
                                        </p:tav>
                                        <p:tav tm="100000">
                                          <p:val>
                                            <p:strVal val="#ppt_y"/>
                                          </p:val>
                                        </p:tav>
                                      </p:tavLst>
                                    </p:anim>
                                    <p:anim calcmode="lin" valueType="num">
                                      <p:cBhvr>
                                        <p:cTn id="18" dur="7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7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75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41"/>
          <p:cNvGrpSpPr/>
          <p:nvPr/>
        </p:nvGrpSpPr>
        <p:grpSpPr bwMode="auto">
          <a:xfrm>
            <a:off x="3031763" y="843305"/>
            <a:ext cx="2880711" cy="3432214"/>
            <a:chOff x="1791" y="1434"/>
            <a:chExt cx="2011" cy="2396"/>
          </a:xfrm>
        </p:grpSpPr>
        <p:sp>
          <p:nvSpPr>
            <p:cNvPr id="84" name="Oval 42"/>
            <p:cNvSpPr>
              <a:spLocks noChangeArrowheads="1"/>
            </p:cNvSpPr>
            <p:nvPr/>
          </p:nvSpPr>
          <p:spPr bwMode="auto">
            <a:xfrm>
              <a:off x="1791" y="2704"/>
              <a:ext cx="2011" cy="1126"/>
            </a:xfrm>
            <a:prstGeom prst="ellipse">
              <a:avLst/>
            </a:prstGeom>
            <a:gradFill rotWithShape="1">
              <a:gsLst>
                <a:gs pos="0">
                  <a:schemeClr val="bg2">
                    <a:alpha val="61000"/>
                  </a:schemeClr>
                </a:gs>
                <a:gs pos="100000">
                  <a:schemeClr val="bg1">
                    <a:alpha val="1400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85" name="Group 43"/>
            <p:cNvGrpSpPr/>
            <p:nvPr/>
          </p:nvGrpSpPr>
          <p:grpSpPr bwMode="auto">
            <a:xfrm>
              <a:off x="1791" y="1434"/>
              <a:ext cx="2011" cy="2069"/>
              <a:chOff x="1791" y="1434"/>
              <a:chExt cx="2011" cy="2069"/>
            </a:xfrm>
          </p:grpSpPr>
          <p:sp>
            <p:nvSpPr>
              <p:cNvPr id="86" name="AutoShape 44"/>
              <p:cNvSpPr>
                <a:spLocks noChangeAspect="1" noChangeArrowheads="1" noTextEdit="1"/>
              </p:cNvSpPr>
              <p:nvPr/>
            </p:nvSpPr>
            <p:spPr bwMode="auto">
              <a:xfrm>
                <a:off x="1804" y="1434"/>
                <a:ext cx="1998" cy="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7" name="Freeform 45"/>
              <p:cNvSpPr/>
              <p:nvPr/>
            </p:nvSpPr>
            <p:spPr bwMode="auto">
              <a:xfrm>
                <a:off x="2254" y="1438"/>
                <a:ext cx="1096" cy="572"/>
              </a:xfrm>
              <a:custGeom>
                <a:avLst/>
                <a:gdLst>
                  <a:gd name="T0" fmla="*/ 149 w 280"/>
                  <a:gd name="T1" fmla="*/ 0 h 146"/>
                  <a:gd name="T2" fmla="*/ 275 w 280"/>
                  <a:gd name="T3" fmla="*/ 79 h 146"/>
                  <a:gd name="T4" fmla="*/ 125 w 280"/>
                  <a:gd name="T5" fmla="*/ 143 h 146"/>
                  <a:gd name="T6" fmla="*/ 5 w 280"/>
                  <a:gd name="T7" fmla="*/ 67 h 146"/>
                  <a:gd name="T8" fmla="*/ 149 w 280"/>
                  <a:gd name="T9" fmla="*/ 0 h 146"/>
                </a:gdLst>
                <a:ahLst/>
                <a:cxnLst>
                  <a:cxn ang="0">
                    <a:pos x="T0" y="T1"/>
                  </a:cxn>
                  <a:cxn ang="0">
                    <a:pos x="T2" y="T3"/>
                  </a:cxn>
                  <a:cxn ang="0">
                    <a:pos x="T4" y="T5"/>
                  </a:cxn>
                  <a:cxn ang="0">
                    <a:pos x="T6" y="T7"/>
                  </a:cxn>
                  <a:cxn ang="0">
                    <a:pos x="T8" y="T9"/>
                  </a:cxn>
                </a:cxnLst>
                <a:rect l="0" t="0" r="r" b="b"/>
                <a:pathLst>
                  <a:path w="280" h="146">
                    <a:moveTo>
                      <a:pt x="149" y="0"/>
                    </a:moveTo>
                    <a:cubicBezTo>
                      <a:pt x="149" y="0"/>
                      <a:pt x="280" y="4"/>
                      <a:pt x="275" y="79"/>
                    </a:cubicBezTo>
                    <a:cubicBezTo>
                      <a:pt x="272" y="122"/>
                      <a:pt x="210" y="146"/>
                      <a:pt x="125" y="143"/>
                    </a:cubicBezTo>
                    <a:cubicBezTo>
                      <a:pt x="47" y="140"/>
                      <a:pt x="0" y="105"/>
                      <a:pt x="5" y="67"/>
                    </a:cubicBezTo>
                    <a:cubicBezTo>
                      <a:pt x="11" y="14"/>
                      <a:pt x="81" y="0"/>
                      <a:pt x="149" y="0"/>
                    </a:cubicBezTo>
                  </a:path>
                </a:pathLst>
              </a:custGeom>
              <a:gradFill rotWithShape="1">
                <a:gsLst>
                  <a:gs pos="0">
                    <a:srgbClr val="003300"/>
                  </a:gs>
                  <a:gs pos="100000">
                    <a:srgbClr val="008000">
                      <a:alpha val="39999"/>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8" name="Freeform 46"/>
              <p:cNvSpPr/>
              <p:nvPr/>
            </p:nvSpPr>
            <p:spPr bwMode="auto">
              <a:xfrm>
                <a:off x="2273" y="1724"/>
                <a:ext cx="1054" cy="1501"/>
              </a:xfrm>
              <a:custGeom>
                <a:avLst/>
                <a:gdLst>
                  <a:gd name="T0" fmla="*/ 120 w 269"/>
                  <a:gd name="T1" fmla="*/ 69 h 383"/>
                  <a:gd name="T2" fmla="*/ 0 w 269"/>
                  <a:gd name="T3" fmla="*/ 0 h 383"/>
                  <a:gd name="T4" fmla="*/ 1 w 269"/>
                  <a:gd name="T5" fmla="*/ 7 h 383"/>
                  <a:gd name="T6" fmla="*/ 4 w 269"/>
                  <a:gd name="T7" fmla="*/ 325 h 383"/>
                  <a:gd name="T8" fmla="*/ 122 w 269"/>
                  <a:gd name="T9" fmla="*/ 380 h 383"/>
                  <a:gd name="T10" fmla="*/ 256 w 269"/>
                  <a:gd name="T11" fmla="*/ 322 h 383"/>
                  <a:gd name="T12" fmla="*/ 269 w 269"/>
                  <a:gd name="T13" fmla="*/ 10 h 383"/>
                  <a:gd name="T14" fmla="*/ 120 w 269"/>
                  <a:gd name="T15" fmla="*/ 69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383">
                    <a:moveTo>
                      <a:pt x="120" y="69"/>
                    </a:moveTo>
                    <a:cubicBezTo>
                      <a:pt x="47" y="66"/>
                      <a:pt x="1" y="35"/>
                      <a:pt x="0" y="0"/>
                    </a:cubicBezTo>
                    <a:cubicBezTo>
                      <a:pt x="1" y="7"/>
                      <a:pt x="1" y="7"/>
                      <a:pt x="1" y="7"/>
                    </a:cubicBezTo>
                    <a:cubicBezTo>
                      <a:pt x="4" y="325"/>
                      <a:pt x="4" y="325"/>
                      <a:pt x="4" y="325"/>
                    </a:cubicBezTo>
                    <a:cubicBezTo>
                      <a:pt x="6" y="352"/>
                      <a:pt x="60" y="378"/>
                      <a:pt x="122" y="380"/>
                    </a:cubicBezTo>
                    <a:cubicBezTo>
                      <a:pt x="195" y="383"/>
                      <a:pt x="254" y="359"/>
                      <a:pt x="256" y="322"/>
                    </a:cubicBezTo>
                    <a:cubicBezTo>
                      <a:pt x="269" y="10"/>
                      <a:pt x="269" y="10"/>
                      <a:pt x="269" y="10"/>
                    </a:cubicBezTo>
                    <a:cubicBezTo>
                      <a:pt x="262" y="50"/>
                      <a:pt x="201" y="72"/>
                      <a:pt x="120" y="69"/>
                    </a:cubicBezTo>
                  </a:path>
                </a:pathLst>
              </a:custGeom>
              <a:gradFill rotWithShape="1">
                <a:gsLst>
                  <a:gs pos="0">
                    <a:srgbClr val="003300"/>
                  </a:gs>
                  <a:gs pos="100000">
                    <a:srgbClr val="0080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9" name="Freeform 47"/>
              <p:cNvSpPr/>
              <p:nvPr/>
            </p:nvSpPr>
            <p:spPr bwMode="auto">
              <a:xfrm>
                <a:off x="2258" y="1724"/>
                <a:ext cx="1074" cy="309"/>
              </a:xfrm>
              <a:custGeom>
                <a:avLst/>
                <a:gdLst>
                  <a:gd name="T0" fmla="*/ 274 w 274"/>
                  <a:gd name="T1" fmla="*/ 6 h 79"/>
                  <a:gd name="T2" fmla="*/ 221 w 274"/>
                  <a:gd name="T3" fmla="*/ 53 h 79"/>
                  <a:gd name="T4" fmla="*/ 48 w 274"/>
                  <a:gd name="T5" fmla="*/ 47 h 79"/>
                  <a:gd name="T6" fmla="*/ 4 w 274"/>
                  <a:gd name="T7" fmla="*/ 0 h 79"/>
                  <a:gd name="T8" fmla="*/ 45 w 274"/>
                  <a:gd name="T9" fmla="*/ 55 h 79"/>
                  <a:gd name="T10" fmla="*/ 205 w 274"/>
                  <a:gd name="T11" fmla="*/ 66 h 79"/>
                  <a:gd name="T12" fmla="*/ 274 w 274"/>
                  <a:gd name="T13" fmla="*/ 6 h 79"/>
                </a:gdLst>
                <a:ahLst/>
                <a:cxnLst>
                  <a:cxn ang="0">
                    <a:pos x="T0" y="T1"/>
                  </a:cxn>
                  <a:cxn ang="0">
                    <a:pos x="T2" y="T3"/>
                  </a:cxn>
                  <a:cxn ang="0">
                    <a:pos x="T4" y="T5"/>
                  </a:cxn>
                  <a:cxn ang="0">
                    <a:pos x="T6" y="T7"/>
                  </a:cxn>
                  <a:cxn ang="0">
                    <a:pos x="T8" y="T9"/>
                  </a:cxn>
                  <a:cxn ang="0">
                    <a:pos x="T10" y="T11"/>
                  </a:cxn>
                  <a:cxn ang="0">
                    <a:pos x="T12" y="T13"/>
                  </a:cxn>
                </a:cxnLst>
                <a:rect l="0" t="0" r="r" b="b"/>
                <a:pathLst>
                  <a:path w="274" h="79">
                    <a:moveTo>
                      <a:pt x="274" y="6"/>
                    </a:moveTo>
                    <a:cubicBezTo>
                      <a:pt x="274" y="6"/>
                      <a:pt x="271" y="34"/>
                      <a:pt x="221" y="53"/>
                    </a:cubicBezTo>
                    <a:cubicBezTo>
                      <a:pt x="171" y="72"/>
                      <a:pt x="91" y="68"/>
                      <a:pt x="48" y="47"/>
                    </a:cubicBezTo>
                    <a:cubicBezTo>
                      <a:pt x="5" y="26"/>
                      <a:pt x="4" y="0"/>
                      <a:pt x="4" y="0"/>
                    </a:cubicBezTo>
                    <a:cubicBezTo>
                      <a:pt x="4" y="0"/>
                      <a:pt x="0" y="34"/>
                      <a:pt x="45" y="55"/>
                    </a:cubicBezTo>
                    <a:cubicBezTo>
                      <a:pt x="90" y="76"/>
                      <a:pt x="158" y="79"/>
                      <a:pt x="205" y="66"/>
                    </a:cubicBezTo>
                    <a:cubicBezTo>
                      <a:pt x="237" y="57"/>
                      <a:pt x="270" y="42"/>
                      <a:pt x="274" y="6"/>
                    </a:cubicBezTo>
                    <a:close/>
                  </a:path>
                </a:pathLst>
              </a:custGeom>
              <a:gradFill rotWithShape="1">
                <a:gsLst>
                  <a:gs pos="0">
                    <a:srgbClr val="56D282">
                      <a:alpha val="56000"/>
                    </a:srgbClr>
                  </a:gs>
                  <a:gs pos="100000">
                    <a:srgbClr val="ABFFAB">
                      <a:alpha val="74001"/>
                    </a:srgb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0" name="Freeform 48"/>
              <p:cNvSpPr/>
              <p:nvPr/>
            </p:nvSpPr>
            <p:spPr bwMode="auto">
              <a:xfrm>
                <a:off x="2610" y="1886"/>
                <a:ext cx="686" cy="1229"/>
              </a:xfrm>
              <a:custGeom>
                <a:avLst/>
                <a:gdLst>
                  <a:gd name="T0" fmla="*/ 175 w 175"/>
                  <a:gd name="T1" fmla="*/ 0 h 314"/>
                  <a:gd name="T2" fmla="*/ 167 w 175"/>
                  <a:gd name="T3" fmla="*/ 144 h 314"/>
                  <a:gd name="T4" fmla="*/ 158 w 175"/>
                  <a:gd name="T5" fmla="*/ 295 h 314"/>
                  <a:gd name="T6" fmla="*/ 123 w 175"/>
                  <a:gd name="T7" fmla="*/ 309 h 314"/>
                  <a:gd name="T8" fmla="*/ 64 w 175"/>
                  <a:gd name="T9" fmla="*/ 150 h 314"/>
                  <a:gd name="T10" fmla="*/ 0 w 175"/>
                  <a:gd name="T11" fmla="*/ 33 h 314"/>
                  <a:gd name="T12" fmla="*/ 118 w 175"/>
                  <a:gd name="T13" fmla="*/ 30 h 314"/>
                  <a:gd name="T14" fmla="*/ 175 w 175"/>
                  <a:gd name="T15" fmla="*/ 0 h 3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314">
                    <a:moveTo>
                      <a:pt x="175" y="0"/>
                    </a:moveTo>
                    <a:cubicBezTo>
                      <a:pt x="175" y="0"/>
                      <a:pt x="167" y="122"/>
                      <a:pt x="167" y="144"/>
                    </a:cubicBezTo>
                    <a:cubicBezTo>
                      <a:pt x="167" y="166"/>
                      <a:pt x="166" y="283"/>
                      <a:pt x="158" y="295"/>
                    </a:cubicBezTo>
                    <a:cubicBezTo>
                      <a:pt x="150" y="308"/>
                      <a:pt x="137" y="314"/>
                      <a:pt x="123" y="309"/>
                    </a:cubicBezTo>
                    <a:cubicBezTo>
                      <a:pt x="109" y="305"/>
                      <a:pt x="102" y="171"/>
                      <a:pt x="64" y="150"/>
                    </a:cubicBezTo>
                    <a:cubicBezTo>
                      <a:pt x="26" y="130"/>
                      <a:pt x="2" y="44"/>
                      <a:pt x="0" y="33"/>
                    </a:cubicBezTo>
                    <a:cubicBezTo>
                      <a:pt x="0" y="33"/>
                      <a:pt x="45" y="46"/>
                      <a:pt x="118" y="30"/>
                    </a:cubicBezTo>
                    <a:cubicBezTo>
                      <a:pt x="163" y="20"/>
                      <a:pt x="175" y="0"/>
                      <a:pt x="175" y="0"/>
                    </a:cubicBezTo>
                  </a:path>
                </a:pathLst>
              </a:custGeom>
              <a:gradFill rotWithShape="1">
                <a:gsLst>
                  <a:gs pos="0">
                    <a:srgbClr val="009900"/>
                  </a:gs>
                  <a:gs pos="100000">
                    <a:srgbClr val="FFFFFF">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1" name="Freeform 49"/>
              <p:cNvSpPr/>
              <p:nvPr/>
            </p:nvSpPr>
            <p:spPr bwMode="auto">
              <a:xfrm>
                <a:off x="2948" y="2171"/>
                <a:ext cx="365" cy="1029"/>
              </a:xfrm>
              <a:custGeom>
                <a:avLst/>
                <a:gdLst>
                  <a:gd name="T0" fmla="*/ 92 w 93"/>
                  <a:gd name="T1" fmla="*/ 12 h 263"/>
                  <a:gd name="T2" fmla="*/ 93 w 93"/>
                  <a:gd name="T3" fmla="*/ 0 h 263"/>
                  <a:gd name="T4" fmla="*/ 51 w 93"/>
                  <a:gd name="T5" fmla="*/ 48 h 263"/>
                  <a:gd name="T6" fmla="*/ 0 w 93"/>
                  <a:gd name="T7" fmla="*/ 61 h 263"/>
                  <a:gd name="T8" fmla="*/ 1 w 93"/>
                  <a:gd name="T9" fmla="*/ 166 h 263"/>
                  <a:gd name="T10" fmla="*/ 1 w 93"/>
                  <a:gd name="T11" fmla="*/ 263 h 263"/>
                  <a:gd name="T12" fmla="*/ 7 w 93"/>
                  <a:gd name="T13" fmla="*/ 262 h 263"/>
                  <a:gd name="T14" fmla="*/ 92 w 93"/>
                  <a:gd name="T15" fmla="*/ 12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63">
                    <a:moveTo>
                      <a:pt x="92" y="12"/>
                    </a:moveTo>
                    <a:cubicBezTo>
                      <a:pt x="93" y="0"/>
                      <a:pt x="93" y="0"/>
                      <a:pt x="93" y="0"/>
                    </a:cubicBezTo>
                    <a:cubicBezTo>
                      <a:pt x="93" y="0"/>
                      <a:pt x="85" y="33"/>
                      <a:pt x="51" y="48"/>
                    </a:cubicBezTo>
                    <a:cubicBezTo>
                      <a:pt x="28" y="58"/>
                      <a:pt x="0" y="61"/>
                      <a:pt x="0" y="61"/>
                    </a:cubicBezTo>
                    <a:cubicBezTo>
                      <a:pt x="1" y="166"/>
                      <a:pt x="1" y="166"/>
                      <a:pt x="1" y="166"/>
                    </a:cubicBezTo>
                    <a:cubicBezTo>
                      <a:pt x="1" y="263"/>
                      <a:pt x="1" y="263"/>
                      <a:pt x="1" y="263"/>
                    </a:cubicBezTo>
                    <a:cubicBezTo>
                      <a:pt x="7" y="262"/>
                      <a:pt x="7" y="262"/>
                      <a:pt x="7" y="262"/>
                    </a:cubicBezTo>
                    <a:cubicBezTo>
                      <a:pt x="7" y="262"/>
                      <a:pt x="88" y="55"/>
                      <a:pt x="92" y="12"/>
                    </a:cubicBezTo>
                  </a:path>
                </a:pathLst>
              </a:custGeom>
              <a:solidFill>
                <a:srgbClr val="000000">
                  <a:alpha val="16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50"/>
              <p:cNvSpPr>
                <a:spLocks noEditPoints="1"/>
              </p:cNvSpPr>
              <p:nvPr/>
            </p:nvSpPr>
            <p:spPr bwMode="auto">
              <a:xfrm>
                <a:off x="2280" y="2445"/>
                <a:ext cx="346" cy="755"/>
              </a:xfrm>
              <a:custGeom>
                <a:avLst/>
                <a:gdLst>
                  <a:gd name="T0" fmla="*/ 84 w 88"/>
                  <a:gd name="T1" fmla="*/ 192 h 193"/>
                  <a:gd name="T2" fmla="*/ 83 w 88"/>
                  <a:gd name="T3" fmla="*/ 192 h 193"/>
                  <a:gd name="T4" fmla="*/ 88 w 88"/>
                  <a:gd name="T5" fmla="*/ 193 h 193"/>
                  <a:gd name="T6" fmla="*/ 84 w 88"/>
                  <a:gd name="T7" fmla="*/ 192 h 193"/>
                  <a:gd name="T8" fmla="*/ 0 w 88"/>
                  <a:gd name="T9" fmla="*/ 0 h 193"/>
                  <a:gd name="T10" fmla="*/ 0 w 88"/>
                  <a:gd name="T11" fmla="*/ 0 h 193"/>
                  <a:gd name="T12" fmla="*/ 0 w 88"/>
                  <a:gd name="T13" fmla="*/ 1 h 193"/>
                  <a:gd name="T14" fmla="*/ 0 w 88"/>
                  <a:gd name="T15" fmla="*/ 5 h 193"/>
                  <a:gd name="T16" fmla="*/ 0 w 88"/>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93">
                    <a:moveTo>
                      <a:pt x="84" y="192"/>
                    </a:moveTo>
                    <a:cubicBezTo>
                      <a:pt x="83" y="192"/>
                      <a:pt x="83" y="192"/>
                      <a:pt x="83" y="192"/>
                    </a:cubicBezTo>
                    <a:cubicBezTo>
                      <a:pt x="88" y="193"/>
                      <a:pt x="88" y="193"/>
                      <a:pt x="88" y="193"/>
                    </a:cubicBezTo>
                    <a:cubicBezTo>
                      <a:pt x="86" y="193"/>
                      <a:pt x="85" y="192"/>
                      <a:pt x="84" y="192"/>
                    </a:cubicBezTo>
                    <a:moveTo>
                      <a:pt x="0" y="0"/>
                    </a:moveTo>
                    <a:cubicBezTo>
                      <a:pt x="0" y="0"/>
                      <a:pt x="0" y="0"/>
                      <a:pt x="0" y="0"/>
                    </a:cubicBezTo>
                    <a:cubicBezTo>
                      <a:pt x="0" y="1"/>
                      <a:pt x="0" y="1"/>
                      <a:pt x="0" y="1"/>
                    </a:cubicBezTo>
                    <a:cubicBezTo>
                      <a:pt x="0" y="2"/>
                      <a:pt x="0" y="4"/>
                      <a:pt x="0" y="5"/>
                    </a:cubicBezTo>
                    <a:cubicBezTo>
                      <a:pt x="0" y="0"/>
                      <a:pt x="0" y="0"/>
                      <a:pt x="0" y="0"/>
                    </a:cubicBezTo>
                  </a:path>
                </a:pathLst>
              </a:cu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51"/>
              <p:cNvSpPr>
                <a:spLocks noEditPoints="1"/>
              </p:cNvSpPr>
              <p:nvPr/>
            </p:nvSpPr>
            <p:spPr bwMode="auto">
              <a:xfrm>
                <a:off x="2280" y="2443"/>
                <a:ext cx="355" cy="757"/>
              </a:xfrm>
              <a:custGeom>
                <a:avLst/>
                <a:gdLst>
                  <a:gd name="T0" fmla="*/ 84 w 90"/>
                  <a:gd name="T1" fmla="*/ 190 h 194"/>
                  <a:gd name="T2" fmla="*/ 84 w 90"/>
                  <a:gd name="T3" fmla="*/ 193 h 194"/>
                  <a:gd name="T4" fmla="*/ 84 w 90"/>
                  <a:gd name="T5" fmla="*/ 193 h 194"/>
                  <a:gd name="T6" fmla="*/ 88 w 90"/>
                  <a:gd name="T7" fmla="*/ 194 h 194"/>
                  <a:gd name="T8" fmla="*/ 90 w 90"/>
                  <a:gd name="T9" fmla="*/ 194 h 194"/>
                  <a:gd name="T10" fmla="*/ 90 w 90"/>
                  <a:gd name="T11" fmla="*/ 191 h 194"/>
                  <a:gd name="T12" fmla="*/ 84 w 90"/>
                  <a:gd name="T13" fmla="*/ 190 h 194"/>
                  <a:gd name="T14" fmla="*/ 0 w 90"/>
                  <a:gd name="T15" fmla="*/ 0 h 194"/>
                  <a:gd name="T16" fmla="*/ 0 w 90"/>
                  <a:gd name="T17" fmla="*/ 1 h 194"/>
                  <a:gd name="T18" fmla="*/ 0 w 90"/>
                  <a:gd name="T19" fmla="*/ 6 h 194"/>
                  <a:gd name="T20" fmla="*/ 64 w 90"/>
                  <a:gd name="T21" fmla="*/ 64 h 194"/>
                  <a:gd name="T22" fmla="*/ 81 w 90"/>
                  <a:gd name="T23" fmla="*/ 60 h 194"/>
                  <a:gd name="T24" fmla="*/ 31 w 90"/>
                  <a:gd name="T25" fmla="*/ 41 h 194"/>
                  <a:gd name="T26" fmla="*/ 0 w 90"/>
                  <a:gd name="T2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94">
                    <a:moveTo>
                      <a:pt x="84" y="190"/>
                    </a:moveTo>
                    <a:cubicBezTo>
                      <a:pt x="84" y="193"/>
                      <a:pt x="84" y="193"/>
                      <a:pt x="84" y="193"/>
                    </a:cubicBezTo>
                    <a:cubicBezTo>
                      <a:pt x="84" y="193"/>
                      <a:pt x="84" y="193"/>
                      <a:pt x="84" y="193"/>
                    </a:cubicBezTo>
                    <a:cubicBezTo>
                      <a:pt x="85" y="193"/>
                      <a:pt x="86" y="194"/>
                      <a:pt x="88" y="194"/>
                    </a:cubicBezTo>
                    <a:cubicBezTo>
                      <a:pt x="90" y="194"/>
                      <a:pt x="90" y="194"/>
                      <a:pt x="90" y="194"/>
                    </a:cubicBezTo>
                    <a:cubicBezTo>
                      <a:pt x="90" y="191"/>
                      <a:pt x="90" y="191"/>
                      <a:pt x="90" y="191"/>
                    </a:cubicBezTo>
                    <a:cubicBezTo>
                      <a:pt x="88" y="191"/>
                      <a:pt x="86" y="191"/>
                      <a:pt x="84" y="190"/>
                    </a:cubicBezTo>
                    <a:moveTo>
                      <a:pt x="0" y="0"/>
                    </a:moveTo>
                    <a:cubicBezTo>
                      <a:pt x="0" y="0"/>
                      <a:pt x="0" y="1"/>
                      <a:pt x="0" y="1"/>
                    </a:cubicBezTo>
                    <a:cubicBezTo>
                      <a:pt x="0" y="6"/>
                      <a:pt x="0" y="6"/>
                      <a:pt x="0" y="6"/>
                    </a:cubicBezTo>
                    <a:cubicBezTo>
                      <a:pt x="3" y="30"/>
                      <a:pt x="25" y="52"/>
                      <a:pt x="64" y="64"/>
                    </a:cubicBezTo>
                    <a:cubicBezTo>
                      <a:pt x="69" y="63"/>
                      <a:pt x="75" y="61"/>
                      <a:pt x="81" y="60"/>
                    </a:cubicBezTo>
                    <a:cubicBezTo>
                      <a:pt x="68" y="58"/>
                      <a:pt x="47" y="53"/>
                      <a:pt x="31" y="41"/>
                    </a:cubicBezTo>
                    <a:cubicBezTo>
                      <a:pt x="5" y="22"/>
                      <a:pt x="0" y="0"/>
                      <a:pt x="0" y="0"/>
                    </a:cubicBezTo>
                  </a:path>
                </a:pathLst>
              </a:custGeom>
              <a:gradFill rotWithShape="1">
                <a:gsLst>
                  <a:gs pos="0">
                    <a:schemeClr val="tx1">
                      <a:alpha val="27000"/>
                    </a:schemeClr>
                  </a:gs>
                  <a:gs pos="100000">
                    <a:schemeClr val="tx1">
                      <a:gamma/>
                      <a:tint val="51373"/>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1" name="Freeform 52"/>
              <p:cNvSpPr/>
              <p:nvPr/>
            </p:nvSpPr>
            <p:spPr bwMode="auto">
              <a:xfrm>
                <a:off x="1804" y="1998"/>
                <a:ext cx="806" cy="1019"/>
              </a:xfrm>
              <a:custGeom>
                <a:avLst/>
                <a:gdLst>
                  <a:gd name="T0" fmla="*/ 122 w 206"/>
                  <a:gd name="T1" fmla="*/ 115 h 260"/>
                  <a:gd name="T2" fmla="*/ 120 w 206"/>
                  <a:gd name="T3" fmla="*/ 1 h 260"/>
                  <a:gd name="T4" fmla="*/ 0 w 206"/>
                  <a:gd name="T5" fmla="*/ 126 h 260"/>
                  <a:gd name="T6" fmla="*/ 154 w 206"/>
                  <a:gd name="T7" fmla="*/ 260 h 260"/>
                  <a:gd name="T8" fmla="*/ 206 w 206"/>
                  <a:gd name="T9" fmla="*/ 182 h 260"/>
                  <a:gd name="T10" fmla="*/ 122 w 206"/>
                  <a:gd name="T11" fmla="*/ 115 h 260"/>
                </a:gdLst>
                <a:ahLst/>
                <a:cxnLst>
                  <a:cxn ang="0">
                    <a:pos x="T0" y="T1"/>
                  </a:cxn>
                  <a:cxn ang="0">
                    <a:pos x="T2" y="T3"/>
                  </a:cxn>
                  <a:cxn ang="0">
                    <a:pos x="T4" y="T5"/>
                  </a:cxn>
                  <a:cxn ang="0">
                    <a:pos x="T6" y="T7"/>
                  </a:cxn>
                  <a:cxn ang="0">
                    <a:pos x="T8" y="T9"/>
                  </a:cxn>
                  <a:cxn ang="0">
                    <a:pos x="T10" y="T11"/>
                  </a:cxn>
                </a:cxnLst>
                <a:rect l="0" t="0" r="r" b="b"/>
                <a:pathLst>
                  <a:path w="206" h="260">
                    <a:moveTo>
                      <a:pt x="122" y="115"/>
                    </a:moveTo>
                    <a:cubicBezTo>
                      <a:pt x="122" y="115"/>
                      <a:pt x="122" y="0"/>
                      <a:pt x="120" y="1"/>
                    </a:cubicBezTo>
                    <a:cubicBezTo>
                      <a:pt x="47" y="27"/>
                      <a:pt x="0" y="73"/>
                      <a:pt x="0" y="126"/>
                    </a:cubicBezTo>
                    <a:cubicBezTo>
                      <a:pt x="0" y="186"/>
                      <a:pt x="63" y="238"/>
                      <a:pt x="154" y="260"/>
                    </a:cubicBezTo>
                    <a:cubicBezTo>
                      <a:pt x="206" y="182"/>
                      <a:pt x="206" y="182"/>
                      <a:pt x="206" y="182"/>
                    </a:cubicBezTo>
                    <a:cubicBezTo>
                      <a:pt x="153" y="172"/>
                      <a:pt x="122" y="144"/>
                      <a:pt x="122" y="115"/>
                    </a:cubicBezTo>
                  </a:path>
                </a:pathLst>
              </a:custGeom>
              <a:gradFill rotWithShape="1">
                <a:gsLst>
                  <a:gs pos="0">
                    <a:srgbClr val="FFA7A7">
                      <a:alpha val="82001"/>
                    </a:srgbClr>
                  </a:gs>
                  <a:gs pos="100000">
                    <a:srgbClr val="E25B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2" name="Freeform 53"/>
              <p:cNvSpPr/>
              <p:nvPr/>
            </p:nvSpPr>
            <p:spPr bwMode="auto">
              <a:xfrm>
                <a:off x="1804" y="2516"/>
                <a:ext cx="603" cy="983"/>
              </a:xfrm>
              <a:custGeom>
                <a:avLst/>
                <a:gdLst>
                  <a:gd name="T0" fmla="*/ 1 w 154"/>
                  <a:gd name="T1" fmla="*/ 0 h 251"/>
                  <a:gd name="T2" fmla="*/ 0 w 154"/>
                  <a:gd name="T3" fmla="*/ 117 h 251"/>
                  <a:gd name="T4" fmla="*/ 154 w 154"/>
                  <a:gd name="T5" fmla="*/ 251 h 251"/>
                  <a:gd name="T6" fmla="*/ 154 w 154"/>
                  <a:gd name="T7" fmla="*/ 128 h 251"/>
                  <a:gd name="T8" fmla="*/ 1 w 154"/>
                  <a:gd name="T9" fmla="*/ 0 h 251"/>
                </a:gdLst>
                <a:ahLst/>
                <a:cxnLst>
                  <a:cxn ang="0">
                    <a:pos x="T0" y="T1"/>
                  </a:cxn>
                  <a:cxn ang="0">
                    <a:pos x="T2" y="T3"/>
                  </a:cxn>
                  <a:cxn ang="0">
                    <a:pos x="T4" y="T5"/>
                  </a:cxn>
                  <a:cxn ang="0">
                    <a:pos x="T6" y="T7"/>
                  </a:cxn>
                  <a:cxn ang="0">
                    <a:pos x="T8" y="T9"/>
                  </a:cxn>
                </a:cxnLst>
                <a:rect l="0" t="0" r="r" b="b"/>
                <a:pathLst>
                  <a:path w="154" h="251">
                    <a:moveTo>
                      <a:pt x="1" y="0"/>
                    </a:moveTo>
                    <a:cubicBezTo>
                      <a:pt x="0" y="117"/>
                      <a:pt x="0" y="117"/>
                      <a:pt x="0" y="117"/>
                    </a:cubicBezTo>
                    <a:cubicBezTo>
                      <a:pt x="0" y="177"/>
                      <a:pt x="63" y="229"/>
                      <a:pt x="154" y="251"/>
                    </a:cubicBezTo>
                    <a:cubicBezTo>
                      <a:pt x="154" y="128"/>
                      <a:pt x="154" y="128"/>
                      <a:pt x="154" y="128"/>
                    </a:cubicBezTo>
                    <a:cubicBezTo>
                      <a:pt x="67" y="107"/>
                      <a:pt x="5" y="58"/>
                      <a:pt x="1" y="0"/>
                    </a:cubicBezTo>
                  </a:path>
                </a:pathLst>
              </a:custGeom>
              <a:gradFill rotWithShape="1">
                <a:gsLst>
                  <a:gs pos="0">
                    <a:srgbClr val="FF6801"/>
                  </a:gs>
                  <a:gs pos="100000">
                    <a:srgbClr val="F2481A"/>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 name="Freeform 54"/>
              <p:cNvSpPr/>
              <p:nvPr/>
            </p:nvSpPr>
            <p:spPr bwMode="auto">
              <a:xfrm>
                <a:off x="2407" y="2711"/>
                <a:ext cx="203" cy="788"/>
              </a:xfrm>
              <a:custGeom>
                <a:avLst/>
                <a:gdLst>
                  <a:gd name="T0" fmla="*/ 0 w 123"/>
                  <a:gd name="T1" fmla="*/ 184 h 475"/>
                  <a:gd name="T2" fmla="*/ 0 w 123"/>
                  <a:gd name="T3" fmla="*/ 475 h 475"/>
                  <a:gd name="T4" fmla="*/ 123 w 123"/>
                  <a:gd name="T5" fmla="*/ 293 h 475"/>
                  <a:gd name="T6" fmla="*/ 123 w 123"/>
                  <a:gd name="T7" fmla="*/ 0 h 475"/>
                  <a:gd name="T8" fmla="*/ 0 w 123"/>
                  <a:gd name="T9" fmla="*/ 184 h 475"/>
                </a:gdLst>
                <a:ahLst/>
                <a:cxnLst>
                  <a:cxn ang="0">
                    <a:pos x="T0" y="T1"/>
                  </a:cxn>
                  <a:cxn ang="0">
                    <a:pos x="T2" y="T3"/>
                  </a:cxn>
                  <a:cxn ang="0">
                    <a:pos x="T4" y="T5"/>
                  </a:cxn>
                  <a:cxn ang="0">
                    <a:pos x="T6" y="T7"/>
                  </a:cxn>
                  <a:cxn ang="0">
                    <a:pos x="T8" y="T9"/>
                  </a:cxn>
                </a:cxnLst>
                <a:rect l="0" t="0" r="r" b="b"/>
                <a:pathLst>
                  <a:path w="123" h="475">
                    <a:moveTo>
                      <a:pt x="0" y="184"/>
                    </a:moveTo>
                    <a:lnTo>
                      <a:pt x="0" y="475"/>
                    </a:lnTo>
                    <a:lnTo>
                      <a:pt x="123" y="293"/>
                    </a:lnTo>
                    <a:lnTo>
                      <a:pt x="123" y="0"/>
                    </a:lnTo>
                    <a:lnTo>
                      <a:pt x="0" y="184"/>
                    </a:lnTo>
                    <a:close/>
                  </a:path>
                </a:pathLst>
              </a:custGeom>
              <a:gradFill rotWithShape="1">
                <a:gsLst>
                  <a:gs pos="0">
                    <a:srgbClr val="FF6801"/>
                  </a:gs>
                  <a:gs pos="100000">
                    <a:srgbClr val="F2481A"/>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4" name="Freeform 55"/>
              <p:cNvSpPr/>
              <p:nvPr/>
            </p:nvSpPr>
            <p:spPr bwMode="auto">
              <a:xfrm>
                <a:off x="2407" y="2711"/>
                <a:ext cx="203" cy="788"/>
              </a:xfrm>
              <a:custGeom>
                <a:avLst/>
                <a:gdLst>
                  <a:gd name="T0" fmla="*/ 0 w 123"/>
                  <a:gd name="T1" fmla="*/ 184 h 475"/>
                  <a:gd name="T2" fmla="*/ 0 w 123"/>
                  <a:gd name="T3" fmla="*/ 475 h 475"/>
                  <a:gd name="T4" fmla="*/ 123 w 123"/>
                  <a:gd name="T5" fmla="*/ 293 h 475"/>
                  <a:gd name="T6" fmla="*/ 123 w 123"/>
                  <a:gd name="T7" fmla="*/ 0 h 475"/>
                  <a:gd name="T8" fmla="*/ 0 w 123"/>
                  <a:gd name="T9" fmla="*/ 184 h 475"/>
                </a:gdLst>
                <a:ahLst/>
                <a:cxnLst>
                  <a:cxn ang="0">
                    <a:pos x="T0" y="T1"/>
                  </a:cxn>
                  <a:cxn ang="0">
                    <a:pos x="T2" y="T3"/>
                  </a:cxn>
                  <a:cxn ang="0">
                    <a:pos x="T4" y="T5"/>
                  </a:cxn>
                  <a:cxn ang="0">
                    <a:pos x="T6" y="T7"/>
                  </a:cxn>
                  <a:cxn ang="0">
                    <a:pos x="T8" y="T9"/>
                  </a:cxn>
                </a:cxnLst>
                <a:rect l="0" t="0" r="r" b="b"/>
                <a:pathLst>
                  <a:path w="123" h="475">
                    <a:moveTo>
                      <a:pt x="0" y="184"/>
                    </a:moveTo>
                    <a:lnTo>
                      <a:pt x="0" y="475"/>
                    </a:lnTo>
                    <a:lnTo>
                      <a:pt x="123" y="293"/>
                    </a:lnTo>
                    <a:lnTo>
                      <a:pt x="123" y="0"/>
                    </a:lnTo>
                    <a:lnTo>
                      <a:pt x="0" y="1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5" name="Freeform 56"/>
              <p:cNvSpPr/>
              <p:nvPr/>
            </p:nvSpPr>
            <p:spPr bwMode="auto">
              <a:xfrm>
                <a:off x="1791" y="2516"/>
                <a:ext cx="827" cy="983"/>
              </a:xfrm>
              <a:custGeom>
                <a:avLst/>
                <a:gdLst>
                  <a:gd name="T0" fmla="*/ 209 w 211"/>
                  <a:gd name="T1" fmla="*/ 50 h 251"/>
                  <a:gd name="T2" fmla="*/ 155 w 211"/>
                  <a:gd name="T3" fmla="*/ 125 h 251"/>
                  <a:gd name="T4" fmla="*/ 68 w 211"/>
                  <a:gd name="T5" fmla="*/ 89 h 251"/>
                  <a:gd name="T6" fmla="*/ 4 w 211"/>
                  <a:gd name="T7" fmla="*/ 0 h 251"/>
                  <a:gd name="T8" fmla="*/ 50 w 211"/>
                  <a:gd name="T9" fmla="*/ 81 h 251"/>
                  <a:gd name="T10" fmla="*/ 153 w 211"/>
                  <a:gd name="T11" fmla="*/ 131 h 251"/>
                  <a:gd name="T12" fmla="*/ 154 w 211"/>
                  <a:gd name="T13" fmla="*/ 251 h 251"/>
                  <a:gd name="T14" fmla="*/ 157 w 211"/>
                  <a:gd name="T15" fmla="*/ 251 h 251"/>
                  <a:gd name="T16" fmla="*/ 159 w 211"/>
                  <a:gd name="T17" fmla="*/ 247 h 251"/>
                  <a:gd name="T18" fmla="*/ 158 w 211"/>
                  <a:gd name="T19" fmla="*/ 129 h 251"/>
                  <a:gd name="T20" fmla="*/ 209 w 211"/>
                  <a:gd name="T21" fmla="*/ 5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51">
                    <a:moveTo>
                      <a:pt x="209" y="50"/>
                    </a:moveTo>
                    <a:cubicBezTo>
                      <a:pt x="209" y="50"/>
                      <a:pt x="162" y="118"/>
                      <a:pt x="155" y="125"/>
                    </a:cubicBezTo>
                    <a:cubicBezTo>
                      <a:pt x="155" y="125"/>
                      <a:pt x="119" y="120"/>
                      <a:pt x="68" y="89"/>
                    </a:cubicBezTo>
                    <a:cubicBezTo>
                      <a:pt x="9" y="52"/>
                      <a:pt x="4" y="10"/>
                      <a:pt x="4" y="0"/>
                    </a:cubicBezTo>
                    <a:cubicBezTo>
                      <a:pt x="4" y="0"/>
                      <a:pt x="0" y="42"/>
                      <a:pt x="50" y="81"/>
                    </a:cubicBezTo>
                    <a:cubicBezTo>
                      <a:pt x="101" y="121"/>
                      <a:pt x="153" y="131"/>
                      <a:pt x="153" y="131"/>
                    </a:cubicBezTo>
                    <a:cubicBezTo>
                      <a:pt x="154" y="251"/>
                      <a:pt x="154" y="251"/>
                      <a:pt x="154" y="251"/>
                    </a:cubicBezTo>
                    <a:cubicBezTo>
                      <a:pt x="157" y="251"/>
                      <a:pt x="157" y="251"/>
                      <a:pt x="157" y="251"/>
                    </a:cubicBezTo>
                    <a:cubicBezTo>
                      <a:pt x="159" y="247"/>
                      <a:pt x="159" y="247"/>
                      <a:pt x="159" y="247"/>
                    </a:cubicBezTo>
                    <a:cubicBezTo>
                      <a:pt x="158" y="129"/>
                      <a:pt x="158" y="129"/>
                      <a:pt x="158" y="129"/>
                    </a:cubicBezTo>
                    <a:cubicBezTo>
                      <a:pt x="158" y="129"/>
                      <a:pt x="211" y="56"/>
                      <a:pt x="209" y="50"/>
                    </a:cubicBezTo>
                  </a:path>
                </a:pathLst>
              </a:custGeom>
              <a:gradFill rotWithShape="1">
                <a:gsLst>
                  <a:gs pos="0">
                    <a:srgbClr val="FFD2B3"/>
                  </a:gs>
                  <a:gs pos="100000">
                    <a:srgbClr val="F0965E">
                      <a:alpha val="41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6" name="Freeform 57"/>
              <p:cNvSpPr/>
              <p:nvPr/>
            </p:nvSpPr>
            <p:spPr bwMode="auto">
              <a:xfrm>
                <a:off x="1831" y="2043"/>
                <a:ext cx="423" cy="488"/>
              </a:xfrm>
              <a:custGeom>
                <a:avLst/>
                <a:gdLst>
                  <a:gd name="T0" fmla="*/ 56 w 108"/>
                  <a:gd name="T1" fmla="*/ 118 h 125"/>
                  <a:gd name="T2" fmla="*/ 108 w 108"/>
                  <a:gd name="T3" fmla="*/ 84 h 125"/>
                  <a:gd name="T4" fmla="*/ 108 w 108"/>
                  <a:gd name="T5" fmla="*/ 0 h 125"/>
                  <a:gd name="T6" fmla="*/ 36 w 108"/>
                  <a:gd name="T7" fmla="*/ 41 h 125"/>
                  <a:gd name="T8" fmla="*/ 1 w 108"/>
                  <a:gd name="T9" fmla="*/ 107 h 125"/>
                  <a:gd name="T10" fmla="*/ 56 w 108"/>
                  <a:gd name="T11" fmla="*/ 118 h 125"/>
                </a:gdLst>
                <a:ahLst/>
                <a:cxnLst>
                  <a:cxn ang="0">
                    <a:pos x="T0" y="T1"/>
                  </a:cxn>
                  <a:cxn ang="0">
                    <a:pos x="T2" y="T3"/>
                  </a:cxn>
                  <a:cxn ang="0">
                    <a:pos x="T4" y="T5"/>
                  </a:cxn>
                  <a:cxn ang="0">
                    <a:pos x="T6" y="T7"/>
                  </a:cxn>
                  <a:cxn ang="0">
                    <a:pos x="T8" y="T9"/>
                  </a:cxn>
                  <a:cxn ang="0">
                    <a:pos x="T10" y="T11"/>
                  </a:cxn>
                </a:cxnLst>
                <a:rect l="0" t="0" r="r" b="b"/>
                <a:pathLst>
                  <a:path w="108" h="125">
                    <a:moveTo>
                      <a:pt x="56" y="118"/>
                    </a:moveTo>
                    <a:cubicBezTo>
                      <a:pt x="83" y="116"/>
                      <a:pt x="107" y="119"/>
                      <a:pt x="108" y="84"/>
                    </a:cubicBezTo>
                    <a:cubicBezTo>
                      <a:pt x="108" y="0"/>
                      <a:pt x="108" y="0"/>
                      <a:pt x="108" y="0"/>
                    </a:cubicBezTo>
                    <a:cubicBezTo>
                      <a:pt x="108" y="0"/>
                      <a:pt x="63" y="14"/>
                      <a:pt x="36" y="41"/>
                    </a:cubicBezTo>
                    <a:cubicBezTo>
                      <a:pt x="19" y="58"/>
                      <a:pt x="2" y="81"/>
                      <a:pt x="1" y="107"/>
                    </a:cubicBezTo>
                    <a:cubicBezTo>
                      <a:pt x="0" y="125"/>
                      <a:pt x="29" y="119"/>
                      <a:pt x="56" y="118"/>
                    </a:cubicBezTo>
                    <a:close/>
                  </a:path>
                </a:pathLst>
              </a:custGeom>
              <a:gradFill rotWithShape="1">
                <a:gsLst>
                  <a:gs pos="0">
                    <a:srgbClr val="FFFFFF"/>
                  </a:gs>
                  <a:gs pos="100000">
                    <a:srgbClr val="FFE8DD">
                      <a:alpha val="4100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7" name="Freeform 58"/>
              <p:cNvSpPr/>
              <p:nvPr/>
            </p:nvSpPr>
            <p:spPr bwMode="auto">
              <a:xfrm>
                <a:off x="2974" y="1717"/>
                <a:ext cx="824" cy="1018"/>
              </a:xfrm>
              <a:custGeom>
                <a:avLst/>
                <a:gdLst>
                  <a:gd name="T0" fmla="*/ 91 w 210"/>
                  <a:gd name="T1" fmla="*/ 0 h 260"/>
                  <a:gd name="T2" fmla="*/ 91 w 210"/>
                  <a:gd name="T3" fmla="*/ 8 h 260"/>
                  <a:gd name="T4" fmla="*/ 90 w 210"/>
                  <a:gd name="T5" fmla="*/ 15 h 260"/>
                  <a:gd name="T6" fmla="*/ 87 w 210"/>
                  <a:gd name="T7" fmla="*/ 123 h 260"/>
                  <a:gd name="T8" fmla="*/ 86 w 210"/>
                  <a:gd name="T9" fmla="*/ 123 h 260"/>
                  <a:gd name="T10" fmla="*/ 0 w 210"/>
                  <a:gd name="T11" fmla="*/ 182 h 260"/>
                  <a:gd name="T12" fmla="*/ 53 w 210"/>
                  <a:gd name="T13" fmla="*/ 260 h 260"/>
                  <a:gd name="T14" fmla="*/ 210 w 210"/>
                  <a:gd name="T15" fmla="*/ 125 h 260"/>
                  <a:gd name="T16" fmla="*/ 91 w 210"/>
                  <a:gd name="T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260">
                    <a:moveTo>
                      <a:pt x="91" y="0"/>
                    </a:moveTo>
                    <a:cubicBezTo>
                      <a:pt x="91" y="3"/>
                      <a:pt x="91" y="5"/>
                      <a:pt x="91" y="8"/>
                    </a:cubicBezTo>
                    <a:cubicBezTo>
                      <a:pt x="91" y="10"/>
                      <a:pt x="90" y="13"/>
                      <a:pt x="90" y="15"/>
                    </a:cubicBezTo>
                    <a:cubicBezTo>
                      <a:pt x="91" y="20"/>
                      <a:pt x="87" y="123"/>
                      <a:pt x="87" y="123"/>
                    </a:cubicBezTo>
                    <a:cubicBezTo>
                      <a:pt x="86" y="123"/>
                      <a:pt x="86" y="123"/>
                      <a:pt x="86" y="123"/>
                    </a:cubicBezTo>
                    <a:cubicBezTo>
                      <a:pt x="84" y="154"/>
                      <a:pt x="50" y="174"/>
                      <a:pt x="0" y="182"/>
                    </a:cubicBezTo>
                    <a:cubicBezTo>
                      <a:pt x="53" y="260"/>
                      <a:pt x="53" y="260"/>
                      <a:pt x="53" y="260"/>
                    </a:cubicBezTo>
                    <a:cubicBezTo>
                      <a:pt x="145" y="238"/>
                      <a:pt x="210" y="186"/>
                      <a:pt x="210" y="125"/>
                    </a:cubicBezTo>
                    <a:cubicBezTo>
                      <a:pt x="210" y="72"/>
                      <a:pt x="162" y="26"/>
                      <a:pt x="91" y="0"/>
                    </a:cubicBezTo>
                    <a:close/>
                  </a:path>
                </a:pathLst>
              </a:custGeom>
              <a:gradFill rotWithShape="1">
                <a:gsLst>
                  <a:gs pos="0">
                    <a:srgbClr val="CC9900"/>
                  </a:gs>
                  <a:gs pos="100000">
                    <a:srgbClr val="FFCC00">
                      <a:alpha val="75999"/>
                    </a:srgb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8" name="Freeform 59"/>
              <p:cNvSpPr/>
              <p:nvPr/>
            </p:nvSpPr>
            <p:spPr bwMode="auto">
              <a:xfrm>
                <a:off x="3183" y="2230"/>
                <a:ext cx="615" cy="1273"/>
              </a:xfrm>
              <a:custGeom>
                <a:avLst/>
                <a:gdLst>
                  <a:gd name="T0" fmla="*/ 157 w 157"/>
                  <a:gd name="T1" fmla="*/ 183 h 325"/>
                  <a:gd name="T2" fmla="*/ 157 w 157"/>
                  <a:gd name="T3" fmla="*/ 0 h 325"/>
                  <a:gd name="T4" fmla="*/ 0 w 157"/>
                  <a:gd name="T5" fmla="*/ 129 h 325"/>
                  <a:gd name="T6" fmla="*/ 0 w 157"/>
                  <a:gd name="T7" fmla="*/ 325 h 325"/>
                  <a:gd name="T8" fmla="*/ 157 w 157"/>
                  <a:gd name="T9" fmla="*/ 190 h 325"/>
                  <a:gd name="T10" fmla="*/ 157 w 157"/>
                  <a:gd name="T11" fmla="*/ 183 h 325"/>
                </a:gdLst>
                <a:ahLst/>
                <a:cxnLst>
                  <a:cxn ang="0">
                    <a:pos x="T0" y="T1"/>
                  </a:cxn>
                  <a:cxn ang="0">
                    <a:pos x="T2" y="T3"/>
                  </a:cxn>
                  <a:cxn ang="0">
                    <a:pos x="T4" y="T5"/>
                  </a:cxn>
                  <a:cxn ang="0">
                    <a:pos x="T6" y="T7"/>
                  </a:cxn>
                  <a:cxn ang="0">
                    <a:pos x="T8" y="T9"/>
                  </a:cxn>
                  <a:cxn ang="0">
                    <a:pos x="T10" y="T11"/>
                  </a:cxn>
                </a:cxnLst>
                <a:rect l="0" t="0" r="r" b="b"/>
                <a:pathLst>
                  <a:path w="157" h="325">
                    <a:moveTo>
                      <a:pt x="157" y="183"/>
                    </a:moveTo>
                    <a:cubicBezTo>
                      <a:pt x="157" y="0"/>
                      <a:pt x="157" y="0"/>
                      <a:pt x="157" y="0"/>
                    </a:cubicBezTo>
                    <a:cubicBezTo>
                      <a:pt x="152" y="59"/>
                      <a:pt x="89" y="108"/>
                      <a:pt x="0" y="129"/>
                    </a:cubicBezTo>
                    <a:cubicBezTo>
                      <a:pt x="0" y="325"/>
                      <a:pt x="0" y="325"/>
                      <a:pt x="0" y="325"/>
                    </a:cubicBezTo>
                    <a:cubicBezTo>
                      <a:pt x="92" y="303"/>
                      <a:pt x="157" y="251"/>
                      <a:pt x="157" y="190"/>
                    </a:cubicBezTo>
                    <a:cubicBezTo>
                      <a:pt x="157" y="187"/>
                      <a:pt x="157" y="185"/>
                      <a:pt x="157" y="183"/>
                    </a:cubicBezTo>
                  </a:path>
                </a:pathLst>
              </a:custGeom>
              <a:gradFill rotWithShape="1">
                <a:gsLst>
                  <a:gs pos="0">
                    <a:srgbClr val="CC9900"/>
                  </a:gs>
                  <a:gs pos="100000">
                    <a:srgbClr val="FFCC00">
                      <a:alpha val="75999"/>
                    </a:srgbClr>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9" name="Freeform 60"/>
              <p:cNvSpPr/>
              <p:nvPr/>
            </p:nvSpPr>
            <p:spPr bwMode="auto">
              <a:xfrm>
                <a:off x="2974" y="2430"/>
                <a:ext cx="209" cy="1073"/>
              </a:xfrm>
              <a:custGeom>
                <a:avLst/>
                <a:gdLst>
                  <a:gd name="T0" fmla="*/ 0 w 126"/>
                  <a:gd name="T1" fmla="*/ 0 h 647"/>
                  <a:gd name="T2" fmla="*/ 0 w 126"/>
                  <a:gd name="T3" fmla="*/ 463 h 647"/>
                  <a:gd name="T4" fmla="*/ 126 w 126"/>
                  <a:gd name="T5" fmla="*/ 647 h 647"/>
                  <a:gd name="T6" fmla="*/ 126 w 126"/>
                  <a:gd name="T7" fmla="*/ 184 h 647"/>
                  <a:gd name="T8" fmla="*/ 0 w 126"/>
                  <a:gd name="T9" fmla="*/ 0 h 647"/>
                </a:gdLst>
                <a:ahLst/>
                <a:cxnLst>
                  <a:cxn ang="0">
                    <a:pos x="T0" y="T1"/>
                  </a:cxn>
                  <a:cxn ang="0">
                    <a:pos x="T2" y="T3"/>
                  </a:cxn>
                  <a:cxn ang="0">
                    <a:pos x="T4" y="T5"/>
                  </a:cxn>
                  <a:cxn ang="0">
                    <a:pos x="T6" y="T7"/>
                  </a:cxn>
                  <a:cxn ang="0">
                    <a:pos x="T8" y="T9"/>
                  </a:cxn>
                </a:cxnLst>
                <a:rect l="0" t="0" r="r" b="b"/>
                <a:pathLst>
                  <a:path w="126" h="647">
                    <a:moveTo>
                      <a:pt x="0" y="0"/>
                    </a:moveTo>
                    <a:lnTo>
                      <a:pt x="0" y="463"/>
                    </a:lnTo>
                    <a:lnTo>
                      <a:pt x="126" y="647"/>
                    </a:lnTo>
                    <a:lnTo>
                      <a:pt x="126" y="184"/>
                    </a:lnTo>
                    <a:lnTo>
                      <a:pt x="0" y="0"/>
                    </a:lnTo>
                    <a:close/>
                  </a:path>
                </a:pathLst>
              </a:custGeom>
              <a:gradFill rotWithShape="1">
                <a:gsLst>
                  <a:gs pos="0">
                    <a:srgbClr val="CC9900"/>
                  </a:gs>
                  <a:gs pos="100000">
                    <a:srgbClr val="FFCC00">
                      <a:alpha val="75999"/>
                    </a:srgbClr>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0" name="Freeform 61"/>
              <p:cNvSpPr/>
              <p:nvPr/>
            </p:nvSpPr>
            <p:spPr bwMode="auto">
              <a:xfrm>
                <a:off x="2974" y="2430"/>
                <a:ext cx="209" cy="1073"/>
              </a:xfrm>
              <a:custGeom>
                <a:avLst/>
                <a:gdLst>
                  <a:gd name="T0" fmla="*/ 0 w 126"/>
                  <a:gd name="T1" fmla="*/ 0 h 647"/>
                  <a:gd name="T2" fmla="*/ 0 w 126"/>
                  <a:gd name="T3" fmla="*/ 463 h 647"/>
                  <a:gd name="T4" fmla="*/ 126 w 126"/>
                  <a:gd name="T5" fmla="*/ 647 h 647"/>
                  <a:gd name="T6" fmla="*/ 126 w 126"/>
                  <a:gd name="T7" fmla="*/ 184 h 647"/>
                  <a:gd name="T8" fmla="*/ 0 w 126"/>
                  <a:gd name="T9" fmla="*/ 0 h 647"/>
                </a:gdLst>
                <a:ahLst/>
                <a:cxnLst>
                  <a:cxn ang="0">
                    <a:pos x="T0" y="T1"/>
                  </a:cxn>
                  <a:cxn ang="0">
                    <a:pos x="T2" y="T3"/>
                  </a:cxn>
                  <a:cxn ang="0">
                    <a:pos x="T4" y="T5"/>
                  </a:cxn>
                  <a:cxn ang="0">
                    <a:pos x="T6" y="T7"/>
                  </a:cxn>
                  <a:cxn ang="0">
                    <a:pos x="T8" y="T9"/>
                  </a:cxn>
                </a:cxnLst>
                <a:rect l="0" t="0" r="r" b="b"/>
                <a:pathLst>
                  <a:path w="126" h="647">
                    <a:moveTo>
                      <a:pt x="0" y="0"/>
                    </a:moveTo>
                    <a:lnTo>
                      <a:pt x="0" y="463"/>
                    </a:lnTo>
                    <a:lnTo>
                      <a:pt x="126" y="647"/>
                    </a:lnTo>
                    <a:lnTo>
                      <a:pt x="126" y="1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1" name="Freeform 62"/>
              <p:cNvSpPr/>
              <p:nvPr/>
            </p:nvSpPr>
            <p:spPr bwMode="auto">
              <a:xfrm>
                <a:off x="2970" y="2233"/>
                <a:ext cx="832" cy="1270"/>
              </a:xfrm>
              <a:custGeom>
                <a:avLst/>
                <a:gdLst>
                  <a:gd name="T0" fmla="*/ 1 w 212"/>
                  <a:gd name="T1" fmla="*/ 50 h 324"/>
                  <a:gd name="T2" fmla="*/ 55 w 212"/>
                  <a:gd name="T3" fmla="*/ 125 h 324"/>
                  <a:gd name="T4" fmla="*/ 143 w 212"/>
                  <a:gd name="T5" fmla="*/ 88 h 324"/>
                  <a:gd name="T6" fmla="*/ 210 w 212"/>
                  <a:gd name="T7" fmla="*/ 0 h 324"/>
                  <a:gd name="T8" fmla="*/ 162 w 212"/>
                  <a:gd name="T9" fmla="*/ 81 h 324"/>
                  <a:gd name="T10" fmla="*/ 57 w 212"/>
                  <a:gd name="T11" fmla="*/ 130 h 324"/>
                  <a:gd name="T12" fmla="*/ 56 w 212"/>
                  <a:gd name="T13" fmla="*/ 324 h 324"/>
                  <a:gd name="T14" fmla="*/ 54 w 212"/>
                  <a:gd name="T15" fmla="*/ 324 h 324"/>
                  <a:gd name="T16" fmla="*/ 51 w 212"/>
                  <a:gd name="T17" fmla="*/ 320 h 324"/>
                  <a:gd name="T18" fmla="*/ 52 w 212"/>
                  <a:gd name="T19" fmla="*/ 129 h 324"/>
                  <a:gd name="T20" fmla="*/ 1 w 212"/>
                  <a:gd name="T21" fmla="*/ 5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324">
                    <a:moveTo>
                      <a:pt x="1" y="50"/>
                    </a:moveTo>
                    <a:cubicBezTo>
                      <a:pt x="1" y="50"/>
                      <a:pt x="48" y="118"/>
                      <a:pt x="55" y="125"/>
                    </a:cubicBezTo>
                    <a:cubicBezTo>
                      <a:pt x="55" y="125"/>
                      <a:pt x="91" y="120"/>
                      <a:pt x="143" y="88"/>
                    </a:cubicBezTo>
                    <a:cubicBezTo>
                      <a:pt x="201" y="52"/>
                      <a:pt x="210" y="10"/>
                      <a:pt x="210" y="0"/>
                    </a:cubicBezTo>
                    <a:cubicBezTo>
                      <a:pt x="210" y="0"/>
                      <a:pt x="212" y="42"/>
                      <a:pt x="162" y="81"/>
                    </a:cubicBezTo>
                    <a:cubicBezTo>
                      <a:pt x="111" y="121"/>
                      <a:pt x="57" y="130"/>
                      <a:pt x="57" y="130"/>
                    </a:cubicBezTo>
                    <a:cubicBezTo>
                      <a:pt x="56" y="324"/>
                      <a:pt x="56" y="324"/>
                      <a:pt x="56" y="324"/>
                    </a:cubicBezTo>
                    <a:cubicBezTo>
                      <a:pt x="54" y="324"/>
                      <a:pt x="54" y="324"/>
                      <a:pt x="54" y="324"/>
                    </a:cubicBezTo>
                    <a:cubicBezTo>
                      <a:pt x="51" y="320"/>
                      <a:pt x="51" y="320"/>
                      <a:pt x="51" y="320"/>
                    </a:cubicBezTo>
                    <a:cubicBezTo>
                      <a:pt x="52" y="129"/>
                      <a:pt x="52" y="129"/>
                      <a:pt x="52" y="129"/>
                    </a:cubicBezTo>
                    <a:cubicBezTo>
                      <a:pt x="52" y="129"/>
                      <a:pt x="0" y="55"/>
                      <a:pt x="1" y="5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2" name="Freeform 63"/>
              <p:cNvSpPr/>
              <p:nvPr/>
            </p:nvSpPr>
            <p:spPr bwMode="auto">
              <a:xfrm>
                <a:off x="3348" y="1754"/>
                <a:ext cx="422" cy="492"/>
              </a:xfrm>
              <a:custGeom>
                <a:avLst/>
                <a:gdLst>
                  <a:gd name="T0" fmla="*/ 56 w 108"/>
                  <a:gd name="T1" fmla="*/ 122 h 125"/>
                  <a:gd name="T2" fmla="*/ 0 w 108"/>
                  <a:gd name="T3" fmla="*/ 84 h 125"/>
                  <a:gd name="T4" fmla="*/ 0 w 108"/>
                  <a:gd name="T5" fmla="*/ 0 h 125"/>
                  <a:gd name="T6" fmla="*/ 72 w 108"/>
                  <a:gd name="T7" fmla="*/ 41 h 125"/>
                  <a:gd name="T8" fmla="*/ 107 w 108"/>
                  <a:gd name="T9" fmla="*/ 107 h 125"/>
                  <a:gd name="T10" fmla="*/ 56 w 108"/>
                  <a:gd name="T11" fmla="*/ 122 h 125"/>
                </a:gdLst>
                <a:ahLst/>
                <a:cxnLst>
                  <a:cxn ang="0">
                    <a:pos x="T0" y="T1"/>
                  </a:cxn>
                  <a:cxn ang="0">
                    <a:pos x="T2" y="T3"/>
                  </a:cxn>
                  <a:cxn ang="0">
                    <a:pos x="T4" y="T5"/>
                  </a:cxn>
                  <a:cxn ang="0">
                    <a:pos x="T6" y="T7"/>
                  </a:cxn>
                  <a:cxn ang="0">
                    <a:pos x="T8" y="T9"/>
                  </a:cxn>
                  <a:cxn ang="0">
                    <a:pos x="T10" y="T11"/>
                  </a:cxn>
                </a:cxnLst>
                <a:rect l="0" t="0" r="r" b="b"/>
                <a:pathLst>
                  <a:path w="108" h="125">
                    <a:moveTo>
                      <a:pt x="56" y="122"/>
                    </a:moveTo>
                    <a:cubicBezTo>
                      <a:pt x="30" y="121"/>
                      <a:pt x="0" y="119"/>
                      <a:pt x="0" y="84"/>
                    </a:cubicBezTo>
                    <a:cubicBezTo>
                      <a:pt x="0" y="0"/>
                      <a:pt x="0" y="0"/>
                      <a:pt x="0" y="0"/>
                    </a:cubicBezTo>
                    <a:cubicBezTo>
                      <a:pt x="0" y="0"/>
                      <a:pt x="45" y="14"/>
                      <a:pt x="72" y="41"/>
                    </a:cubicBezTo>
                    <a:cubicBezTo>
                      <a:pt x="89" y="58"/>
                      <a:pt x="106" y="81"/>
                      <a:pt x="107" y="107"/>
                    </a:cubicBezTo>
                    <a:cubicBezTo>
                      <a:pt x="108" y="125"/>
                      <a:pt x="83" y="124"/>
                      <a:pt x="56" y="122"/>
                    </a:cubicBezTo>
                    <a:close/>
                  </a:path>
                </a:pathLst>
              </a:custGeom>
              <a:gradFill rotWithShape="1">
                <a:gsLst>
                  <a:gs pos="0">
                    <a:srgbClr val="FFEEAF">
                      <a:alpha val="64999"/>
                    </a:srgbClr>
                  </a:gs>
                  <a:gs pos="100000">
                    <a:srgbClr val="FFFFF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 name="Freeform 64"/>
              <p:cNvSpPr/>
              <p:nvPr/>
            </p:nvSpPr>
            <p:spPr bwMode="auto">
              <a:xfrm>
                <a:off x="2811" y="1495"/>
                <a:ext cx="395" cy="176"/>
              </a:xfrm>
              <a:custGeom>
                <a:avLst/>
                <a:gdLst>
                  <a:gd name="T0" fmla="*/ 22 w 101"/>
                  <a:gd name="T1" fmla="*/ 0 h 45"/>
                  <a:gd name="T2" fmla="*/ 9 w 101"/>
                  <a:gd name="T3" fmla="*/ 1 h 45"/>
                  <a:gd name="T4" fmla="*/ 0 w 101"/>
                  <a:gd name="T5" fmla="*/ 8 h 45"/>
                  <a:gd name="T6" fmla="*/ 56 w 101"/>
                  <a:gd name="T7" fmla="*/ 22 h 45"/>
                  <a:gd name="T8" fmla="*/ 91 w 101"/>
                  <a:gd name="T9" fmla="*/ 45 h 45"/>
                  <a:gd name="T10" fmla="*/ 95 w 101"/>
                  <a:gd name="T11" fmla="*/ 45 h 45"/>
                  <a:gd name="T12" fmla="*/ 101 w 101"/>
                  <a:gd name="T13" fmla="*/ 40 h 45"/>
                  <a:gd name="T14" fmla="*/ 77 w 101"/>
                  <a:gd name="T15" fmla="*/ 14 h 45"/>
                  <a:gd name="T16" fmla="*/ 22 w 10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45">
                    <a:moveTo>
                      <a:pt x="22" y="0"/>
                    </a:moveTo>
                    <a:cubicBezTo>
                      <a:pt x="14" y="0"/>
                      <a:pt x="9" y="1"/>
                      <a:pt x="9" y="1"/>
                    </a:cubicBezTo>
                    <a:cubicBezTo>
                      <a:pt x="2" y="4"/>
                      <a:pt x="0" y="6"/>
                      <a:pt x="0" y="8"/>
                    </a:cubicBezTo>
                    <a:cubicBezTo>
                      <a:pt x="0" y="14"/>
                      <a:pt x="36" y="14"/>
                      <a:pt x="56" y="22"/>
                    </a:cubicBezTo>
                    <a:cubicBezTo>
                      <a:pt x="72" y="29"/>
                      <a:pt x="73" y="41"/>
                      <a:pt x="91" y="45"/>
                    </a:cubicBezTo>
                    <a:cubicBezTo>
                      <a:pt x="93" y="45"/>
                      <a:pt x="94" y="45"/>
                      <a:pt x="95" y="45"/>
                    </a:cubicBezTo>
                    <a:cubicBezTo>
                      <a:pt x="99" y="45"/>
                      <a:pt x="101" y="43"/>
                      <a:pt x="101" y="40"/>
                    </a:cubicBezTo>
                    <a:cubicBezTo>
                      <a:pt x="101" y="33"/>
                      <a:pt x="92" y="22"/>
                      <a:pt x="77" y="14"/>
                    </a:cubicBezTo>
                    <a:cubicBezTo>
                      <a:pt x="55" y="2"/>
                      <a:pt x="35" y="0"/>
                      <a:pt x="22" y="0"/>
                    </a:cubicBezTo>
                  </a:path>
                </a:pathLst>
              </a:custGeom>
              <a:gradFill rotWithShape="1">
                <a:gsLst>
                  <a:gs pos="0">
                    <a:srgbClr val="FFFFFF"/>
                  </a:gs>
                  <a:gs pos="100000">
                    <a:srgbClr val="7DFF7D">
                      <a:alpha val="17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 name="Freeform 65"/>
              <p:cNvSpPr/>
              <p:nvPr/>
            </p:nvSpPr>
            <p:spPr bwMode="auto">
              <a:xfrm>
                <a:off x="2599" y="2666"/>
                <a:ext cx="352" cy="534"/>
              </a:xfrm>
              <a:custGeom>
                <a:avLst/>
                <a:gdLst>
                  <a:gd name="T0" fmla="*/ 55 w 90"/>
                  <a:gd name="T1" fmla="*/ 0 h 137"/>
                  <a:gd name="T2" fmla="*/ 0 w 90"/>
                  <a:gd name="T3" fmla="*/ 3 h 137"/>
                  <a:gd name="T4" fmla="*/ 10 w 90"/>
                  <a:gd name="T5" fmla="*/ 5 h 137"/>
                  <a:gd name="T6" fmla="*/ 9 w 90"/>
                  <a:gd name="T7" fmla="*/ 134 h 137"/>
                  <a:gd name="T8" fmla="*/ 32 w 90"/>
                  <a:gd name="T9" fmla="*/ 136 h 137"/>
                  <a:gd name="T10" fmla="*/ 47 w 90"/>
                  <a:gd name="T11" fmla="*/ 137 h 137"/>
                  <a:gd name="T12" fmla="*/ 90 w 90"/>
                  <a:gd name="T13" fmla="*/ 134 h 137"/>
                  <a:gd name="T14" fmla="*/ 90 w 90"/>
                  <a:gd name="T15" fmla="*/ 40 h 137"/>
                  <a:gd name="T16" fmla="*/ 90 w 90"/>
                  <a:gd name="T17" fmla="*/ 3 h 137"/>
                  <a:gd name="T18" fmla="*/ 55 w 90"/>
                  <a:gd name="T1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37">
                    <a:moveTo>
                      <a:pt x="55" y="0"/>
                    </a:moveTo>
                    <a:cubicBezTo>
                      <a:pt x="37" y="0"/>
                      <a:pt x="18" y="1"/>
                      <a:pt x="0" y="3"/>
                    </a:cubicBezTo>
                    <a:cubicBezTo>
                      <a:pt x="4" y="4"/>
                      <a:pt x="8" y="4"/>
                      <a:pt x="10" y="5"/>
                    </a:cubicBezTo>
                    <a:cubicBezTo>
                      <a:pt x="9" y="134"/>
                      <a:pt x="9" y="134"/>
                      <a:pt x="9" y="134"/>
                    </a:cubicBezTo>
                    <a:cubicBezTo>
                      <a:pt x="17" y="135"/>
                      <a:pt x="24" y="136"/>
                      <a:pt x="32" y="136"/>
                    </a:cubicBezTo>
                    <a:cubicBezTo>
                      <a:pt x="37" y="137"/>
                      <a:pt x="42" y="137"/>
                      <a:pt x="47" y="137"/>
                    </a:cubicBezTo>
                    <a:cubicBezTo>
                      <a:pt x="62" y="137"/>
                      <a:pt x="77" y="136"/>
                      <a:pt x="90" y="134"/>
                    </a:cubicBezTo>
                    <a:cubicBezTo>
                      <a:pt x="90" y="40"/>
                      <a:pt x="90" y="40"/>
                      <a:pt x="90" y="40"/>
                    </a:cubicBezTo>
                    <a:cubicBezTo>
                      <a:pt x="90" y="3"/>
                      <a:pt x="90" y="3"/>
                      <a:pt x="90" y="3"/>
                    </a:cubicBezTo>
                    <a:cubicBezTo>
                      <a:pt x="70" y="0"/>
                      <a:pt x="55" y="0"/>
                      <a:pt x="55" y="0"/>
                    </a:cubicBezTo>
                  </a:path>
                </a:pathLst>
              </a:custGeom>
              <a:gradFill rotWithShape="1">
                <a:gsLst>
                  <a:gs pos="0">
                    <a:srgbClr val="008000"/>
                  </a:gs>
                  <a:gs pos="100000">
                    <a:srgbClr val="FFFFFF">
                      <a:alpha val="27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5" name="Freeform 66"/>
              <p:cNvSpPr/>
              <p:nvPr/>
            </p:nvSpPr>
            <p:spPr bwMode="auto">
              <a:xfrm>
                <a:off x="2951" y="2678"/>
                <a:ext cx="23" cy="510"/>
              </a:xfrm>
              <a:custGeom>
                <a:avLst/>
                <a:gdLst>
                  <a:gd name="T0" fmla="*/ 0 w 6"/>
                  <a:gd name="T1" fmla="*/ 0 h 131"/>
                  <a:gd name="T2" fmla="*/ 0 w 6"/>
                  <a:gd name="T3" fmla="*/ 37 h 131"/>
                  <a:gd name="T4" fmla="*/ 0 w 6"/>
                  <a:gd name="T5" fmla="*/ 131 h 131"/>
                  <a:gd name="T6" fmla="*/ 6 w 6"/>
                  <a:gd name="T7" fmla="*/ 130 h 131"/>
                  <a:gd name="T8" fmla="*/ 6 w 6"/>
                  <a:gd name="T9" fmla="*/ 2 h 131"/>
                  <a:gd name="T10" fmla="*/ 0 w 6"/>
                  <a:gd name="T11" fmla="*/ 0 h 131"/>
                </a:gdLst>
                <a:ahLst/>
                <a:cxnLst>
                  <a:cxn ang="0">
                    <a:pos x="T0" y="T1"/>
                  </a:cxn>
                  <a:cxn ang="0">
                    <a:pos x="T2" y="T3"/>
                  </a:cxn>
                  <a:cxn ang="0">
                    <a:pos x="T4" y="T5"/>
                  </a:cxn>
                  <a:cxn ang="0">
                    <a:pos x="T6" y="T7"/>
                  </a:cxn>
                  <a:cxn ang="0">
                    <a:pos x="T8" y="T9"/>
                  </a:cxn>
                  <a:cxn ang="0">
                    <a:pos x="T10" y="T11"/>
                  </a:cxn>
                </a:cxnLst>
                <a:rect l="0" t="0" r="r" b="b"/>
                <a:pathLst>
                  <a:path w="6" h="131">
                    <a:moveTo>
                      <a:pt x="0" y="0"/>
                    </a:moveTo>
                    <a:cubicBezTo>
                      <a:pt x="0" y="37"/>
                      <a:pt x="0" y="37"/>
                      <a:pt x="0" y="37"/>
                    </a:cubicBezTo>
                    <a:cubicBezTo>
                      <a:pt x="0" y="131"/>
                      <a:pt x="0" y="131"/>
                      <a:pt x="0" y="131"/>
                    </a:cubicBezTo>
                    <a:cubicBezTo>
                      <a:pt x="2" y="131"/>
                      <a:pt x="4" y="130"/>
                      <a:pt x="6" y="130"/>
                    </a:cubicBezTo>
                    <a:cubicBezTo>
                      <a:pt x="6" y="2"/>
                      <a:pt x="6" y="2"/>
                      <a:pt x="6" y="2"/>
                    </a:cubicBezTo>
                    <a:cubicBezTo>
                      <a:pt x="4" y="1"/>
                      <a:pt x="2" y="1"/>
                      <a:pt x="0" y="0"/>
                    </a:cubicBezTo>
                  </a:path>
                </a:pathLst>
              </a:custGeom>
              <a:solidFill>
                <a:srgbClr val="161212">
                  <a:alpha val="7001"/>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6" name="Freeform 67"/>
              <p:cNvSpPr/>
              <p:nvPr/>
            </p:nvSpPr>
            <p:spPr bwMode="auto">
              <a:xfrm>
                <a:off x="2531" y="2678"/>
                <a:ext cx="107" cy="510"/>
              </a:xfrm>
              <a:custGeom>
                <a:avLst/>
                <a:gdLst>
                  <a:gd name="T0" fmla="*/ 17 w 27"/>
                  <a:gd name="T1" fmla="*/ 0 h 131"/>
                  <a:gd name="T2" fmla="*/ 0 w 27"/>
                  <a:gd name="T3" fmla="*/ 4 h 131"/>
                  <a:gd name="T4" fmla="*/ 20 w 27"/>
                  <a:gd name="T5" fmla="*/ 9 h 131"/>
                  <a:gd name="T6" fmla="*/ 20 w 27"/>
                  <a:gd name="T7" fmla="*/ 9 h 131"/>
                  <a:gd name="T8" fmla="*/ 20 w 27"/>
                  <a:gd name="T9" fmla="*/ 10 h 131"/>
                  <a:gd name="T10" fmla="*/ 20 w 27"/>
                  <a:gd name="T11" fmla="*/ 130 h 131"/>
                  <a:gd name="T12" fmla="*/ 26 w 27"/>
                  <a:gd name="T13" fmla="*/ 131 h 131"/>
                  <a:gd name="T14" fmla="*/ 27 w 27"/>
                  <a:gd name="T15" fmla="*/ 2 h 131"/>
                  <a:gd name="T16" fmla="*/ 17 w 2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31">
                    <a:moveTo>
                      <a:pt x="17" y="0"/>
                    </a:moveTo>
                    <a:cubicBezTo>
                      <a:pt x="11" y="1"/>
                      <a:pt x="5" y="3"/>
                      <a:pt x="0" y="4"/>
                    </a:cubicBezTo>
                    <a:cubicBezTo>
                      <a:pt x="6" y="6"/>
                      <a:pt x="13" y="8"/>
                      <a:pt x="20" y="9"/>
                    </a:cubicBezTo>
                    <a:cubicBezTo>
                      <a:pt x="20" y="9"/>
                      <a:pt x="20" y="9"/>
                      <a:pt x="20" y="9"/>
                    </a:cubicBezTo>
                    <a:cubicBezTo>
                      <a:pt x="20" y="9"/>
                      <a:pt x="20" y="9"/>
                      <a:pt x="20" y="10"/>
                    </a:cubicBezTo>
                    <a:cubicBezTo>
                      <a:pt x="20" y="130"/>
                      <a:pt x="20" y="130"/>
                      <a:pt x="20" y="130"/>
                    </a:cubicBezTo>
                    <a:cubicBezTo>
                      <a:pt x="22" y="131"/>
                      <a:pt x="24" y="131"/>
                      <a:pt x="26" y="131"/>
                    </a:cubicBezTo>
                    <a:cubicBezTo>
                      <a:pt x="27" y="2"/>
                      <a:pt x="27" y="2"/>
                      <a:pt x="27" y="2"/>
                    </a:cubicBezTo>
                    <a:cubicBezTo>
                      <a:pt x="25" y="1"/>
                      <a:pt x="21" y="1"/>
                      <a:pt x="17" y="0"/>
                    </a:cubicBezTo>
                  </a:path>
                </a:pathLst>
              </a:custGeom>
              <a:gradFill rotWithShape="0">
                <a:gsLst>
                  <a:gs pos="0">
                    <a:schemeClr val="bg2">
                      <a:alpha val="17999"/>
                    </a:schemeClr>
                  </a:gs>
                  <a:gs pos="100000">
                    <a:schemeClr val="bg2">
                      <a:gamma/>
                      <a:tint val="7882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7" name="Freeform 68"/>
              <p:cNvSpPr/>
              <p:nvPr/>
            </p:nvSpPr>
            <p:spPr bwMode="auto">
              <a:xfrm>
                <a:off x="2270" y="2691"/>
                <a:ext cx="340" cy="314"/>
              </a:xfrm>
              <a:custGeom>
                <a:avLst/>
                <a:gdLst>
                  <a:gd name="T0" fmla="*/ 67 w 87"/>
                  <a:gd name="T1" fmla="*/ 0 h 80"/>
                  <a:gd name="T2" fmla="*/ 1 w 87"/>
                  <a:gd name="T3" fmla="*/ 57 h 80"/>
                  <a:gd name="T4" fmla="*/ 2 w 87"/>
                  <a:gd name="T5" fmla="*/ 71 h 80"/>
                  <a:gd name="T6" fmla="*/ 33 w 87"/>
                  <a:gd name="T7" fmla="*/ 80 h 80"/>
                  <a:gd name="T8" fmla="*/ 87 w 87"/>
                  <a:gd name="T9" fmla="*/ 5 h 80"/>
                  <a:gd name="T10" fmla="*/ 67 w 87"/>
                  <a:gd name="T11" fmla="*/ 0 h 80"/>
                </a:gdLst>
                <a:ahLst/>
                <a:cxnLst>
                  <a:cxn ang="0">
                    <a:pos x="T0" y="T1"/>
                  </a:cxn>
                  <a:cxn ang="0">
                    <a:pos x="T2" y="T3"/>
                  </a:cxn>
                  <a:cxn ang="0">
                    <a:pos x="T4" y="T5"/>
                  </a:cxn>
                  <a:cxn ang="0">
                    <a:pos x="T6" y="T7"/>
                  </a:cxn>
                  <a:cxn ang="0">
                    <a:pos x="T8" y="T9"/>
                  </a:cxn>
                  <a:cxn ang="0">
                    <a:pos x="T10" y="T11"/>
                  </a:cxn>
                </a:cxnLst>
                <a:rect l="0" t="0" r="r" b="b"/>
                <a:pathLst>
                  <a:path w="87" h="80">
                    <a:moveTo>
                      <a:pt x="67" y="0"/>
                    </a:moveTo>
                    <a:cubicBezTo>
                      <a:pt x="31" y="8"/>
                      <a:pt x="5" y="26"/>
                      <a:pt x="1" y="57"/>
                    </a:cubicBezTo>
                    <a:cubicBezTo>
                      <a:pt x="0" y="62"/>
                      <a:pt x="1" y="66"/>
                      <a:pt x="2" y="71"/>
                    </a:cubicBezTo>
                    <a:cubicBezTo>
                      <a:pt x="21" y="79"/>
                      <a:pt x="33" y="80"/>
                      <a:pt x="33" y="80"/>
                    </a:cubicBezTo>
                    <a:cubicBezTo>
                      <a:pt x="40" y="73"/>
                      <a:pt x="87" y="5"/>
                      <a:pt x="87" y="5"/>
                    </a:cubicBezTo>
                    <a:cubicBezTo>
                      <a:pt x="80" y="4"/>
                      <a:pt x="73" y="2"/>
                      <a:pt x="67" y="0"/>
                    </a:cubicBezTo>
                  </a:path>
                </a:pathLst>
              </a:custGeom>
              <a:solidFill>
                <a:srgbClr val="FDD7BB">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8" name="Freeform 69"/>
              <p:cNvSpPr/>
              <p:nvPr/>
            </p:nvSpPr>
            <p:spPr bwMode="auto">
              <a:xfrm>
                <a:off x="2286" y="2997"/>
                <a:ext cx="109" cy="115"/>
              </a:xfrm>
              <a:custGeom>
                <a:avLst/>
                <a:gdLst>
                  <a:gd name="T0" fmla="*/ 0 w 28"/>
                  <a:gd name="T1" fmla="*/ 0 h 29"/>
                  <a:gd name="T2" fmla="*/ 28 w 28"/>
                  <a:gd name="T3" fmla="*/ 29 h 29"/>
                  <a:gd name="T4" fmla="*/ 27 w 28"/>
                  <a:gd name="T5" fmla="*/ 8 h 29"/>
                  <a:gd name="T6" fmla="*/ 0 w 28"/>
                  <a:gd name="T7" fmla="*/ 0 h 29"/>
                </a:gdLst>
                <a:ahLst/>
                <a:cxnLst>
                  <a:cxn ang="0">
                    <a:pos x="T0" y="T1"/>
                  </a:cxn>
                  <a:cxn ang="0">
                    <a:pos x="T2" y="T3"/>
                  </a:cxn>
                  <a:cxn ang="0">
                    <a:pos x="T4" y="T5"/>
                  </a:cxn>
                  <a:cxn ang="0">
                    <a:pos x="T6" y="T7"/>
                  </a:cxn>
                </a:cxnLst>
                <a:rect l="0" t="0" r="r" b="b"/>
                <a:pathLst>
                  <a:path w="28" h="29">
                    <a:moveTo>
                      <a:pt x="0" y="0"/>
                    </a:moveTo>
                    <a:cubicBezTo>
                      <a:pt x="5" y="11"/>
                      <a:pt x="14" y="21"/>
                      <a:pt x="28" y="29"/>
                    </a:cubicBezTo>
                    <a:cubicBezTo>
                      <a:pt x="27" y="8"/>
                      <a:pt x="27" y="8"/>
                      <a:pt x="27" y="8"/>
                    </a:cubicBezTo>
                    <a:cubicBezTo>
                      <a:pt x="27" y="8"/>
                      <a:pt x="17" y="6"/>
                      <a:pt x="0" y="0"/>
                    </a:cubicBezTo>
                  </a:path>
                </a:pathLst>
              </a:custGeom>
              <a:solidFill>
                <a:srgbClr val="FBA680">
                  <a:alpha val="32001"/>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9" name="Freeform 70"/>
              <p:cNvSpPr/>
              <p:nvPr/>
            </p:nvSpPr>
            <p:spPr bwMode="auto">
              <a:xfrm>
                <a:off x="2411" y="2715"/>
                <a:ext cx="199" cy="471"/>
              </a:xfrm>
              <a:custGeom>
                <a:avLst/>
                <a:gdLst>
                  <a:gd name="T0" fmla="*/ 51 w 51"/>
                  <a:gd name="T1" fmla="*/ 0 h 120"/>
                  <a:gd name="T2" fmla="*/ 0 w 51"/>
                  <a:gd name="T3" fmla="*/ 78 h 120"/>
                  <a:gd name="T4" fmla="*/ 0 w 51"/>
                  <a:gd name="T5" fmla="*/ 104 h 120"/>
                  <a:gd name="T6" fmla="*/ 51 w 51"/>
                  <a:gd name="T7" fmla="*/ 120 h 120"/>
                  <a:gd name="T8" fmla="*/ 51 w 51"/>
                  <a:gd name="T9" fmla="*/ 0 h 120"/>
                </a:gdLst>
                <a:ahLst/>
                <a:cxnLst>
                  <a:cxn ang="0">
                    <a:pos x="T0" y="T1"/>
                  </a:cxn>
                  <a:cxn ang="0">
                    <a:pos x="T2" y="T3"/>
                  </a:cxn>
                  <a:cxn ang="0">
                    <a:pos x="T4" y="T5"/>
                  </a:cxn>
                  <a:cxn ang="0">
                    <a:pos x="T6" y="T7"/>
                  </a:cxn>
                  <a:cxn ang="0">
                    <a:pos x="T8" y="T9"/>
                  </a:cxn>
                </a:cxnLst>
                <a:rect l="0" t="0" r="r" b="b"/>
                <a:pathLst>
                  <a:path w="51" h="120">
                    <a:moveTo>
                      <a:pt x="51" y="0"/>
                    </a:moveTo>
                    <a:cubicBezTo>
                      <a:pt x="49" y="9"/>
                      <a:pt x="0" y="78"/>
                      <a:pt x="0" y="78"/>
                    </a:cubicBezTo>
                    <a:cubicBezTo>
                      <a:pt x="0" y="104"/>
                      <a:pt x="0" y="104"/>
                      <a:pt x="0" y="104"/>
                    </a:cubicBezTo>
                    <a:cubicBezTo>
                      <a:pt x="14" y="112"/>
                      <a:pt x="31" y="117"/>
                      <a:pt x="51" y="120"/>
                    </a:cubicBezTo>
                    <a:cubicBezTo>
                      <a:pt x="51" y="0"/>
                      <a:pt x="51" y="0"/>
                      <a:pt x="51" y="0"/>
                    </a:cubicBezTo>
                  </a:path>
                </a:pathLst>
              </a:custGeom>
              <a:solidFill>
                <a:srgbClr val="ED6F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0" name="Freeform 71"/>
              <p:cNvSpPr/>
              <p:nvPr/>
            </p:nvSpPr>
            <p:spPr bwMode="auto">
              <a:xfrm>
                <a:off x="2277" y="2711"/>
                <a:ext cx="333" cy="411"/>
              </a:xfrm>
              <a:custGeom>
                <a:avLst/>
                <a:gdLst>
                  <a:gd name="T0" fmla="*/ 85 w 85"/>
                  <a:gd name="T1" fmla="*/ 0 h 105"/>
                  <a:gd name="T2" fmla="*/ 85 w 85"/>
                  <a:gd name="T3" fmla="*/ 0 h 105"/>
                  <a:gd name="T4" fmla="*/ 31 w 85"/>
                  <a:gd name="T5" fmla="*/ 75 h 105"/>
                  <a:gd name="T6" fmla="*/ 0 w 85"/>
                  <a:gd name="T7" fmla="*/ 66 h 105"/>
                  <a:gd name="T8" fmla="*/ 2 w 85"/>
                  <a:gd name="T9" fmla="*/ 73 h 105"/>
                  <a:gd name="T10" fmla="*/ 29 w 85"/>
                  <a:gd name="T11" fmla="*/ 81 h 105"/>
                  <a:gd name="T12" fmla="*/ 30 w 85"/>
                  <a:gd name="T13" fmla="*/ 102 h 105"/>
                  <a:gd name="T14" fmla="*/ 34 w 85"/>
                  <a:gd name="T15" fmla="*/ 105 h 105"/>
                  <a:gd name="T16" fmla="*/ 34 w 85"/>
                  <a:gd name="T17" fmla="*/ 79 h 105"/>
                  <a:gd name="T18" fmla="*/ 85 w 85"/>
                  <a:gd name="T19" fmla="*/ 1 h 105"/>
                  <a:gd name="T20" fmla="*/ 85 w 85"/>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05">
                    <a:moveTo>
                      <a:pt x="85" y="0"/>
                    </a:moveTo>
                    <a:cubicBezTo>
                      <a:pt x="85" y="0"/>
                      <a:pt x="85" y="0"/>
                      <a:pt x="85" y="0"/>
                    </a:cubicBezTo>
                    <a:cubicBezTo>
                      <a:pt x="85" y="0"/>
                      <a:pt x="38" y="68"/>
                      <a:pt x="31" y="75"/>
                    </a:cubicBezTo>
                    <a:cubicBezTo>
                      <a:pt x="31" y="75"/>
                      <a:pt x="19" y="74"/>
                      <a:pt x="0" y="66"/>
                    </a:cubicBezTo>
                    <a:cubicBezTo>
                      <a:pt x="0" y="69"/>
                      <a:pt x="1" y="71"/>
                      <a:pt x="2" y="73"/>
                    </a:cubicBezTo>
                    <a:cubicBezTo>
                      <a:pt x="19" y="79"/>
                      <a:pt x="29" y="81"/>
                      <a:pt x="29" y="81"/>
                    </a:cubicBezTo>
                    <a:cubicBezTo>
                      <a:pt x="30" y="102"/>
                      <a:pt x="30" y="102"/>
                      <a:pt x="30" y="102"/>
                    </a:cubicBezTo>
                    <a:cubicBezTo>
                      <a:pt x="31" y="103"/>
                      <a:pt x="33" y="104"/>
                      <a:pt x="34" y="105"/>
                    </a:cubicBezTo>
                    <a:cubicBezTo>
                      <a:pt x="34" y="79"/>
                      <a:pt x="34" y="79"/>
                      <a:pt x="34" y="79"/>
                    </a:cubicBezTo>
                    <a:cubicBezTo>
                      <a:pt x="34" y="79"/>
                      <a:pt x="83" y="10"/>
                      <a:pt x="85" y="1"/>
                    </a:cubicBezTo>
                    <a:cubicBezTo>
                      <a:pt x="85" y="0"/>
                      <a:pt x="85" y="0"/>
                      <a:pt x="85" y="0"/>
                    </a:cubicBezTo>
                  </a:path>
                </a:pathLst>
              </a:custGeom>
              <a:gradFill rotWithShape="1">
                <a:gsLst>
                  <a:gs pos="0">
                    <a:srgbClr val="FF9953"/>
                  </a:gs>
                  <a:gs pos="100000">
                    <a:srgbClr val="FFFFFF">
                      <a:alpha val="5200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1" name="Freeform 72"/>
              <p:cNvSpPr/>
              <p:nvPr/>
            </p:nvSpPr>
            <p:spPr bwMode="auto">
              <a:xfrm>
                <a:off x="2974" y="2683"/>
                <a:ext cx="200" cy="503"/>
              </a:xfrm>
              <a:custGeom>
                <a:avLst/>
                <a:gdLst>
                  <a:gd name="T0" fmla="*/ 0 w 51"/>
                  <a:gd name="T1" fmla="*/ 0 h 128"/>
                  <a:gd name="T2" fmla="*/ 0 w 51"/>
                  <a:gd name="T3" fmla="*/ 128 h 128"/>
                  <a:gd name="T4" fmla="*/ 51 w 51"/>
                  <a:gd name="T5" fmla="*/ 111 h 128"/>
                  <a:gd name="T6" fmla="*/ 51 w 51"/>
                  <a:gd name="T7" fmla="*/ 18 h 128"/>
                  <a:gd name="T8" fmla="*/ 0 w 51"/>
                  <a:gd name="T9" fmla="*/ 0 h 128"/>
                </a:gdLst>
                <a:ahLst/>
                <a:cxnLst>
                  <a:cxn ang="0">
                    <a:pos x="T0" y="T1"/>
                  </a:cxn>
                  <a:cxn ang="0">
                    <a:pos x="T2" y="T3"/>
                  </a:cxn>
                  <a:cxn ang="0">
                    <a:pos x="T4" y="T5"/>
                  </a:cxn>
                  <a:cxn ang="0">
                    <a:pos x="T6" y="T7"/>
                  </a:cxn>
                  <a:cxn ang="0">
                    <a:pos x="T8" y="T9"/>
                  </a:cxn>
                </a:cxnLst>
                <a:rect l="0" t="0" r="r" b="b"/>
                <a:pathLst>
                  <a:path w="51" h="128">
                    <a:moveTo>
                      <a:pt x="0" y="0"/>
                    </a:moveTo>
                    <a:cubicBezTo>
                      <a:pt x="0" y="128"/>
                      <a:pt x="0" y="128"/>
                      <a:pt x="0" y="128"/>
                    </a:cubicBezTo>
                    <a:cubicBezTo>
                      <a:pt x="20" y="124"/>
                      <a:pt x="37" y="119"/>
                      <a:pt x="51" y="111"/>
                    </a:cubicBezTo>
                    <a:cubicBezTo>
                      <a:pt x="51" y="18"/>
                      <a:pt x="51" y="18"/>
                      <a:pt x="51" y="18"/>
                    </a:cubicBezTo>
                    <a:cubicBezTo>
                      <a:pt x="36" y="9"/>
                      <a:pt x="17" y="3"/>
                      <a:pt x="0" y="0"/>
                    </a:cubicBezTo>
                  </a:path>
                </a:pathLst>
              </a:custGeom>
              <a:solidFill>
                <a:srgbClr val="FFCC00">
                  <a:alpha val="55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2" name="Freeform 73"/>
              <p:cNvSpPr/>
              <p:nvPr/>
            </p:nvSpPr>
            <p:spPr bwMode="auto">
              <a:xfrm>
                <a:off x="3190" y="2770"/>
                <a:ext cx="106" cy="339"/>
              </a:xfrm>
              <a:custGeom>
                <a:avLst/>
                <a:gdLst>
                  <a:gd name="T0" fmla="*/ 1 w 27"/>
                  <a:gd name="T1" fmla="*/ 0 h 86"/>
                  <a:gd name="T2" fmla="*/ 0 w 27"/>
                  <a:gd name="T3" fmla="*/ 86 h 86"/>
                  <a:gd name="T4" fmla="*/ 25 w 27"/>
                  <a:gd name="T5" fmla="*/ 48 h 86"/>
                  <a:gd name="T6" fmla="*/ 1 w 27"/>
                  <a:gd name="T7" fmla="*/ 0 h 86"/>
                </a:gdLst>
                <a:ahLst/>
                <a:cxnLst>
                  <a:cxn ang="0">
                    <a:pos x="T0" y="T1"/>
                  </a:cxn>
                  <a:cxn ang="0">
                    <a:pos x="T2" y="T3"/>
                  </a:cxn>
                  <a:cxn ang="0">
                    <a:pos x="T4" y="T5"/>
                  </a:cxn>
                  <a:cxn ang="0">
                    <a:pos x="T6" y="T7"/>
                  </a:cxn>
                </a:cxnLst>
                <a:rect l="0" t="0" r="r" b="b"/>
                <a:pathLst>
                  <a:path w="27" h="86">
                    <a:moveTo>
                      <a:pt x="1" y="0"/>
                    </a:moveTo>
                    <a:cubicBezTo>
                      <a:pt x="0" y="86"/>
                      <a:pt x="0" y="86"/>
                      <a:pt x="0" y="86"/>
                    </a:cubicBezTo>
                    <a:cubicBezTo>
                      <a:pt x="15" y="76"/>
                      <a:pt x="24" y="63"/>
                      <a:pt x="25" y="48"/>
                    </a:cubicBezTo>
                    <a:cubicBezTo>
                      <a:pt x="27" y="26"/>
                      <a:pt x="16" y="11"/>
                      <a:pt x="1" y="0"/>
                    </a:cubicBezTo>
                  </a:path>
                </a:pathLst>
              </a:custGeom>
              <a:solidFill>
                <a:srgbClr val="FED12A">
                  <a:alpha val="46001"/>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3" name="Freeform 74"/>
              <p:cNvSpPr/>
              <p:nvPr/>
            </p:nvSpPr>
            <p:spPr bwMode="auto">
              <a:xfrm>
                <a:off x="3174" y="2754"/>
                <a:ext cx="21" cy="367"/>
              </a:xfrm>
              <a:custGeom>
                <a:avLst/>
                <a:gdLst>
                  <a:gd name="T0" fmla="*/ 0 w 5"/>
                  <a:gd name="T1" fmla="*/ 0 h 93"/>
                  <a:gd name="T2" fmla="*/ 0 w 5"/>
                  <a:gd name="T3" fmla="*/ 93 h 93"/>
                  <a:gd name="T4" fmla="*/ 4 w 5"/>
                  <a:gd name="T5" fmla="*/ 90 h 93"/>
                  <a:gd name="T6" fmla="*/ 5 w 5"/>
                  <a:gd name="T7" fmla="*/ 4 h 93"/>
                  <a:gd name="T8" fmla="*/ 0 w 5"/>
                  <a:gd name="T9" fmla="*/ 0 h 93"/>
                </a:gdLst>
                <a:ahLst/>
                <a:cxnLst>
                  <a:cxn ang="0">
                    <a:pos x="T0" y="T1"/>
                  </a:cxn>
                  <a:cxn ang="0">
                    <a:pos x="T2" y="T3"/>
                  </a:cxn>
                  <a:cxn ang="0">
                    <a:pos x="T4" y="T5"/>
                  </a:cxn>
                  <a:cxn ang="0">
                    <a:pos x="T6" y="T7"/>
                  </a:cxn>
                  <a:cxn ang="0">
                    <a:pos x="T8" y="T9"/>
                  </a:cxn>
                </a:cxnLst>
                <a:rect l="0" t="0" r="r" b="b"/>
                <a:pathLst>
                  <a:path w="5" h="93">
                    <a:moveTo>
                      <a:pt x="0" y="0"/>
                    </a:moveTo>
                    <a:cubicBezTo>
                      <a:pt x="0" y="93"/>
                      <a:pt x="0" y="93"/>
                      <a:pt x="0" y="93"/>
                    </a:cubicBezTo>
                    <a:cubicBezTo>
                      <a:pt x="1" y="92"/>
                      <a:pt x="3" y="91"/>
                      <a:pt x="4" y="90"/>
                    </a:cubicBezTo>
                    <a:cubicBezTo>
                      <a:pt x="5" y="4"/>
                      <a:pt x="5" y="4"/>
                      <a:pt x="5" y="4"/>
                    </a:cubicBezTo>
                    <a:cubicBezTo>
                      <a:pt x="3" y="3"/>
                      <a:pt x="2" y="1"/>
                      <a:pt x="0" y="0"/>
                    </a:cubicBezTo>
                  </a:path>
                </a:pathLst>
              </a:custGeom>
              <a:solidFill>
                <a:srgbClr val="FE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75" name="Line 75"/>
          <p:cNvSpPr>
            <a:spLocks noChangeShapeType="1"/>
          </p:cNvSpPr>
          <p:nvPr/>
        </p:nvSpPr>
        <p:spPr bwMode="auto">
          <a:xfrm>
            <a:off x="1278411" y="1447810"/>
            <a:ext cx="2213176" cy="14325"/>
          </a:xfrm>
          <a:prstGeom prst="line">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 name="WordArt 76"/>
          <p:cNvSpPr>
            <a:spLocks noChangeArrowheads="1" noChangeShapeType="1" noTextEdit="1"/>
          </p:cNvSpPr>
          <p:nvPr/>
        </p:nvSpPr>
        <p:spPr bwMode="auto">
          <a:xfrm>
            <a:off x="1278411" y="1030960"/>
            <a:ext cx="779267" cy="303685"/>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altLang="zh-CN" sz="3600" kern="10" dirty="0">
                <a:gradFill rotWithShape="1">
                  <a:gsLst>
                    <a:gs pos="0">
                      <a:schemeClr val="accent2"/>
                    </a:gs>
                    <a:gs pos="100000">
                      <a:schemeClr val="accent1"/>
                    </a:gs>
                  </a:gsLst>
                  <a:lin ang="5400000" scaled="1"/>
                </a:gradFill>
                <a:latin typeface="Arial" panose="020B0604020202020204"/>
                <a:cs typeface="Arial" panose="020B0604020202020204"/>
              </a:rPr>
              <a:t>80%</a:t>
            </a:r>
            <a:endParaRPr lang="zh-CN" altLang="en-US" sz="3600" kern="10" dirty="0">
              <a:gradFill rotWithShape="1">
                <a:gsLst>
                  <a:gs pos="0">
                    <a:schemeClr val="accent2"/>
                  </a:gs>
                  <a:gs pos="100000">
                    <a:schemeClr val="accent1"/>
                  </a:gs>
                </a:gsLst>
                <a:lin ang="5400000" scaled="1"/>
              </a:gradFill>
              <a:latin typeface="Arial" panose="020B0604020202020204"/>
              <a:cs typeface="Arial" panose="020B0604020202020204"/>
            </a:endParaRPr>
          </a:p>
        </p:txBody>
      </p:sp>
      <p:sp>
        <p:nvSpPr>
          <p:cNvPr id="77" name="Line 77"/>
          <p:cNvSpPr>
            <a:spLocks noChangeShapeType="1"/>
          </p:cNvSpPr>
          <p:nvPr/>
        </p:nvSpPr>
        <p:spPr bwMode="auto">
          <a:xfrm>
            <a:off x="1222544" y="3524901"/>
            <a:ext cx="1958196" cy="2865"/>
          </a:xfrm>
          <a:prstGeom prst="line">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 name="WordArt 78"/>
          <p:cNvSpPr>
            <a:spLocks noChangeArrowheads="1" noChangeShapeType="1" noTextEdit="1"/>
          </p:cNvSpPr>
          <p:nvPr/>
        </p:nvSpPr>
        <p:spPr bwMode="auto">
          <a:xfrm>
            <a:off x="1358630" y="3110916"/>
            <a:ext cx="779267" cy="303685"/>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altLang="zh-CN" sz="3600" kern="10">
                <a:gradFill rotWithShape="1">
                  <a:gsLst>
                    <a:gs pos="0">
                      <a:schemeClr val="accent2"/>
                    </a:gs>
                    <a:gs pos="100000">
                      <a:schemeClr val="accent1"/>
                    </a:gs>
                  </a:gsLst>
                  <a:lin ang="5400000" scaled="1"/>
                </a:gradFill>
                <a:latin typeface="Arial" panose="020B0604020202020204"/>
                <a:cs typeface="Arial" panose="020B0604020202020204"/>
              </a:rPr>
              <a:t>40%</a:t>
            </a:r>
            <a:endParaRPr lang="zh-CN" altLang="en-US" sz="3600" kern="10">
              <a:gradFill rotWithShape="1">
                <a:gsLst>
                  <a:gs pos="0">
                    <a:schemeClr val="accent2"/>
                  </a:gs>
                  <a:gs pos="100000">
                    <a:schemeClr val="accent1"/>
                  </a:gs>
                </a:gsLst>
                <a:lin ang="5400000" scaled="1"/>
              </a:gradFill>
              <a:latin typeface="Arial" panose="020B0604020202020204"/>
              <a:cs typeface="Arial" panose="020B0604020202020204"/>
            </a:endParaRPr>
          </a:p>
        </p:txBody>
      </p:sp>
      <p:sp>
        <p:nvSpPr>
          <p:cNvPr id="79" name="Line 79"/>
          <p:cNvSpPr>
            <a:spLocks noChangeShapeType="1"/>
          </p:cNvSpPr>
          <p:nvPr/>
        </p:nvSpPr>
        <p:spPr bwMode="auto">
          <a:xfrm>
            <a:off x="6035666" y="2080965"/>
            <a:ext cx="2247557" cy="0"/>
          </a:xfrm>
          <a:prstGeom prst="line">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0" name="WordArt 80"/>
          <p:cNvSpPr>
            <a:spLocks noChangeArrowheads="1" noChangeShapeType="1" noTextEdit="1"/>
          </p:cNvSpPr>
          <p:nvPr/>
        </p:nvSpPr>
        <p:spPr bwMode="auto">
          <a:xfrm>
            <a:off x="7204567" y="1651222"/>
            <a:ext cx="779267" cy="303685"/>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altLang="zh-CN" sz="3600" kern="10" dirty="0">
                <a:gradFill rotWithShape="1">
                  <a:gsLst>
                    <a:gs pos="0">
                      <a:schemeClr val="accent2"/>
                    </a:gs>
                    <a:gs pos="100000">
                      <a:schemeClr val="accent1"/>
                    </a:gs>
                  </a:gsLst>
                  <a:lin ang="5400000" scaled="1"/>
                </a:gradFill>
                <a:latin typeface="Arial" panose="020B0604020202020204"/>
                <a:cs typeface="Arial" panose="020B0604020202020204"/>
              </a:rPr>
              <a:t>60%</a:t>
            </a:r>
            <a:endParaRPr lang="zh-CN" altLang="en-US" sz="3600" kern="10" dirty="0">
              <a:gradFill rotWithShape="1">
                <a:gsLst>
                  <a:gs pos="0">
                    <a:schemeClr val="accent2"/>
                  </a:gs>
                  <a:gs pos="100000">
                    <a:schemeClr val="accent1"/>
                  </a:gs>
                </a:gsLst>
                <a:lin ang="5400000" scaled="1"/>
              </a:gradFill>
              <a:latin typeface="Arial" panose="020B0604020202020204"/>
              <a:cs typeface="Arial" panose="020B0604020202020204"/>
            </a:endParaRPr>
          </a:p>
        </p:txBody>
      </p:sp>
      <p:sp>
        <p:nvSpPr>
          <p:cNvPr id="81" name="Rectangle 81"/>
          <p:cNvSpPr>
            <a:spLocks noChangeArrowheads="1"/>
          </p:cNvSpPr>
          <p:nvPr/>
        </p:nvSpPr>
        <p:spPr bwMode="auto">
          <a:xfrm>
            <a:off x="6379461" y="2259650"/>
            <a:ext cx="1612969" cy="115027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lnSpc>
                <a:spcPct val="120000"/>
              </a:lnSpc>
            </a:pPr>
            <a:r>
              <a:rPr lang="zh-CN" altLang="en-US" sz="1400" b="0" dirty="0">
                <a:solidFill>
                  <a:schemeClr val="tx1"/>
                </a:solidFill>
                <a:latin typeface="Arial" panose="020B0604020202020204" pitchFamily="34" charset="0"/>
              </a:rPr>
              <a:t>单击添加段落文字内容</a:t>
            </a:r>
          </a:p>
          <a:p>
            <a:pPr algn="l">
              <a:lnSpc>
                <a:spcPct val="120000"/>
              </a:lnSpc>
            </a:pPr>
            <a:r>
              <a:rPr lang="zh-CN" altLang="en-US" sz="1400" b="0" dirty="0">
                <a:solidFill>
                  <a:schemeClr val="tx1"/>
                </a:solidFill>
                <a:latin typeface="Arial" panose="020B0604020202020204" pitchFamily="34" charset="0"/>
              </a:rPr>
              <a:t>单击添加段落文字内容</a:t>
            </a:r>
          </a:p>
          <a:p>
            <a:pPr algn="l">
              <a:lnSpc>
                <a:spcPct val="120000"/>
              </a:lnSpc>
            </a:pPr>
            <a:r>
              <a:rPr lang="zh-CN" altLang="en-US" sz="1400" b="0" dirty="0">
                <a:solidFill>
                  <a:schemeClr val="tx1"/>
                </a:solidFill>
                <a:latin typeface="Arial" panose="020B0604020202020204" pitchFamily="34" charset="0"/>
              </a:rPr>
              <a:t>单击添加段落文字内容</a:t>
            </a:r>
          </a:p>
          <a:p>
            <a:pPr algn="l">
              <a:lnSpc>
                <a:spcPct val="120000"/>
              </a:lnSpc>
            </a:pPr>
            <a:endParaRPr lang="zh-CN" altLang="en-US" sz="1400" b="0" dirty="0">
              <a:solidFill>
                <a:schemeClr val="tx1"/>
              </a:solidFill>
              <a:latin typeface="Arial" panose="020B0604020202020204" pitchFamily="34" charset="0"/>
            </a:endParaRPr>
          </a:p>
          <a:p>
            <a:pPr algn="l">
              <a:lnSpc>
                <a:spcPct val="120000"/>
              </a:lnSpc>
            </a:pPr>
            <a:endParaRPr lang="zh-CN" altLang="en-US" sz="1400" b="0" dirty="0">
              <a:solidFill>
                <a:schemeClr val="tx1"/>
              </a:solidFill>
              <a:latin typeface="Arial" panose="020B0604020202020204" pitchFamily="34" charset="0"/>
            </a:endParaRPr>
          </a:p>
        </p:txBody>
      </p:sp>
      <p:sp>
        <p:nvSpPr>
          <p:cNvPr id="82" name="Rectangle 82"/>
          <p:cNvSpPr>
            <a:spLocks noChangeArrowheads="1"/>
          </p:cNvSpPr>
          <p:nvPr/>
        </p:nvSpPr>
        <p:spPr bwMode="auto">
          <a:xfrm>
            <a:off x="1259788" y="3631213"/>
            <a:ext cx="1612969" cy="1150279"/>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lnSpc>
                <a:spcPct val="120000"/>
              </a:lnSpc>
            </a:pPr>
            <a:r>
              <a:rPr lang="zh-CN" altLang="en-US" sz="1400" b="0" dirty="0">
                <a:solidFill>
                  <a:schemeClr val="tx1"/>
                </a:solidFill>
                <a:latin typeface="Arial" panose="020B0604020202020204" pitchFamily="34" charset="0"/>
              </a:rPr>
              <a:t>单击添加段落文字内容</a:t>
            </a:r>
          </a:p>
          <a:p>
            <a:pPr algn="l">
              <a:lnSpc>
                <a:spcPct val="120000"/>
              </a:lnSpc>
            </a:pPr>
            <a:r>
              <a:rPr lang="zh-CN" altLang="en-US" sz="1400" b="0" dirty="0">
                <a:solidFill>
                  <a:schemeClr val="tx1"/>
                </a:solidFill>
                <a:latin typeface="Arial" panose="020B0604020202020204" pitchFamily="34" charset="0"/>
              </a:rPr>
              <a:t>单击添加段落文字内容</a:t>
            </a:r>
          </a:p>
          <a:p>
            <a:pPr algn="l">
              <a:lnSpc>
                <a:spcPct val="120000"/>
              </a:lnSpc>
            </a:pPr>
            <a:r>
              <a:rPr lang="zh-CN" altLang="en-US" sz="1400" b="0" dirty="0">
                <a:solidFill>
                  <a:schemeClr val="tx1"/>
                </a:solidFill>
                <a:latin typeface="Arial" panose="020B0604020202020204" pitchFamily="34" charset="0"/>
              </a:rPr>
              <a:t>单击添加段落文字内容</a:t>
            </a:r>
          </a:p>
          <a:p>
            <a:pPr algn="l">
              <a:lnSpc>
                <a:spcPct val="120000"/>
              </a:lnSpc>
            </a:pPr>
            <a:endParaRPr lang="zh-CN" altLang="en-US" sz="1400" b="0" dirty="0">
              <a:solidFill>
                <a:schemeClr val="tx1"/>
              </a:solidFill>
              <a:latin typeface="Arial" panose="020B0604020202020204" pitchFamily="34" charset="0"/>
            </a:endParaRPr>
          </a:p>
          <a:p>
            <a:pPr algn="l">
              <a:lnSpc>
                <a:spcPct val="120000"/>
              </a:lnSpc>
            </a:pPr>
            <a:endParaRPr lang="zh-CN" altLang="en-US" sz="1400" b="0" dirty="0">
              <a:solidFill>
                <a:schemeClr val="tx1"/>
              </a:solidFill>
              <a:latin typeface="Arial" panose="020B0604020202020204" pitchFamily="34" charset="0"/>
            </a:endParaRPr>
          </a:p>
        </p:txBody>
      </p:sp>
      <p:sp>
        <p:nvSpPr>
          <p:cNvPr id="83" name="Rectangle 83"/>
          <p:cNvSpPr>
            <a:spLocks noChangeArrowheads="1"/>
          </p:cNvSpPr>
          <p:nvPr/>
        </p:nvSpPr>
        <p:spPr bwMode="auto">
          <a:xfrm>
            <a:off x="1159515" y="1581176"/>
            <a:ext cx="1612969" cy="1150279"/>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lnSpc>
                <a:spcPct val="120000"/>
              </a:lnSpc>
            </a:pPr>
            <a:r>
              <a:rPr lang="zh-CN" altLang="en-US" sz="1400" b="0" dirty="0">
                <a:solidFill>
                  <a:schemeClr val="tx1"/>
                </a:solidFill>
                <a:latin typeface="Arial" panose="020B0604020202020204" pitchFamily="34" charset="0"/>
              </a:rPr>
              <a:t>单击添加段落文字内容</a:t>
            </a:r>
          </a:p>
          <a:p>
            <a:pPr algn="l">
              <a:lnSpc>
                <a:spcPct val="120000"/>
              </a:lnSpc>
            </a:pPr>
            <a:r>
              <a:rPr lang="zh-CN" altLang="en-US" sz="1400" b="0" dirty="0">
                <a:solidFill>
                  <a:schemeClr val="tx1"/>
                </a:solidFill>
                <a:latin typeface="Arial" panose="020B0604020202020204" pitchFamily="34" charset="0"/>
              </a:rPr>
              <a:t>单击添加段落文字内容</a:t>
            </a:r>
          </a:p>
          <a:p>
            <a:pPr algn="l">
              <a:lnSpc>
                <a:spcPct val="120000"/>
              </a:lnSpc>
            </a:pPr>
            <a:r>
              <a:rPr lang="zh-CN" altLang="en-US" sz="1400" b="0" dirty="0">
                <a:solidFill>
                  <a:schemeClr val="tx1"/>
                </a:solidFill>
                <a:latin typeface="Arial" panose="020B0604020202020204" pitchFamily="34" charset="0"/>
              </a:rPr>
              <a:t>单击添加段落文字内容</a:t>
            </a:r>
          </a:p>
          <a:p>
            <a:pPr algn="l">
              <a:lnSpc>
                <a:spcPct val="120000"/>
              </a:lnSpc>
            </a:pPr>
            <a:endParaRPr lang="zh-CN" altLang="en-US" sz="1400" b="0" dirty="0">
              <a:solidFill>
                <a:schemeClr val="tx1"/>
              </a:solidFill>
              <a:latin typeface="Arial" panose="020B0604020202020204" pitchFamily="34" charset="0"/>
            </a:endParaRPr>
          </a:p>
          <a:p>
            <a:pPr algn="l">
              <a:lnSpc>
                <a:spcPct val="120000"/>
              </a:lnSpc>
            </a:pPr>
            <a:endParaRPr lang="zh-CN" altLang="en-US" sz="1400" b="0" dirty="0">
              <a:solidFill>
                <a:schemeClr val="tx1"/>
              </a:solidFill>
              <a:latin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p:cTn id="13" dur="500" fill="hold"/>
                                        <p:tgtEl>
                                          <p:spTgt spid="75"/>
                                        </p:tgtEl>
                                        <p:attrNameLst>
                                          <p:attrName>ppt_w</p:attrName>
                                        </p:attrNameLst>
                                      </p:cBhvr>
                                      <p:tavLst>
                                        <p:tav tm="0">
                                          <p:val>
                                            <p:fltVal val="0"/>
                                          </p:val>
                                        </p:tav>
                                        <p:tav tm="100000">
                                          <p:val>
                                            <p:strVal val="#ppt_w"/>
                                          </p:val>
                                        </p:tav>
                                      </p:tavLst>
                                    </p:anim>
                                    <p:anim calcmode="lin" valueType="num">
                                      <p:cBhvr>
                                        <p:cTn id="14" dur="500" fill="hold"/>
                                        <p:tgtEl>
                                          <p:spTgt spid="75"/>
                                        </p:tgtEl>
                                        <p:attrNameLst>
                                          <p:attrName>ppt_h</p:attrName>
                                        </p:attrNameLst>
                                      </p:cBhvr>
                                      <p:tavLst>
                                        <p:tav tm="0">
                                          <p:val>
                                            <p:fltVal val="0"/>
                                          </p:val>
                                        </p:tav>
                                        <p:tav tm="100000">
                                          <p:val>
                                            <p:strVal val="#ppt_h"/>
                                          </p:val>
                                        </p:tav>
                                      </p:tavLst>
                                    </p:anim>
                                    <p:anim calcmode="lin" valueType="num">
                                      <p:cBhvr>
                                        <p:cTn id="15" dur="500" fill="hold"/>
                                        <p:tgtEl>
                                          <p:spTgt spid="75"/>
                                        </p:tgtEl>
                                        <p:attrNameLst>
                                          <p:attrName>style.rotation</p:attrName>
                                        </p:attrNameLst>
                                      </p:cBhvr>
                                      <p:tavLst>
                                        <p:tav tm="0">
                                          <p:val>
                                            <p:fltVal val="90"/>
                                          </p:val>
                                        </p:tav>
                                        <p:tav tm="100000">
                                          <p:val>
                                            <p:fltVal val="0"/>
                                          </p:val>
                                        </p:tav>
                                      </p:tavLst>
                                    </p:anim>
                                    <p:animEffect transition="in" filter="fade">
                                      <p:cBhvr>
                                        <p:cTn id="16" dur="500"/>
                                        <p:tgtEl>
                                          <p:spTgt spid="75"/>
                                        </p:tgtEl>
                                      </p:cBhvr>
                                    </p:animEffect>
                                  </p:childTnLst>
                                </p:cTn>
                              </p:par>
                              <p:par>
                                <p:cTn id="17" presetID="41" presetClass="entr" presetSubtype="0" fill="hold" grpId="0" nodeType="withEffect">
                                  <p:stCondLst>
                                    <p:cond delay="500"/>
                                  </p:stCondLst>
                                  <p:iterate type="lt">
                                    <p:tmPct val="10000"/>
                                  </p:iterate>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6"/>
                                        </p:tgtEl>
                                        <p:attrNameLst>
                                          <p:attrName>ppt_y</p:attrName>
                                        </p:attrNameLst>
                                      </p:cBhvr>
                                      <p:tavLst>
                                        <p:tav tm="0">
                                          <p:val>
                                            <p:strVal val="#ppt_y"/>
                                          </p:val>
                                        </p:tav>
                                        <p:tav tm="100000">
                                          <p:val>
                                            <p:strVal val="#ppt_y"/>
                                          </p:val>
                                        </p:tav>
                                      </p:tavLst>
                                    </p:anim>
                                    <p:anim calcmode="lin" valueType="num">
                                      <p:cBhvr>
                                        <p:cTn id="21" dur="500" fill="hold"/>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6"/>
                                        </p:tgtEl>
                                      </p:cBhvr>
                                    </p:animEffect>
                                  </p:childTnLst>
                                </p:cTn>
                              </p:par>
                              <p:par>
                                <p:cTn id="24" presetID="12" presetClass="entr" presetSubtype="1" fill="hold" grpId="0" nodeType="withEffect">
                                  <p:stCondLst>
                                    <p:cond delay="500"/>
                                  </p:stCondLst>
                                  <p:childTnLst>
                                    <p:set>
                                      <p:cBhvr>
                                        <p:cTn id="25" dur="1" fill="hold">
                                          <p:stCondLst>
                                            <p:cond delay="0"/>
                                          </p:stCondLst>
                                        </p:cTn>
                                        <p:tgtEl>
                                          <p:spTgt spid="83"/>
                                        </p:tgtEl>
                                        <p:attrNameLst>
                                          <p:attrName>style.visibility</p:attrName>
                                        </p:attrNameLst>
                                      </p:cBhvr>
                                      <p:to>
                                        <p:strVal val="visible"/>
                                      </p:to>
                                    </p:set>
                                    <p:anim calcmode="lin" valueType="num">
                                      <p:cBhvr additive="base">
                                        <p:cTn id="26" dur="750"/>
                                        <p:tgtEl>
                                          <p:spTgt spid="83"/>
                                        </p:tgtEl>
                                        <p:attrNameLst>
                                          <p:attrName>ppt_y</p:attrName>
                                        </p:attrNameLst>
                                      </p:cBhvr>
                                      <p:tavLst>
                                        <p:tav tm="0">
                                          <p:val>
                                            <p:strVal val="#ppt_y-#ppt_h*1.125000"/>
                                          </p:val>
                                        </p:tav>
                                        <p:tav tm="100000">
                                          <p:val>
                                            <p:strVal val="#ppt_y"/>
                                          </p:val>
                                        </p:tav>
                                      </p:tavLst>
                                    </p:anim>
                                    <p:animEffect transition="in" filter="wipe(down)">
                                      <p:cBhvr>
                                        <p:cTn id="27" dur="750"/>
                                        <p:tgtEl>
                                          <p:spTgt spid="83"/>
                                        </p:tgtEl>
                                      </p:cBhvr>
                                    </p:animEffect>
                                  </p:childTnLst>
                                </p:cTn>
                              </p:par>
                            </p:childTnLst>
                          </p:cTn>
                        </p:par>
                        <p:par>
                          <p:cTn id="28" fill="hold">
                            <p:stCondLst>
                              <p:cond delay="1250"/>
                            </p:stCondLst>
                            <p:childTnLst>
                              <p:par>
                                <p:cTn id="29" presetID="31"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p:cTn id="31" dur="500" fill="hold"/>
                                        <p:tgtEl>
                                          <p:spTgt spid="79"/>
                                        </p:tgtEl>
                                        <p:attrNameLst>
                                          <p:attrName>ppt_w</p:attrName>
                                        </p:attrNameLst>
                                      </p:cBhvr>
                                      <p:tavLst>
                                        <p:tav tm="0">
                                          <p:val>
                                            <p:fltVal val="0"/>
                                          </p:val>
                                        </p:tav>
                                        <p:tav tm="100000">
                                          <p:val>
                                            <p:strVal val="#ppt_w"/>
                                          </p:val>
                                        </p:tav>
                                      </p:tavLst>
                                    </p:anim>
                                    <p:anim calcmode="lin" valueType="num">
                                      <p:cBhvr>
                                        <p:cTn id="32" dur="500" fill="hold"/>
                                        <p:tgtEl>
                                          <p:spTgt spid="79"/>
                                        </p:tgtEl>
                                        <p:attrNameLst>
                                          <p:attrName>ppt_h</p:attrName>
                                        </p:attrNameLst>
                                      </p:cBhvr>
                                      <p:tavLst>
                                        <p:tav tm="0">
                                          <p:val>
                                            <p:fltVal val="0"/>
                                          </p:val>
                                        </p:tav>
                                        <p:tav tm="100000">
                                          <p:val>
                                            <p:strVal val="#ppt_h"/>
                                          </p:val>
                                        </p:tav>
                                      </p:tavLst>
                                    </p:anim>
                                    <p:anim calcmode="lin" valueType="num">
                                      <p:cBhvr>
                                        <p:cTn id="33" dur="500" fill="hold"/>
                                        <p:tgtEl>
                                          <p:spTgt spid="79"/>
                                        </p:tgtEl>
                                        <p:attrNameLst>
                                          <p:attrName>style.rotation</p:attrName>
                                        </p:attrNameLst>
                                      </p:cBhvr>
                                      <p:tavLst>
                                        <p:tav tm="0">
                                          <p:val>
                                            <p:fltVal val="90"/>
                                          </p:val>
                                        </p:tav>
                                        <p:tav tm="100000">
                                          <p:val>
                                            <p:fltVal val="0"/>
                                          </p:val>
                                        </p:tav>
                                      </p:tavLst>
                                    </p:anim>
                                    <p:animEffect transition="in" filter="fade">
                                      <p:cBhvr>
                                        <p:cTn id="34" dur="500"/>
                                        <p:tgtEl>
                                          <p:spTgt spid="79"/>
                                        </p:tgtEl>
                                      </p:cBhvr>
                                    </p:animEffect>
                                  </p:childTnLst>
                                </p:cTn>
                              </p:par>
                              <p:par>
                                <p:cTn id="35" presetID="41" presetClass="entr" presetSubtype="0" fill="hold" grpId="0" nodeType="withEffect">
                                  <p:stCondLst>
                                    <p:cond delay="500"/>
                                  </p:stCondLst>
                                  <p:iterate type="lt">
                                    <p:tmPct val="10000"/>
                                  </p:iterate>
                                  <p:childTnLst>
                                    <p:set>
                                      <p:cBhvr>
                                        <p:cTn id="36" dur="1" fill="hold">
                                          <p:stCondLst>
                                            <p:cond delay="0"/>
                                          </p:stCondLst>
                                        </p:cTn>
                                        <p:tgtEl>
                                          <p:spTgt spid="80"/>
                                        </p:tgtEl>
                                        <p:attrNameLst>
                                          <p:attrName>style.visibility</p:attrName>
                                        </p:attrNameLst>
                                      </p:cBhvr>
                                      <p:to>
                                        <p:strVal val="visible"/>
                                      </p:to>
                                    </p:set>
                                    <p:anim calcmode="lin" valueType="num">
                                      <p:cBhvr>
                                        <p:cTn id="37"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80"/>
                                        </p:tgtEl>
                                        <p:attrNameLst>
                                          <p:attrName>ppt_y</p:attrName>
                                        </p:attrNameLst>
                                      </p:cBhvr>
                                      <p:tavLst>
                                        <p:tav tm="0">
                                          <p:val>
                                            <p:strVal val="#ppt_y"/>
                                          </p:val>
                                        </p:tav>
                                        <p:tav tm="100000">
                                          <p:val>
                                            <p:strVal val="#ppt_y"/>
                                          </p:val>
                                        </p:tav>
                                      </p:tavLst>
                                    </p:anim>
                                    <p:anim calcmode="lin" valueType="num">
                                      <p:cBhvr>
                                        <p:cTn id="39"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80"/>
                                        </p:tgtEl>
                                      </p:cBhvr>
                                    </p:animEffect>
                                  </p:childTnLst>
                                </p:cTn>
                              </p:par>
                              <p:par>
                                <p:cTn id="42" presetID="12" presetClass="entr" presetSubtype="1" fill="hold" grpId="0" nodeType="withEffect">
                                  <p:stCondLst>
                                    <p:cond delay="500"/>
                                  </p:stCondLst>
                                  <p:childTnLst>
                                    <p:set>
                                      <p:cBhvr>
                                        <p:cTn id="43" dur="1" fill="hold">
                                          <p:stCondLst>
                                            <p:cond delay="0"/>
                                          </p:stCondLst>
                                        </p:cTn>
                                        <p:tgtEl>
                                          <p:spTgt spid="81"/>
                                        </p:tgtEl>
                                        <p:attrNameLst>
                                          <p:attrName>style.visibility</p:attrName>
                                        </p:attrNameLst>
                                      </p:cBhvr>
                                      <p:to>
                                        <p:strVal val="visible"/>
                                      </p:to>
                                    </p:set>
                                    <p:anim calcmode="lin" valueType="num">
                                      <p:cBhvr additive="base">
                                        <p:cTn id="44" dur="750"/>
                                        <p:tgtEl>
                                          <p:spTgt spid="81"/>
                                        </p:tgtEl>
                                        <p:attrNameLst>
                                          <p:attrName>ppt_y</p:attrName>
                                        </p:attrNameLst>
                                      </p:cBhvr>
                                      <p:tavLst>
                                        <p:tav tm="0">
                                          <p:val>
                                            <p:strVal val="#ppt_y-#ppt_h*1.125000"/>
                                          </p:val>
                                        </p:tav>
                                        <p:tav tm="100000">
                                          <p:val>
                                            <p:strVal val="#ppt_y"/>
                                          </p:val>
                                        </p:tav>
                                      </p:tavLst>
                                    </p:anim>
                                    <p:animEffect transition="in" filter="wipe(down)">
                                      <p:cBhvr>
                                        <p:cTn id="45" dur="750"/>
                                        <p:tgtEl>
                                          <p:spTgt spid="81"/>
                                        </p:tgtEl>
                                      </p:cBhvr>
                                    </p:animEffect>
                                  </p:childTnLst>
                                </p:cTn>
                              </p:par>
                            </p:childTnLst>
                          </p:cTn>
                        </p:par>
                        <p:par>
                          <p:cTn id="46" fill="hold">
                            <p:stCondLst>
                              <p:cond delay="2500"/>
                            </p:stCondLst>
                            <p:childTnLst>
                              <p:par>
                                <p:cTn id="47" presetID="31"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500" fill="hold"/>
                                        <p:tgtEl>
                                          <p:spTgt spid="77"/>
                                        </p:tgtEl>
                                        <p:attrNameLst>
                                          <p:attrName>ppt_w</p:attrName>
                                        </p:attrNameLst>
                                      </p:cBhvr>
                                      <p:tavLst>
                                        <p:tav tm="0">
                                          <p:val>
                                            <p:fltVal val="0"/>
                                          </p:val>
                                        </p:tav>
                                        <p:tav tm="100000">
                                          <p:val>
                                            <p:strVal val="#ppt_w"/>
                                          </p:val>
                                        </p:tav>
                                      </p:tavLst>
                                    </p:anim>
                                    <p:anim calcmode="lin" valueType="num">
                                      <p:cBhvr>
                                        <p:cTn id="50" dur="500" fill="hold"/>
                                        <p:tgtEl>
                                          <p:spTgt spid="77"/>
                                        </p:tgtEl>
                                        <p:attrNameLst>
                                          <p:attrName>ppt_h</p:attrName>
                                        </p:attrNameLst>
                                      </p:cBhvr>
                                      <p:tavLst>
                                        <p:tav tm="0">
                                          <p:val>
                                            <p:fltVal val="0"/>
                                          </p:val>
                                        </p:tav>
                                        <p:tav tm="100000">
                                          <p:val>
                                            <p:strVal val="#ppt_h"/>
                                          </p:val>
                                        </p:tav>
                                      </p:tavLst>
                                    </p:anim>
                                    <p:anim calcmode="lin" valueType="num">
                                      <p:cBhvr>
                                        <p:cTn id="51" dur="500" fill="hold"/>
                                        <p:tgtEl>
                                          <p:spTgt spid="77"/>
                                        </p:tgtEl>
                                        <p:attrNameLst>
                                          <p:attrName>style.rotation</p:attrName>
                                        </p:attrNameLst>
                                      </p:cBhvr>
                                      <p:tavLst>
                                        <p:tav tm="0">
                                          <p:val>
                                            <p:fltVal val="90"/>
                                          </p:val>
                                        </p:tav>
                                        <p:tav tm="100000">
                                          <p:val>
                                            <p:fltVal val="0"/>
                                          </p:val>
                                        </p:tav>
                                      </p:tavLst>
                                    </p:anim>
                                    <p:animEffect transition="in" filter="fade">
                                      <p:cBhvr>
                                        <p:cTn id="52" dur="500"/>
                                        <p:tgtEl>
                                          <p:spTgt spid="77"/>
                                        </p:tgtEl>
                                      </p:cBhvr>
                                    </p:animEffect>
                                  </p:childTnLst>
                                </p:cTn>
                              </p:par>
                              <p:par>
                                <p:cTn id="53" presetID="41" presetClass="entr" presetSubtype="0" fill="hold" grpId="0" nodeType="withEffect">
                                  <p:stCondLst>
                                    <p:cond delay="500"/>
                                  </p:stCondLst>
                                  <p:iterate type="lt">
                                    <p:tmPct val="10000"/>
                                  </p:iterate>
                                  <p:childTnLst>
                                    <p:set>
                                      <p:cBhvr>
                                        <p:cTn id="54" dur="1" fill="hold">
                                          <p:stCondLst>
                                            <p:cond delay="0"/>
                                          </p:stCondLst>
                                        </p:cTn>
                                        <p:tgtEl>
                                          <p:spTgt spid="78"/>
                                        </p:tgtEl>
                                        <p:attrNameLst>
                                          <p:attrName>style.visibility</p:attrName>
                                        </p:attrNameLst>
                                      </p:cBhvr>
                                      <p:to>
                                        <p:strVal val="visible"/>
                                      </p:to>
                                    </p:set>
                                    <p:anim calcmode="lin" valueType="num">
                                      <p:cBhvr>
                                        <p:cTn id="55"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78"/>
                                        </p:tgtEl>
                                        <p:attrNameLst>
                                          <p:attrName>ppt_y</p:attrName>
                                        </p:attrNameLst>
                                      </p:cBhvr>
                                      <p:tavLst>
                                        <p:tav tm="0">
                                          <p:val>
                                            <p:strVal val="#ppt_y"/>
                                          </p:val>
                                        </p:tav>
                                        <p:tav tm="100000">
                                          <p:val>
                                            <p:strVal val="#ppt_y"/>
                                          </p:val>
                                        </p:tav>
                                      </p:tavLst>
                                    </p:anim>
                                    <p:anim calcmode="lin" valueType="num">
                                      <p:cBhvr>
                                        <p:cTn id="57"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78"/>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750"/>
                                        <p:tgtEl>
                                          <p:spTgt spid="82"/>
                                        </p:tgtEl>
                                        <p:attrNameLst>
                                          <p:attrName>ppt_y</p:attrName>
                                        </p:attrNameLst>
                                      </p:cBhvr>
                                      <p:tavLst>
                                        <p:tav tm="0">
                                          <p:val>
                                            <p:strVal val="#ppt_y-#ppt_h*1.125000"/>
                                          </p:val>
                                        </p:tav>
                                        <p:tav tm="100000">
                                          <p:val>
                                            <p:strVal val="#ppt_y"/>
                                          </p:val>
                                        </p:tav>
                                      </p:tavLst>
                                    </p:anim>
                                    <p:animEffect transition="in" filter="wipe(down)">
                                      <p:cBhvr>
                                        <p:cTn id="63" dur="7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animBg="1"/>
      <p:bldP spid="78" grpId="0"/>
      <p:bldP spid="79" grpId="0" animBg="1"/>
      <p:bldP spid="80" grpId="0"/>
      <p:bldP spid="81" grpId="0"/>
      <p:bldP spid="82" grpId="0"/>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197417" y="896884"/>
            <a:ext cx="4176713" cy="3732212"/>
            <a:chOff x="2168525" y="1677988"/>
            <a:chExt cx="4176713" cy="3732212"/>
          </a:xfrm>
        </p:grpSpPr>
        <p:grpSp>
          <p:nvGrpSpPr>
            <p:cNvPr id="15" name="Group 2"/>
            <p:cNvGrpSpPr/>
            <p:nvPr/>
          </p:nvGrpSpPr>
          <p:grpSpPr bwMode="auto">
            <a:xfrm>
              <a:off x="2444750" y="1677988"/>
              <a:ext cx="3286125" cy="2327275"/>
              <a:chOff x="0" y="0"/>
              <a:chExt cx="4208062" cy="2981325"/>
            </a:xfrm>
          </p:grpSpPr>
          <p:sp>
            <p:nvSpPr>
              <p:cNvPr id="39" name="Freeform 7"/>
              <p:cNvSpPr/>
              <p:nvPr/>
            </p:nvSpPr>
            <p:spPr bwMode="auto">
              <a:xfrm>
                <a:off x="0" y="0"/>
                <a:ext cx="3909229" cy="2247178"/>
              </a:xfrm>
              <a:custGeom>
                <a:avLst/>
                <a:gdLst>
                  <a:gd name="T0" fmla="*/ 1031 w 1040"/>
                  <a:gd name="T1" fmla="*/ 579 h 598"/>
                  <a:gd name="T2" fmla="*/ 1026 w 1040"/>
                  <a:gd name="T3" fmla="*/ 598 h 598"/>
                  <a:gd name="T4" fmla="*/ 1008 w 1040"/>
                  <a:gd name="T5" fmla="*/ 456 h 598"/>
                  <a:gd name="T6" fmla="*/ 851 w 1040"/>
                  <a:gd name="T7" fmla="*/ 245 h 598"/>
                  <a:gd name="T8" fmla="*/ 506 w 1040"/>
                  <a:gd name="T9" fmla="*/ 63 h 598"/>
                  <a:gd name="T10" fmla="*/ 0 w 1040"/>
                  <a:gd name="T11" fmla="*/ 58 h 598"/>
                  <a:gd name="T12" fmla="*/ 14 w 1040"/>
                  <a:gd name="T13" fmla="*/ 46 h 598"/>
                  <a:gd name="T14" fmla="*/ 513 w 1040"/>
                  <a:gd name="T15" fmla="*/ 55 h 598"/>
                  <a:gd name="T16" fmla="*/ 854 w 1040"/>
                  <a:gd name="T17" fmla="*/ 235 h 598"/>
                  <a:gd name="T18" fmla="*/ 1010 w 1040"/>
                  <a:gd name="T19" fmla="*/ 440 h 598"/>
                  <a:gd name="T20" fmla="*/ 1031 w 1040"/>
                  <a:gd name="T21" fmla="*/ 579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0" h="598">
                    <a:moveTo>
                      <a:pt x="1031" y="579"/>
                    </a:moveTo>
                    <a:cubicBezTo>
                      <a:pt x="1029" y="585"/>
                      <a:pt x="1028" y="592"/>
                      <a:pt x="1026" y="598"/>
                    </a:cubicBezTo>
                    <a:cubicBezTo>
                      <a:pt x="1036" y="557"/>
                      <a:pt x="1028" y="507"/>
                      <a:pt x="1008" y="456"/>
                    </a:cubicBezTo>
                    <a:cubicBezTo>
                      <a:pt x="977" y="380"/>
                      <a:pt x="917" y="302"/>
                      <a:pt x="851" y="245"/>
                    </a:cubicBezTo>
                    <a:cubicBezTo>
                      <a:pt x="736" y="146"/>
                      <a:pt x="629" y="98"/>
                      <a:pt x="506" y="63"/>
                    </a:cubicBezTo>
                    <a:cubicBezTo>
                      <a:pt x="369" y="24"/>
                      <a:pt x="195" y="9"/>
                      <a:pt x="0" y="58"/>
                    </a:cubicBezTo>
                    <a:cubicBezTo>
                      <a:pt x="5" y="54"/>
                      <a:pt x="10" y="50"/>
                      <a:pt x="14" y="46"/>
                    </a:cubicBezTo>
                    <a:cubicBezTo>
                      <a:pt x="206" y="0"/>
                      <a:pt x="378" y="17"/>
                      <a:pt x="513" y="55"/>
                    </a:cubicBezTo>
                    <a:cubicBezTo>
                      <a:pt x="635" y="90"/>
                      <a:pt x="740" y="138"/>
                      <a:pt x="854" y="235"/>
                    </a:cubicBezTo>
                    <a:cubicBezTo>
                      <a:pt x="920" y="290"/>
                      <a:pt x="980" y="367"/>
                      <a:pt x="1010" y="440"/>
                    </a:cubicBezTo>
                    <a:cubicBezTo>
                      <a:pt x="1031" y="490"/>
                      <a:pt x="1040" y="539"/>
                      <a:pt x="1031" y="579"/>
                    </a:cubicBezTo>
                    <a:close/>
                  </a:path>
                </a:pathLst>
              </a:custGeom>
              <a:gradFill rotWithShape="1">
                <a:gsLst>
                  <a:gs pos="0">
                    <a:srgbClr val="D2144F"/>
                  </a:gs>
                  <a:gs pos="24600">
                    <a:srgbClr val="F87477"/>
                  </a:gs>
                  <a:gs pos="50000">
                    <a:srgbClr val="BE1247"/>
                  </a:gs>
                  <a:gs pos="72501">
                    <a:srgbClr val="F87477"/>
                  </a:gs>
                  <a:gs pos="100000">
                    <a:srgbClr val="BE124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40" name="Group 4"/>
              <p:cNvGrpSpPr/>
              <p:nvPr/>
            </p:nvGrpSpPr>
            <p:grpSpPr bwMode="auto">
              <a:xfrm>
                <a:off x="2794316" y="2309489"/>
                <a:ext cx="1428546" cy="679400"/>
                <a:chOff x="0" y="0"/>
                <a:chExt cx="1115568" cy="530352"/>
              </a:xfrm>
            </p:grpSpPr>
            <p:pic>
              <p:nvPicPr>
                <p:cNvPr id="47" name="Freeform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15568" cy="53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6"/>
                <p:cNvSpPr txBox="1">
                  <a:spLocks noChangeArrowheads="1"/>
                </p:cNvSpPr>
                <p:nvPr/>
              </p:nvSpPr>
              <p:spPr bwMode="auto">
                <a:xfrm>
                  <a:off x="17109" y="13884"/>
                  <a:ext cx="1082256" cy="51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p>
              </p:txBody>
            </p:sp>
          </p:grpSp>
          <p:sp>
            <p:nvSpPr>
              <p:cNvPr id="41" name="Freeform 14"/>
              <p:cNvSpPr/>
              <p:nvPr/>
            </p:nvSpPr>
            <p:spPr bwMode="auto">
              <a:xfrm>
                <a:off x="2857500" y="2428875"/>
                <a:ext cx="1314450" cy="450850"/>
              </a:xfrm>
              <a:custGeom>
                <a:avLst/>
                <a:gdLst>
                  <a:gd name="T0" fmla="*/ 198 w 350"/>
                  <a:gd name="T1" fmla="*/ 113 h 120"/>
                  <a:gd name="T2" fmla="*/ 3 w 350"/>
                  <a:gd name="T3" fmla="*/ 24 h 120"/>
                  <a:gd name="T4" fmla="*/ 0 w 350"/>
                  <a:gd name="T5" fmla="*/ 30 h 120"/>
                  <a:gd name="T6" fmla="*/ 196 w 350"/>
                  <a:gd name="T7" fmla="*/ 119 h 120"/>
                  <a:gd name="T8" fmla="*/ 350 w 350"/>
                  <a:gd name="T9" fmla="*/ 0 h 120"/>
                  <a:gd name="T10" fmla="*/ 198 w 350"/>
                  <a:gd name="T11" fmla="*/ 113 h 120"/>
                </a:gdLst>
                <a:ahLst/>
                <a:cxnLst>
                  <a:cxn ang="0">
                    <a:pos x="T0" y="T1"/>
                  </a:cxn>
                  <a:cxn ang="0">
                    <a:pos x="T2" y="T3"/>
                  </a:cxn>
                  <a:cxn ang="0">
                    <a:pos x="T4" y="T5"/>
                  </a:cxn>
                  <a:cxn ang="0">
                    <a:pos x="T6" y="T7"/>
                  </a:cxn>
                  <a:cxn ang="0">
                    <a:pos x="T8" y="T9"/>
                  </a:cxn>
                  <a:cxn ang="0">
                    <a:pos x="T10" y="T11"/>
                  </a:cxn>
                </a:cxnLst>
                <a:rect l="0" t="0" r="r" b="b"/>
                <a:pathLst>
                  <a:path w="350" h="120">
                    <a:moveTo>
                      <a:pt x="198" y="113"/>
                    </a:moveTo>
                    <a:cubicBezTo>
                      <a:pt x="90" y="114"/>
                      <a:pt x="10" y="47"/>
                      <a:pt x="3" y="24"/>
                    </a:cubicBezTo>
                    <a:cubicBezTo>
                      <a:pt x="0" y="25"/>
                      <a:pt x="0" y="27"/>
                      <a:pt x="0" y="30"/>
                    </a:cubicBezTo>
                    <a:cubicBezTo>
                      <a:pt x="4" y="51"/>
                      <a:pt x="86" y="120"/>
                      <a:pt x="196" y="119"/>
                    </a:cubicBezTo>
                    <a:cubicBezTo>
                      <a:pt x="270" y="119"/>
                      <a:pt x="329" y="71"/>
                      <a:pt x="350" y="0"/>
                    </a:cubicBezTo>
                    <a:cubicBezTo>
                      <a:pt x="327" y="68"/>
                      <a:pt x="270" y="112"/>
                      <a:pt x="198" y="1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15"/>
              <p:cNvSpPr/>
              <p:nvPr/>
            </p:nvSpPr>
            <p:spPr bwMode="auto">
              <a:xfrm>
                <a:off x="54888" y="0"/>
                <a:ext cx="3868570" cy="2214640"/>
              </a:xfrm>
              <a:custGeom>
                <a:avLst/>
                <a:gdLst>
                  <a:gd name="T0" fmla="*/ 499 w 1030"/>
                  <a:gd name="T1" fmla="*/ 55 h 589"/>
                  <a:gd name="T2" fmla="*/ 840 w 1030"/>
                  <a:gd name="T3" fmla="*/ 235 h 589"/>
                  <a:gd name="T4" fmla="*/ 996 w 1030"/>
                  <a:gd name="T5" fmla="*/ 440 h 589"/>
                  <a:gd name="T6" fmla="*/ 1014 w 1030"/>
                  <a:gd name="T7" fmla="*/ 589 h 589"/>
                  <a:gd name="T8" fmla="*/ 1015 w 1030"/>
                  <a:gd name="T9" fmla="*/ 587 h 589"/>
                  <a:gd name="T10" fmla="*/ 999 w 1030"/>
                  <a:gd name="T11" fmla="*/ 434 h 589"/>
                  <a:gd name="T12" fmla="*/ 843 w 1030"/>
                  <a:gd name="T13" fmla="*/ 228 h 589"/>
                  <a:gd name="T14" fmla="*/ 501 w 1030"/>
                  <a:gd name="T15" fmla="*/ 49 h 589"/>
                  <a:gd name="T16" fmla="*/ 189 w 1030"/>
                  <a:gd name="T17" fmla="*/ 13 h 589"/>
                  <a:gd name="T18" fmla="*/ 0 w 1030"/>
                  <a:gd name="T19" fmla="*/ 46 h 589"/>
                  <a:gd name="T20" fmla="*/ 499 w 1030"/>
                  <a:gd name="T21" fmla="*/ 5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0" h="589">
                    <a:moveTo>
                      <a:pt x="499" y="55"/>
                    </a:moveTo>
                    <a:cubicBezTo>
                      <a:pt x="621" y="90"/>
                      <a:pt x="726" y="138"/>
                      <a:pt x="840" y="235"/>
                    </a:cubicBezTo>
                    <a:cubicBezTo>
                      <a:pt x="906" y="290"/>
                      <a:pt x="966" y="367"/>
                      <a:pt x="996" y="440"/>
                    </a:cubicBezTo>
                    <a:cubicBezTo>
                      <a:pt x="1019" y="494"/>
                      <a:pt x="1027" y="547"/>
                      <a:pt x="1014" y="589"/>
                    </a:cubicBezTo>
                    <a:cubicBezTo>
                      <a:pt x="1014" y="588"/>
                      <a:pt x="1015" y="588"/>
                      <a:pt x="1015" y="587"/>
                    </a:cubicBezTo>
                    <a:cubicBezTo>
                      <a:pt x="1030" y="545"/>
                      <a:pt x="1022" y="490"/>
                      <a:pt x="999" y="434"/>
                    </a:cubicBezTo>
                    <a:cubicBezTo>
                      <a:pt x="968" y="360"/>
                      <a:pt x="908" y="283"/>
                      <a:pt x="843" y="228"/>
                    </a:cubicBezTo>
                    <a:cubicBezTo>
                      <a:pt x="728" y="131"/>
                      <a:pt x="623" y="83"/>
                      <a:pt x="501" y="49"/>
                    </a:cubicBezTo>
                    <a:cubicBezTo>
                      <a:pt x="412" y="23"/>
                      <a:pt x="306" y="7"/>
                      <a:pt x="189" y="13"/>
                    </a:cubicBezTo>
                    <a:cubicBezTo>
                      <a:pt x="125" y="18"/>
                      <a:pt x="61" y="28"/>
                      <a:pt x="0" y="46"/>
                    </a:cubicBezTo>
                    <a:cubicBezTo>
                      <a:pt x="192" y="0"/>
                      <a:pt x="364" y="17"/>
                      <a:pt x="499" y="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43" name="Group 9"/>
              <p:cNvGrpSpPr/>
              <p:nvPr/>
            </p:nvGrpSpPr>
            <p:grpSpPr bwMode="auto">
              <a:xfrm>
                <a:off x="741269" y="21393"/>
                <a:ext cx="3489398" cy="2850358"/>
                <a:chOff x="0" y="0"/>
                <a:chExt cx="2724912" cy="2225040"/>
              </a:xfrm>
            </p:grpSpPr>
            <p:pic>
              <p:nvPicPr>
                <p:cNvPr id="45" name="Freeform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724912" cy="222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11"/>
                <p:cNvSpPr txBox="1">
                  <a:spLocks noChangeArrowheads="1"/>
                </p:cNvSpPr>
                <p:nvPr/>
              </p:nvSpPr>
              <p:spPr bwMode="auto">
                <a:xfrm>
                  <a:off x="17428" y="13886"/>
                  <a:ext cx="2689831" cy="219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p>
              </p:txBody>
            </p:sp>
          </p:grpSp>
          <p:sp>
            <p:nvSpPr>
              <p:cNvPr id="44" name="Freeform 22"/>
              <p:cNvSpPr/>
              <p:nvPr/>
            </p:nvSpPr>
            <p:spPr bwMode="auto">
              <a:xfrm>
                <a:off x="770462" y="8135"/>
                <a:ext cx="3398976" cy="1897391"/>
              </a:xfrm>
              <a:custGeom>
                <a:avLst/>
                <a:gdLst>
                  <a:gd name="T0" fmla="*/ 895 w 905"/>
                  <a:gd name="T1" fmla="*/ 478 h 505"/>
                  <a:gd name="T2" fmla="*/ 888 w 905"/>
                  <a:gd name="T3" fmla="*/ 462 h 505"/>
                  <a:gd name="T4" fmla="*/ 509 w 905"/>
                  <a:gd name="T5" fmla="*/ 105 h 505"/>
                  <a:gd name="T6" fmla="*/ 0 w 905"/>
                  <a:gd name="T7" fmla="*/ 13 h 505"/>
                  <a:gd name="T8" fmla="*/ 312 w 905"/>
                  <a:gd name="T9" fmla="*/ 49 h 505"/>
                  <a:gd name="T10" fmla="*/ 654 w 905"/>
                  <a:gd name="T11" fmla="*/ 228 h 505"/>
                  <a:gd name="T12" fmla="*/ 810 w 905"/>
                  <a:gd name="T13" fmla="*/ 434 h 505"/>
                  <a:gd name="T14" fmla="*/ 827 w 905"/>
                  <a:gd name="T15" fmla="*/ 486 h 505"/>
                  <a:gd name="T16" fmla="*/ 905 w 905"/>
                  <a:gd name="T17" fmla="*/ 505 h 505"/>
                  <a:gd name="T18" fmla="*/ 895 w 905"/>
                  <a:gd name="T19" fmla="*/ 478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505">
                    <a:moveTo>
                      <a:pt x="895" y="478"/>
                    </a:moveTo>
                    <a:cubicBezTo>
                      <a:pt x="893" y="473"/>
                      <a:pt x="891" y="467"/>
                      <a:pt x="888" y="462"/>
                    </a:cubicBezTo>
                    <a:cubicBezTo>
                      <a:pt x="829" y="330"/>
                      <a:pt x="688" y="191"/>
                      <a:pt x="509" y="105"/>
                    </a:cubicBezTo>
                    <a:cubicBezTo>
                      <a:pt x="368" y="37"/>
                      <a:pt x="182" y="0"/>
                      <a:pt x="0" y="13"/>
                    </a:cubicBezTo>
                    <a:cubicBezTo>
                      <a:pt x="117" y="7"/>
                      <a:pt x="223" y="23"/>
                      <a:pt x="312" y="49"/>
                    </a:cubicBezTo>
                    <a:cubicBezTo>
                      <a:pt x="434" y="83"/>
                      <a:pt x="539" y="131"/>
                      <a:pt x="654" y="228"/>
                    </a:cubicBezTo>
                    <a:cubicBezTo>
                      <a:pt x="719" y="283"/>
                      <a:pt x="779" y="360"/>
                      <a:pt x="810" y="434"/>
                    </a:cubicBezTo>
                    <a:cubicBezTo>
                      <a:pt x="817" y="451"/>
                      <a:pt x="823" y="469"/>
                      <a:pt x="827" y="486"/>
                    </a:cubicBezTo>
                    <a:cubicBezTo>
                      <a:pt x="853" y="492"/>
                      <a:pt x="879" y="498"/>
                      <a:pt x="905" y="505"/>
                    </a:cubicBezTo>
                    <a:cubicBezTo>
                      <a:pt x="902" y="496"/>
                      <a:pt x="899" y="487"/>
                      <a:pt x="895" y="478"/>
                    </a:cubicBezTo>
                    <a:close/>
                  </a:path>
                </a:pathLst>
              </a:custGeom>
              <a:solidFill>
                <a:srgbClr val="F2F2F2">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 name="Group 13"/>
            <p:cNvGrpSpPr/>
            <p:nvPr/>
          </p:nvGrpSpPr>
          <p:grpSpPr bwMode="auto">
            <a:xfrm>
              <a:off x="2168525" y="1922463"/>
              <a:ext cx="3152775" cy="3194050"/>
              <a:chOff x="0" y="0"/>
              <a:chExt cx="4039855" cy="4091255"/>
            </a:xfrm>
          </p:grpSpPr>
          <p:sp>
            <p:nvSpPr>
              <p:cNvPr id="32" name="Freeform 9"/>
              <p:cNvSpPr/>
              <p:nvPr/>
            </p:nvSpPr>
            <p:spPr bwMode="auto">
              <a:xfrm>
                <a:off x="610250" y="315181"/>
                <a:ext cx="3417400" cy="1480335"/>
              </a:xfrm>
              <a:custGeom>
                <a:avLst/>
                <a:gdLst>
                  <a:gd name="T0" fmla="*/ 909 w 909"/>
                  <a:gd name="T1" fmla="*/ 343 h 394"/>
                  <a:gd name="T2" fmla="*/ 904 w 909"/>
                  <a:gd name="T3" fmla="*/ 361 h 394"/>
                  <a:gd name="T4" fmla="*/ 874 w 909"/>
                  <a:gd name="T5" fmla="*/ 380 h 394"/>
                  <a:gd name="T6" fmla="*/ 671 w 909"/>
                  <a:gd name="T7" fmla="*/ 107 h 394"/>
                  <a:gd name="T8" fmla="*/ 179 w 909"/>
                  <a:gd name="T9" fmla="*/ 74 h 394"/>
                  <a:gd name="T10" fmla="*/ 0 w 909"/>
                  <a:gd name="T11" fmla="*/ 225 h 394"/>
                  <a:gd name="T12" fmla="*/ 16 w 909"/>
                  <a:gd name="T13" fmla="*/ 203 h 394"/>
                  <a:gd name="T14" fmla="*/ 192 w 909"/>
                  <a:gd name="T15" fmla="*/ 57 h 394"/>
                  <a:gd name="T16" fmla="*/ 677 w 909"/>
                  <a:gd name="T17" fmla="*/ 93 h 394"/>
                  <a:gd name="T18" fmla="*/ 879 w 909"/>
                  <a:gd name="T19" fmla="*/ 361 h 394"/>
                  <a:gd name="T20" fmla="*/ 909 w 909"/>
                  <a:gd name="T21" fmla="*/ 34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9" h="394">
                    <a:moveTo>
                      <a:pt x="909" y="343"/>
                    </a:moveTo>
                    <a:cubicBezTo>
                      <a:pt x="907" y="349"/>
                      <a:pt x="906" y="355"/>
                      <a:pt x="904" y="361"/>
                    </a:cubicBezTo>
                    <a:cubicBezTo>
                      <a:pt x="897" y="389"/>
                      <a:pt x="878" y="394"/>
                      <a:pt x="874" y="380"/>
                    </a:cubicBezTo>
                    <a:cubicBezTo>
                      <a:pt x="856" y="326"/>
                      <a:pt x="814" y="193"/>
                      <a:pt x="671" y="107"/>
                    </a:cubicBezTo>
                    <a:cubicBezTo>
                      <a:pt x="518" y="14"/>
                      <a:pt x="301" y="14"/>
                      <a:pt x="179" y="74"/>
                    </a:cubicBezTo>
                    <a:cubicBezTo>
                      <a:pt x="96" y="116"/>
                      <a:pt x="40" y="167"/>
                      <a:pt x="0" y="225"/>
                    </a:cubicBezTo>
                    <a:cubicBezTo>
                      <a:pt x="5" y="218"/>
                      <a:pt x="11" y="210"/>
                      <a:pt x="16" y="203"/>
                    </a:cubicBezTo>
                    <a:cubicBezTo>
                      <a:pt x="55" y="146"/>
                      <a:pt x="110" y="97"/>
                      <a:pt x="192" y="57"/>
                    </a:cubicBezTo>
                    <a:cubicBezTo>
                      <a:pt x="312" y="0"/>
                      <a:pt x="525" y="2"/>
                      <a:pt x="677" y="93"/>
                    </a:cubicBezTo>
                    <a:cubicBezTo>
                      <a:pt x="818" y="178"/>
                      <a:pt x="861" y="307"/>
                      <a:pt x="879" y="361"/>
                    </a:cubicBezTo>
                    <a:cubicBezTo>
                      <a:pt x="884" y="375"/>
                      <a:pt x="902" y="369"/>
                      <a:pt x="909" y="343"/>
                    </a:cubicBezTo>
                    <a:close/>
                  </a:path>
                </a:pathLst>
              </a:custGeom>
              <a:gradFill rotWithShape="1">
                <a:gsLst>
                  <a:gs pos="0">
                    <a:srgbClr val="FF7711"/>
                  </a:gs>
                  <a:gs pos="25000">
                    <a:srgbClr val="FF7711"/>
                  </a:gs>
                  <a:gs pos="67000">
                    <a:srgbClr val="FFAA01"/>
                  </a:gs>
                  <a:gs pos="100000">
                    <a:srgbClr val="FFC0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3" name="Freeform 13"/>
              <p:cNvSpPr/>
              <p:nvPr/>
            </p:nvSpPr>
            <p:spPr bwMode="auto">
              <a:xfrm>
                <a:off x="0" y="760502"/>
                <a:ext cx="736368" cy="3330753"/>
              </a:xfrm>
              <a:custGeom>
                <a:avLst/>
                <a:gdLst>
                  <a:gd name="T0" fmla="*/ 102 w 196"/>
                  <a:gd name="T1" fmla="*/ 20 h 886"/>
                  <a:gd name="T2" fmla="*/ 92 w 196"/>
                  <a:gd name="T3" fmla="*/ 35 h 886"/>
                  <a:gd name="T4" fmla="*/ 7 w 196"/>
                  <a:gd name="T5" fmla="*/ 379 h 886"/>
                  <a:gd name="T6" fmla="*/ 179 w 196"/>
                  <a:gd name="T7" fmla="*/ 886 h 886"/>
                  <a:gd name="T8" fmla="*/ 196 w 196"/>
                  <a:gd name="T9" fmla="*/ 853 h 886"/>
                  <a:gd name="T10" fmla="*/ 24 w 196"/>
                  <a:gd name="T11" fmla="*/ 351 h 886"/>
                  <a:gd name="T12" fmla="*/ 107 w 196"/>
                  <a:gd name="T13" fmla="*/ 14 h 886"/>
                  <a:gd name="T14" fmla="*/ 117 w 196"/>
                  <a:gd name="T15" fmla="*/ 0 h 886"/>
                  <a:gd name="T16" fmla="*/ 102 w 196"/>
                  <a:gd name="T17" fmla="*/ 2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886">
                    <a:moveTo>
                      <a:pt x="102" y="20"/>
                    </a:moveTo>
                    <a:cubicBezTo>
                      <a:pt x="98" y="25"/>
                      <a:pt x="95" y="30"/>
                      <a:pt x="92" y="35"/>
                    </a:cubicBezTo>
                    <a:cubicBezTo>
                      <a:pt x="30" y="123"/>
                      <a:pt x="0" y="243"/>
                      <a:pt x="7" y="379"/>
                    </a:cubicBezTo>
                    <a:cubicBezTo>
                      <a:pt x="15" y="538"/>
                      <a:pt x="71" y="715"/>
                      <a:pt x="179" y="886"/>
                    </a:cubicBezTo>
                    <a:cubicBezTo>
                      <a:pt x="184" y="875"/>
                      <a:pt x="190" y="864"/>
                      <a:pt x="196" y="853"/>
                    </a:cubicBezTo>
                    <a:cubicBezTo>
                      <a:pt x="88" y="683"/>
                      <a:pt x="32" y="507"/>
                      <a:pt x="24" y="351"/>
                    </a:cubicBezTo>
                    <a:cubicBezTo>
                      <a:pt x="17" y="217"/>
                      <a:pt x="46" y="100"/>
                      <a:pt x="107" y="14"/>
                    </a:cubicBezTo>
                    <a:cubicBezTo>
                      <a:pt x="111" y="9"/>
                      <a:pt x="114" y="5"/>
                      <a:pt x="117" y="0"/>
                    </a:cubicBezTo>
                    <a:cubicBezTo>
                      <a:pt x="112" y="7"/>
                      <a:pt x="107" y="14"/>
                      <a:pt x="102" y="20"/>
                    </a:cubicBezTo>
                    <a:close/>
                  </a:path>
                </a:pathLst>
              </a:custGeom>
              <a:gradFill rotWithShape="1">
                <a:gsLst>
                  <a:gs pos="0">
                    <a:srgbClr val="FF7711"/>
                  </a:gs>
                  <a:gs pos="25000">
                    <a:srgbClr val="FF7711"/>
                  </a:gs>
                  <a:gs pos="67000">
                    <a:srgbClr val="FFAA01"/>
                  </a:gs>
                  <a:gs pos="100000">
                    <a:srgbClr val="FFC0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 name="Freeform 20"/>
              <p:cNvSpPr/>
              <p:nvPr/>
            </p:nvSpPr>
            <p:spPr bwMode="auto">
              <a:xfrm>
                <a:off x="426605" y="287605"/>
                <a:ext cx="3600450" cy="1436688"/>
              </a:xfrm>
              <a:custGeom>
                <a:avLst/>
                <a:gdLst>
                  <a:gd name="T0" fmla="*/ 930 w 958"/>
                  <a:gd name="T1" fmla="*/ 361 h 382"/>
                  <a:gd name="T2" fmla="*/ 728 w 958"/>
                  <a:gd name="T3" fmla="*/ 94 h 382"/>
                  <a:gd name="T4" fmla="*/ 244 w 958"/>
                  <a:gd name="T5" fmla="*/ 58 h 382"/>
                  <a:gd name="T6" fmla="*/ 0 w 958"/>
                  <a:gd name="T7" fmla="*/ 344 h 382"/>
                  <a:gd name="T8" fmla="*/ 0 w 958"/>
                  <a:gd name="T9" fmla="*/ 345 h 382"/>
                  <a:gd name="T10" fmla="*/ 241 w 958"/>
                  <a:gd name="T11" fmla="*/ 64 h 382"/>
                  <a:gd name="T12" fmla="*/ 726 w 958"/>
                  <a:gd name="T13" fmla="*/ 100 h 382"/>
                  <a:gd name="T14" fmla="*/ 928 w 958"/>
                  <a:gd name="T15" fmla="*/ 368 h 382"/>
                  <a:gd name="T16" fmla="*/ 958 w 958"/>
                  <a:gd name="T17" fmla="*/ 351 h 382"/>
                  <a:gd name="T18" fmla="*/ 930 w 958"/>
                  <a:gd name="T19" fmla="*/ 36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8" h="382">
                    <a:moveTo>
                      <a:pt x="930" y="361"/>
                    </a:moveTo>
                    <a:cubicBezTo>
                      <a:pt x="912" y="308"/>
                      <a:pt x="869" y="178"/>
                      <a:pt x="728" y="94"/>
                    </a:cubicBezTo>
                    <a:cubicBezTo>
                      <a:pt x="577" y="3"/>
                      <a:pt x="363" y="0"/>
                      <a:pt x="244" y="58"/>
                    </a:cubicBezTo>
                    <a:cubicBezTo>
                      <a:pt x="101" y="127"/>
                      <a:pt x="40" y="221"/>
                      <a:pt x="0" y="344"/>
                    </a:cubicBezTo>
                    <a:cubicBezTo>
                      <a:pt x="0" y="344"/>
                      <a:pt x="0" y="344"/>
                      <a:pt x="0" y="345"/>
                    </a:cubicBezTo>
                    <a:cubicBezTo>
                      <a:pt x="40" y="224"/>
                      <a:pt x="101" y="132"/>
                      <a:pt x="241" y="64"/>
                    </a:cubicBezTo>
                    <a:cubicBezTo>
                      <a:pt x="361" y="7"/>
                      <a:pt x="574" y="9"/>
                      <a:pt x="726" y="100"/>
                    </a:cubicBezTo>
                    <a:cubicBezTo>
                      <a:pt x="867" y="185"/>
                      <a:pt x="910" y="314"/>
                      <a:pt x="928" y="368"/>
                    </a:cubicBezTo>
                    <a:cubicBezTo>
                      <a:pt x="933" y="382"/>
                      <a:pt x="951" y="376"/>
                      <a:pt x="958" y="351"/>
                    </a:cubicBezTo>
                    <a:cubicBezTo>
                      <a:pt x="950" y="370"/>
                      <a:pt x="935" y="374"/>
                      <a:pt x="930" y="3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21"/>
              <p:cNvSpPr/>
              <p:nvPr/>
            </p:nvSpPr>
            <p:spPr bwMode="auto">
              <a:xfrm>
                <a:off x="85293" y="1216292"/>
                <a:ext cx="665163" cy="2751138"/>
              </a:xfrm>
              <a:custGeom>
                <a:avLst/>
                <a:gdLst>
                  <a:gd name="T0" fmla="*/ 34 w 177"/>
                  <a:gd name="T1" fmla="*/ 0 h 732"/>
                  <a:gd name="T2" fmla="*/ 5 w 177"/>
                  <a:gd name="T3" fmla="*/ 230 h 732"/>
                  <a:gd name="T4" fmla="*/ 177 w 177"/>
                  <a:gd name="T5" fmla="*/ 732 h 732"/>
                  <a:gd name="T6" fmla="*/ 156 w 177"/>
                  <a:gd name="T7" fmla="*/ 687 h 732"/>
                  <a:gd name="T8" fmla="*/ 7 w 177"/>
                  <a:gd name="T9" fmla="*/ 223 h 732"/>
                  <a:gd name="T10" fmla="*/ 34 w 177"/>
                  <a:gd name="T11" fmla="*/ 0 h 732"/>
                </a:gdLst>
                <a:ahLst/>
                <a:cxnLst>
                  <a:cxn ang="0">
                    <a:pos x="T0" y="T1"/>
                  </a:cxn>
                  <a:cxn ang="0">
                    <a:pos x="T2" y="T3"/>
                  </a:cxn>
                  <a:cxn ang="0">
                    <a:pos x="T4" y="T5"/>
                  </a:cxn>
                  <a:cxn ang="0">
                    <a:pos x="T6" y="T7"/>
                  </a:cxn>
                  <a:cxn ang="0">
                    <a:pos x="T8" y="T9"/>
                  </a:cxn>
                  <a:cxn ang="0">
                    <a:pos x="T10" y="T11"/>
                  </a:cxn>
                </a:cxnLst>
                <a:rect l="0" t="0" r="r" b="b"/>
                <a:pathLst>
                  <a:path w="177" h="732">
                    <a:moveTo>
                      <a:pt x="34" y="0"/>
                    </a:moveTo>
                    <a:cubicBezTo>
                      <a:pt x="10" y="67"/>
                      <a:pt x="0" y="145"/>
                      <a:pt x="5" y="230"/>
                    </a:cubicBezTo>
                    <a:cubicBezTo>
                      <a:pt x="13" y="386"/>
                      <a:pt x="69" y="562"/>
                      <a:pt x="177" y="732"/>
                    </a:cubicBezTo>
                    <a:cubicBezTo>
                      <a:pt x="169" y="717"/>
                      <a:pt x="162" y="702"/>
                      <a:pt x="156" y="687"/>
                    </a:cubicBezTo>
                    <a:cubicBezTo>
                      <a:pt x="63" y="529"/>
                      <a:pt x="15" y="367"/>
                      <a:pt x="7" y="223"/>
                    </a:cubicBezTo>
                    <a:cubicBezTo>
                      <a:pt x="3" y="141"/>
                      <a:pt x="12" y="66"/>
                      <a:pt x="3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30"/>
              <p:cNvSpPr/>
              <p:nvPr/>
            </p:nvSpPr>
            <p:spPr bwMode="auto">
              <a:xfrm>
                <a:off x="107811" y="101671"/>
                <a:ext cx="3927975" cy="3696770"/>
              </a:xfrm>
              <a:custGeom>
                <a:avLst/>
                <a:gdLst>
                  <a:gd name="T0" fmla="*/ 221745 w 3927024"/>
                  <a:gd name="T1" fmla="*/ 1971508 h 3695533"/>
                  <a:gd name="T2" fmla="*/ 214242 w 3927024"/>
                  <a:gd name="T3" fmla="*/ 2399697 h 3695533"/>
                  <a:gd name="T4" fmla="*/ 563112 w 3927024"/>
                  <a:gd name="T5" fmla="*/ 3695533 h 3695533"/>
                  <a:gd name="T6" fmla="*/ 15424 w 3927024"/>
                  <a:gd name="T7" fmla="*/ 2084189 h 3695533"/>
                  <a:gd name="T8" fmla="*/ 221745 w 3927024"/>
                  <a:gd name="T9" fmla="*/ 1971508 h 3695533"/>
                  <a:gd name="T10" fmla="*/ 1773698 w 3927024"/>
                  <a:gd name="T11" fmla="*/ 341 h 3695533"/>
                  <a:gd name="T12" fmla="*/ 2194496 w 3927024"/>
                  <a:gd name="T13" fmla="*/ 32355 h 3695533"/>
                  <a:gd name="T14" fmla="*/ 3829311 w 3927024"/>
                  <a:gd name="T15" fmla="*/ 1095868 h 3695533"/>
                  <a:gd name="T16" fmla="*/ 3878168 w 3927024"/>
                  <a:gd name="T17" fmla="*/ 1193576 h 3695533"/>
                  <a:gd name="T18" fmla="*/ 3927024 w 3927024"/>
                  <a:gd name="T19" fmla="*/ 1373959 h 3695533"/>
                  <a:gd name="T20" fmla="*/ 3742873 w 3927024"/>
                  <a:gd name="T21" fmla="*/ 1347654 h 3695533"/>
                  <a:gd name="T22" fmla="*/ 3055123 w 3927024"/>
                  <a:gd name="T23" fmla="*/ 539684 h 3695533"/>
                  <a:gd name="T24" fmla="*/ 1236157 w 3927024"/>
                  <a:gd name="T25" fmla="*/ 404396 h 3695533"/>
                  <a:gd name="T26" fmla="*/ 319157 w 3927024"/>
                  <a:gd name="T27" fmla="*/ 1479183 h 3695533"/>
                  <a:gd name="T28" fmla="*/ 311641 w 3927024"/>
                  <a:gd name="T29" fmla="*/ 1505489 h 3695533"/>
                  <a:gd name="T30" fmla="*/ 221444 w 3927024"/>
                  <a:gd name="T31" fmla="*/ 1971481 h 3695533"/>
                  <a:gd name="T32" fmla="*/ 14743 w 3927024"/>
                  <a:gd name="T33" fmla="*/ 2084221 h 3695533"/>
                  <a:gd name="T34" fmla="*/ 3469 w 3927024"/>
                  <a:gd name="T35" fmla="*/ 1952691 h 3695533"/>
                  <a:gd name="T36" fmla="*/ 104940 w 3927024"/>
                  <a:gd name="T37" fmla="*/ 1114658 h 3695533"/>
                  <a:gd name="T38" fmla="*/ 307883 w 3927024"/>
                  <a:gd name="T39" fmla="*/ 712552 h 3695533"/>
                  <a:gd name="T40" fmla="*/ 1773698 w 3927024"/>
                  <a:gd name="T41" fmla="*/ 341 h 3695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27024" h="3695533">
                    <a:moveTo>
                      <a:pt x="221745" y="1971508"/>
                    </a:moveTo>
                    <a:cubicBezTo>
                      <a:pt x="206740" y="2102970"/>
                      <a:pt x="206740" y="2245699"/>
                      <a:pt x="214242" y="2399697"/>
                    </a:cubicBezTo>
                    <a:cubicBezTo>
                      <a:pt x="244253" y="2782814"/>
                      <a:pt x="349289" y="3218515"/>
                      <a:pt x="563112" y="3695533"/>
                    </a:cubicBezTo>
                    <a:cubicBezTo>
                      <a:pt x="244253" y="3147150"/>
                      <a:pt x="64191" y="2591256"/>
                      <a:pt x="15424" y="2084189"/>
                    </a:cubicBezTo>
                    <a:cubicBezTo>
                      <a:pt x="82947" y="2042873"/>
                      <a:pt x="150470" y="2005313"/>
                      <a:pt x="221745" y="1971508"/>
                    </a:cubicBezTo>
                    <a:close/>
                    <a:moveTo>
                      <a:pt x="1773698" y="341"/>
                    </a:moveTo>
                    <a:cubicBezTo>
                      <a:pt x="1911883" y="-2084"/>
                      <a:pt x="2052859" y="8398"/>
                      <a:pt x="2194496" y="32355"/>
                    </a:cubicBezTo>
                    <a:cubicBezTo>
                      <a:pt x="2886004" y="152611"/>
                      <a:pt x="3611336" y="682488"/>
                      <a:pt x="3829311" y="1095868"/>
                    </a:cubicBezTo>
                    <a:cubicBezTo>
                      <a:pt x="3848102" y="1129690"/>
                      <a:pt x="3863135" y="1163512"/>
                      <a:pt x="3878168" y="1193576"/>
                    </a:cubicBezTo>
                    <a:cubicBezTo>
                      <a:pt x="3904475" y="1264978"/>
                      <a:pt x="3919508" y="1325106"/>
                      <a:pt x="3927024" y="1373959"/>
                    </a:cubicBezTo>
                    <a:cubicBezTo>
                      <a:pt x="3866893" y="1366443"/>
                      <a:pt x="3803004" y="1355169"/>
                      <a:pt x="3742873" y="1347654"/>
                    </a:cubicBezTo>
                    <a:cubicBezTo>
                      <a:pt x="3645159" y="1110900"/>
                      <a:pt x="3453492" y="776438"/>
                      <a:pt x="3055123" y="539684"/>
                    </a:cubicBezTo>
                    <a:cubicBezTo>
                      <a:pt x="2487636" y="197707"/>
                      <a:pt x="1683382" y="186433"/>
                      <a:pt x="1236157" y="404396"/>
                    </a:cubicBezTo>
                    <a:cubicBezTo>
                      <a:pt x="698735" y="663698"/>
                      <a:pt x="469485" y="1016950"/>
                      <a:pt x="319157" y="1479183"/>
                    </a:cubicBezTo>
                    <a:cubicBezTo>
                      <a:pt x="315399" y="1490457"/>
                      <a:pt x="315399" y="1497973"/>
                      <a:pt x="311641" y="1505489"/>
                    </a:cubicBezTo>
                    <a:cubicBezTo>
                      <a:pt x="266543" y="1648293"/>
                      <a:pt x="236477" y="1802371"/>
                      <a:pt x="221444" y="1971481"/>
                    </a:cubicBezTo>
                    <a:cubicBezTo>
                      <a:pt x="150038" y="2005303"/>
                      <a:pt x="82391" y="2042883"/>
                      <a:pt x="14743" y="2084221"/>
                    </a:cubicBezTo>
                    <a:cubicBezTo>
                      <a:pt x="7227" y="2039125"/>
                      <a:pt x="3469" y="1994029"/>
                      <a:pt x="3469" y="1952691"/>
                    </a:cubicBezTo>
                    <a:cubicBezTo>
                      <a:pt x="-11564" y="1644535"/>
                      <a:pt x="22260" y="1362685"/>
                      <a:pt x="104940" y="1114658"/>
                    </a:cubicBezTo>
                    <a:cubicBezTo>
                      <a:pt x="157555" y="964338"/>
                      <a:pt x="225202" y="832808"/>
                      <a:pt x="307883" y="712552"/>
                    </a:cubicBezTo>
                    <a:cubicBezTo>
                      <a:pt x="628504" y="263706"/>
                      <a:pt x="1174895" y="10849"/>
                      <a:pt x="1773698" y="341"/>
                    </a:cubicBezTo>
                    <a:close/>
                  </a:path>
                </a:pathLst>
              </a:custGeom>
              <a:gradFill rotWithShape="1">
                <a:gsLst>
                  <a:gs pos="0">
                    <a:srgbClr val="FF7711"/>
                  </a:gs>
                  <a:gs pos="25000">
                    <a:srgbClr val="FF7711"/>
                  </a:gs>
                  <a:gs pos="67000">
                    <a:srgbClr val="FFAA01"/>
                  </a:gs>
                  <a:gs pos="100000">
                    <a:srgbClr val="FFC0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7" name="Freeform 31"/>
              <p:cNvSpPr/>
              <p:nvPr/>
            </p:nvSpPr>
            <p:spPr bwMode="auto">
              <a:xfrm>
                <a:off x="3850678" y="1449833"/>
                <a:ext cx="187143" cy="244011"/>
              </a:xfrm>
              <a:custGeom>
                <a:avLst/>
                <a:gdLst>
                  <a:gd name="T0" fmla="*/ 47 w 50"/>
                  <a:gd name="T1" fmla="*/ 42 h 65"/>
                  <a:gd name="T2" fmla="*/ 49 w 50"/>
                  <a:gd name="T3" fmla="*/ 7 h 65"/>
                  <a:gd name="T4" fmla="*/ 0 w 50"/>
                  <a:gd name="T5" fmla="*/ 0 h 65"/>
                  <a:gd name="T6" fmla="*/ 19 w 50"/>
                  <a:gd name="T7" fmla="*/ 52 h 65"/>
                  <a:gd name="T8" fmla="*/ 47 w 50"/>
                  <a:gd name="T9" fmla="*/ 42 h 65"/>
                </a:gdLst>
                <a:ahLst/>
                <a:cxnLst>
                  <a:cxn ang="0">
                    <a:pos x="T0" y="T1"/>
                  </a:cxn>
                  <a:cxn ang="0">
                    <a:pos x="T2" y="T3"/>
                  </a:cxn>
                  <a:cxn ang="0">
                    <a:pos x="T4" y="T5"/>
                  </a:cxn>
                  <a:cxn ang="0">
                    <a:pos x="T6" y="T7"/>
                  </a:cxn>
                  <a:cxn ang="0">
                    <a:pos x="T8" y="T9"/>
                  </a:cxn>
                </a:cxnLst>
                <a:rect l="0" t="0" r="r" b="b"/>
                <a:pathLst>
                  <a:path w="50" h="65">
                    <a:moveTo>
                      <a:pt x="47" y="42"/>
                    </a:moveTo>
                    <a:cubicBezTo>
                      <a:pt x="49" y="33"/>
                      <a:pt x="50" y="22"/>
                      <a:pt x="49" y="7"/>
                    </a:cubicBezTo>
                    <a:cubicBezTo>
                      <a:pt x="33" y="5"/>
                      <a:pt x="16" y="2"/>
                      <a:pt x="0" y="0"/>
                    </a:cubicBezTo>
                    <a:cubicBezTo>
                      <a:pt x="9" y="21"/>
                      <a:pt x="15" y="39"/>
                      <a:pt x="19" y="52"/>
                    </a:cubicBezTo>
                    <a:cubicBezTo>
                      <a:pt x="24" y="65"/>
                      <a:pt x="39" y="61"/>
                      <a:pt x="47" y="42"/>
                    </a:cubicBezTo>
                    <a:close/>
                  </a:path>
                </a:pathLst>
              </a:custGeom>
              <a:gradFill rotWithShape="1">
                <a:gsLst>
                  <a:gs pos="0">
                    <a:srgbClr val="FF7711"/>
                  </a:gs>
                  <a:gs pos="25000">
                    <a:srgbClr val="FF7711"/>
                  </a:gs>
                  <a:gs pos="67000">
                    <a:srgbClr val="FFAA01"/>
                  </a:gs>
                  <a:gs pos="100000">
                    <a:srgbClr val="FFC0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8" name="Freeform 26"/>
              <p:cNvSpPr/>
              <p:nvPr/>
            </p:nvSpPr>
            <p:spPr bwMode="auto">
              <a:xfrm>
                <a:off x="101267" y="0"/>
                <a:ext cx="3938588" cy="2179638"/>
              </a:xfrm>
              <a:custGeom>
                <a:avLst/>
                <a:gdLst>
                  <a:gd name="T0" fmla="*/ 1022 w 1048"/>
                  <a:gd name="T1" fmla="*/ 317 h 580"/>
                  <a:gd name="T2" fmla="*/ 587 w 1048"/>
                  <a:gd name="T3" fmla="*/ 34 h 580"/>
                  <a:gd name="T4" fmla="*/ 85 w 1048"/>
                  <a:gd name="T5" fmla="*/ 215 h 580"/>
                  <a:gd name="T6" fmla="*/ 31 w 1048"/>
                  <a:gd name="T7" fmla="*/ 322 h 580"/>
                  <a:gd name="T8" fmla="*/ 4 w 1048"/>
                  <a:gd name="T9" fmla="*/ 545 h 580"/>
                  <a:gd name="T10" fmla="*/ 7 w 1048"/>
                  <a:gd name="T11" fmla="*/ 580 h 580"/>
                  <a:gd name="T12" fmla="*/ 62 w 1048"/>
                  <a:gd name="T13" fmla="*/ 550 h 580"/>
                  <a:gd name="T14" fmla="*/ 86 w 1048"/>
                  <a:gd name="T15" fmla="*/ 426 h 580"/>
                  <a:gd name="T16" fmla="*/ 88 w 1048"/>
                  <a:gd name="T17" fmla="*/ 420 h 580"/>
                  <a:gd name="T18" fmla="*/ 88 w 1048"/>
                  <a:gd name="T19" fmla="*/ 419 h 580"/>
                  <a:gd name="T20" fmla="*/ 332 w 1048"/>
                  <a:gd name="T21" fmla="*/ 133 h 580"/>
                  <a:gd name="T22" fmla="*/ 816 w 1048"/>
                  <a:gd name="T23" fmla="*/ 169 h 580"/>
                  <a:gd name="T24" fmla="*/ 999 w 1048"/>
                  <a:gd name="T25" fmla="*/ 384 h 580"/>
                  <a:gd name="T26" fmla="*/ 1048 w 1048"/>
                  <a:gd name="T27" fmla="*/ 391 h 580"/>
                  <a:gd name="T28" fmla="*/ 1035 w 1048"/>
                  <a:gd name="T29" fmla="*/ 343 h 580"/>
                  <a:gd name="T30" fmla="*/ 1022 w 1048"/>
                  <a:gd name="T31" fmla="*/ 31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8" h="580">
                    <a:moveTo>
                      <a:pt x="1022" y="317"/>
                    </a:moveTo>
                    <a:cubicBezTo>
                      <a:pt x="964" y="207"/>
                      <a:pt x="771" y="66"/>
                      <a:pt x="587" y="34"/>
                    </a:cubicBezTo>
                    <a:cubicBezTo>
                      <a:pt x="386" y="0"/>
                      <a:pt x="190" y="68"/>
                      <a:pt x="85" y="215"/>
                    </a:cubicBezTo>
                    <a:cubicBezTo>
                      <a:pt x="63" y="247"/>
                      <a:pt x="45" y="282"/>
                      <a:pt x="31" y="322"/>
                    </a:cubicBezTo>
                    <a:cubicBezTo>
                      <a:pt x="9" y="388"/>
                      <a:pt x="0" y="463"/>
                      <a:pt x="4" y="545"/>
                    </a:cubicBezTo>
                    <a:cubicBezTo>
                      <a:pt x="4" y="556"/>
                      <a:pt x="5" y="568"/>
                      <a:pt x="7" y="580"/>
                    </a:cubicBezTo>
                    <a:cubicBezTo>
                      <a:pt x="25" y="569"/>
                      <a:pt x="43" y="559"/>
                      <a:pt x="62" y="550"/>
                    </a:cubicBezTo>
                    <a:cubicBezTo>
                      <a:pt x="66" y="505"/>
                      <a:pt x="74" y="464"/>
                      <a:pt x="86" y="426"/>
                    </a:cubicBezTo>
                    <a:cubicBezTo>
                      <a:pt x="87" y="424"/>
                      <a:pt x="87" y="422"/>
                      <a:pt x="88" y="420"/>
                    </a:cubicBezTo>
                    <a:cubicBezTo>
                      <a:pt x="88" y="419"/>
                      <a:pt x="88" y="419"/>
                      <a:pt x="88" y="419"/>
                    </a:cubicBezTo>
                    <a:cubicBezTo>
                      <a:pt x="128" y="296"/>
                      <a:pt x="189" y="202"/>
                      <a:pt x="332" y="133"/>
                    </a:cubicBezTo>
                    <a:cubicBezTo>
                      <a:pt x="451" y="75"/>
                      <a:pt x="665" y="78"/>
                      <a:pt x="816" y="169"/>
                    </a:cubicBezTo>
                    <a:cubicBezTo>
                      <a:pt x="922" y="232"/>
                      <a:pt x="973" y="321"/>
                      <a:pt x="999" y="384"/>
                    </a:cubicBezTo>
                    <a:cubicBezTo>
                      <a:pt x="1015" y="386"/>
                      <a:pt x="1032" y="389"/>
                      <a:pt x="1048" y="391"/>
                    </a:cubicBezTo>
                    <a:cubicBezTo>
                      <a:pt x="1046" y="378"/>
                      <a:pt x="1042" y="362"/>
                      <a:pt x="1035" y="343"/>
                    </a:cubicBezTo>
                    <a:cubicBezTo>
                      <a:pt x="1031" y="335"/>
                      <a:pt x="1027" y="326"/>
                      <a:pt x="1022" y="317"/>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 name="Group 21"/>
            <p:cNvGrpSpPr/>
            <p:nvPr/>
          </p:nvGrpSpPr>
          <p:grpSpPr bwMode="auto">
            <a:xfrm>
              <a:off x="3024188" y="2317750"/>
              <a:ext cx="3321050" cy="3092450"/>
              <a:chOff x="0" y="0"/>
              <a:chExt cx="4254500" cy="3960402"/>
            </a:xfrm>
          </p:grpSpPr>
          <p:sp>
            <p:nvSpPr>
              <p:cNvPr id="26" name="Freeform 8"/>
              <p:cNvSpPr/>
              <p:nvPr/>
            </p:nvSpPr>
            <p:spPr bwMode="auto">
              <a:xfrm>
                <a:off x="713828" y="182975"/>
                <a:ext cx="1246659" cy="496067"/>
              </a:xfrm>
              <a:custGeom>
                <a:avLst/>
                <a:gdLst>
                  <a:gd name="T0" fmla="*/ 332 w 332"/>
                  <a:gd name="T1" fmla="*/ 34 h 132"/>
                  <a:gd name="T2" fmla="*/ 325 w 332"/>
                  <a:gd name="T3" fmla="*/ 49 h 132"/>
                  <a:gd name="T4" fmla="*/ 319 w 332"/>
                  <a:gd name="T5" fmla="*/ 50 h 132"/>
                  <a:gd name="T6" fmla="*/ 11 w 332"/>
                  <a:gd name="T7" fmla="*/ 116 h 132"/>
                  <a:gd name="T8" fmla="*/ 0 w 332"/>
                  <a:gd name="T9" fmla="*/ 132 h 132"/>
                  <a:gd name="T10" fmla="*/ 12 w 332"/>
                  <a:gd name="T11" fmla="*/ 111 h 132"/>
                  <a:gd name="T12" fmla="*/ 23 w 332"/>
                  <a:gd name="T13" fmla="*/ 95 h 132"/>
                  <a:gd name="T14" fmla="*/ 327 w 332"/>
                  <a:gd name="T15" fmla="*/ 35 h 132"/>
                  <a:gd name="T16" fmla="*/ 332 w 332"/>
                  <a:gd name="T17"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132">
                    <a:moveTo>
                      <a:pt x="332" y="34"/>
                    </a:moveTo>
                    <a:cubicBezTo>
                      <a:pt x="329" y="39"/>
                      <a:pt x="327" y="44"/>
                      <a:pt x="325" y="49"/>
                    </a:cubicBezTo>
                    <a:cubicBezTo>
                      <a:pt x="324" y="50"/>
                      <a:pt x="322" y="51"/>
                      <a:pt x="319" y="50"/>
                    </a:cubicBezTo>
                    <a:cubicBezTo>
                      <a:pt x="260" y="41"/>
                      <a:pt x="87" y="17"/>
                      <a:pt x="11" y="116"/>
                    </a:cubicBezTo>
                    <a:cubicBezTo>
                      <a:pt x="7" y="121"/>
                      <a:pt x="3" y="126"/>
                      <a:pt x="0" y="132"/>
                    </a:cubicBezTo>
                    <a:cubicBezTo>
                      <a:pt x="4" y="125"/>
                      <a:pt x="8" y="118"/>
                      <a:pt x="12" y="111"/>
                    </a:cubicBezTo>
                    <a:cubicBezTo>
                      <a:pt x="16" y="105"/>
                      <a:pt x="19" y="100"/>
                      <a:pt x="23" y="95"/>
                    </a:cubicBezTo>
                    <a:cubicBezTo>
                      <a:pt x="98" y="0"/>
                      <a:pt x="268" y="25"/>
                      <a:pt x="327" y="35"/>
                    </a:cubicBezTo>
                    <a:cubicBezTo>
                      <a:pt x="329" y="35"/>
                      <a:pt x="331" y="35"/>
                      <a:pt x="332" y="34"/>
                    </a:cubicBezTo>
                    <a:close/>
                  </a:path>
                </a:pathLst>
              </a:custGeom>
              <a:gradFill rotWithShape="1">
                <a:gsLst>
                  <a:gs pos="0">
                    <a:srgbClr val="119707"/>
                  </a:gs>
                  <a:gs pos="26649">
                    <a:srgbClr val="8AD53F"/>
                  </a:gs>
                  <a:gs pos="50000">
                    <a:srgbClr val="119707"/>
                  </a:gs>
                  <a:gs pos="80000">
                    <a:srgbClr val="8AD53F"/>
                  </a:gs>
                  <a:gs pos="100000">
                    <a:srgbClr val="119707"/>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7" name="Freeform 12"/>
              <p:cNvSpPr/>
              <p:nvPr/>
            </p:nvSpPr>
            <p:spPr bwMode="auto">
              <a:xfrm>
                <a:off x="0" y="522497"/>
                <a:ext cx="4254500" cy="3437905"/>
              </a:xfrm>
              <a:custGeom>
                <a:avLst/>
                <a:gdLst>
                  <a:gd name="T0" fmla="*/ 52 w 1132"/>
                  <a:gd name="T1" fmla="*/ 22 h 915"/>
                  <a:gd name="T2" fmla="*/ 4 w 1132"/>
                  <a:gd name="T3" fmla="*/ 208 h 915"/>
                  <a:gd name="T4" fmla="*/ 6 w 1132"/>
                  <a:gd name="T5" fmla="*/ 233 h 915"/>
                  <a:gd name="T6" fmla="*/ 469 w 1132"/>
                  <a:gd name="T7" fmla="*/ 817 h 915"/>
                  <a:gd name="T8" fmla="*/ 861 w 1132"/>
                  <a:gd name="T9" fmla="*/ 907 h 915"/>
                  <a:gd name="T10" fmla="*/ 1127 w 1132"/>
                  <a:gd name="T11" fmla="*/ 795 h 915"/>
                  <a:gd name="T12" fmla="*/ 1132 w 1132"/>
                  <a:gd name="T13" fmla="*/ 771 h 915"/>
                  <a:gd name="T14" fmla="*/ 872 w 1132"/>
                  <a:gd name="T15" fmla="*/ 879 h 915"/>
                  <a:gd name="T16" fmla="*/ 483 w 1132"/>
                  <a:gd name="T17" fmla="*/ 785 h 915"/>
                  <a:gd name="T18" fmla="*/ 21 w 1132"/>
                  <a:gd name="T19" fmla="*/ 206 h 915"/>
                  <a:gd name="T20" fmla="*/ 19 w 1132"/>
                  <a:gd name="T21" fmla="*/ 182 h 915"/>
                  <a:gd name="T22" fmla="*/ 66 w 1132"/>
                  <a:gd name="T23" fmla="*/ 0 h 915"/>
                  <a:gd name="T24" fmla="*/ 52 w 1132"/>
                  <a:gd name="T25" fmla="*/ 2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2" h="915">
                    <a:moveTo>
                      <a:pt x="52" y="22"/>
                    </a:moveTo>
                    <a:cubicBezTo>
                      <a:pt x="19" y="73"/>
                      <a:pt x="0" y="137"/>
                      <a:pt x="4" y="208"/>
                    </a:cubicBezTo>
                    <a:cubicBezTo>
                      <a:pt x="4" y="217"/>
                      <a:pt x="5" y="225"/>
                      <a:pt x="6" y="233"/>
                    </a:cubicBezTo>
                    <a:cubicBezTo>
                      <a:pt x="31" y="457"/>
                      <a:pt x="211" y="682"/>
                      <a:pt x="469" y="817"/>
                    </a:cubicBezTo>
                    <a:cubicBezTo>
                      <a:pt x="597" y="884"/>
                      <a:pt x="735" y="915"/>
                      <a:pt x="861" y="907"/>
                    </a:cubicBezTo>
                    <a:cubicBezTo>
                      <a:pt x="969" y="901"/>
                      <a:pt x="1063" y="864"/>
                      <a:pt x="1127" y="795"/>
                    </a:cubicBezTo>
                    <a:cubicBezTo>
                      <a:pt x="1129" y="787"/>
                      <a:pt x="1130" y="779"/>
                      <a:pt x="1132" y="771"/>
                    </a:cubicBezTo>
                    <a:cubicBezTo>
                      <a:pt x="1070" y="839"/>
                      <a:pt x="978" y="873"/>
                      <a:pt x="872" y="879"/>
                    </a:cubicBezTo>
                    <a:cubicBezTo>
                      <a:pt x="747" y="885"/>
                      <a:pt x="611" y="852"/>
                      <a:pt x="483" y="785"/>
                    </a:cubicBezTo>
                    <a:cubicBezTo>
                      <a:pt x="227" y="650"/>
                      <a:pt x="47" y="427"/>
                      <a:pt x="21" y="206"/>
                    </a:cubicBezTo>
                    <a:cubicBezTo>
                      <a:pt x="20" y="198"/>
                      <a:pt x="19" y="190"/>
                      <a:pt x="19" y="182"/>
                    </a:cubicBezTo>
                    <a:cubicBezTo>
                      <a:pt x="15" y="113"/>
                      <a:pt x="33" y="50"/>
                      <a:pt x="66" y="0"/>
                    </a:cubicBezTo>
                    <a:cubicBezTo>
                      <a:pt x="62" y="7"/>
                      <a:pt x="57" y="15"/>
                      <a:pt x="52" y="22"/>
                    </a:cubicBezTo>
                    <a:close/>
                  </a:path>
                </a:pathLst>
              </a:custGeom>
              <a:gradFill rotWithShape="1">
                <a:gsLst>
                  <a:gs pos="0">
                    <a:srgbClr val="119707"/>
                  </a:gs>
                  <a:gs pos="26649">
                    <a:srgbClr val="8AD53F"/>
                  </a:gs>
                  <a:gs pos="50000">
                    <a:srgbClr val="119707"/>
                  </a:gs>
                  <a:gs pos="80000">
                    <a:srgbClr val="8AD53F"/>
                  </a:gs>
                  <a:gs pos="100000">
                    <a:srgbClr val="119707"/>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8" name="Freeform 18"/>
              <p:cNvSpPr/>
              <p:nvPr/>
            </p:nvSpPr>
            <p:spPr bwMode="auto">
              <a:xfrm>
                <a:off x="63500" y="769527"/>
                <a:ext cx="4191000" cy="3078163"/>
              </a:xfrm>
              <a:custGeom>
                <a:avLst/>
                <a:gdLst>
                  <a:gd name="T0" fmla="*/ 857 w 1115"/>
                  <a:gd name="T1" fmla="*/ 806 h 819"/>
                  <a:gd name="T2" fmla="*/ 469 w 1115"/>
                  <a:gd name="T3" fmla="*/ 713 h 819"/>
                  <a:gd name="T4" fmla="*/ 6 w 1115"/>
                  <a:gd name="T5" fmla="*/ 134 h 819"/>
                  <a:gd name="T6" fmla="*/ 4 w 1115"/>
                  <a:gd name="T7" fmla="*/ 110 h 819"/>
                  <a:gd name="T8" fmla="*/ 18 w 1115"/>
                  <a:gd name="T9" fmla="*/ 0 h 819"/>
                  <a:gd name="T10" fmla="*/ 2 w 1115"/>
                  <a:gd name="T11" fmla="*/ 116 h 819"/>
                  <a:gd name="T12" fmla="*/ 4 w 1115"/>
                  <a:gd name="T13" fmla="*/ 140 h 819"/>
                  <a:gd name="T14" fmla="*/ 466 w 1115"/>
                  <a:gd name="T15" fmla="*/ 719 h 819"/>
                  <a:gd name="T16" fmla="*/ 855 w 1115"/>
                  <a:gd name="T17" fmla="*/ 813 h 819"/>
                  <a:gd name="T18" fmla="*/ 1115 w 1115"/>
                  <a:gd name="T19" fmla="*/ 705 h 819"/>
                  <a:gd name="T20" fmla="*/ 1098 w 1115"/>
                  <a:gd name="T21" fmla="*/ 717 h 819"/>
                  <a:gd name="T22" fmla="*/ 857 w 1115"/>
                  <a:gd name="T23" fmla="*/ 80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5" h="819">
                    <a:moveTo>
                      <a:pt x="857" y="806"/>
                    </a:moveTo>
                    <a:cubicBezTo>
                      <a:pt x="733" y="812"/>
                      <a:pt x="596" y="780"/>
                      <a:pt x="469" y="713"/>
                    </a:cubicBezTo>
                    <a:cubicBezTo>
                      <a:pt x="213" y="577"/>
                      <a:pt x="32" y="354"/>
                      <a:pt x="6" y="134"/>
                    </a:cubicBezTo>
                    <a:cubicBezTo>
                      <a:pt x="5" y="126"/>
                      <a:pt x="5" y="118"/>
                      <a:pt x="4" y="110"/>
                    </a:cubicBezTo>
                    <a:cubicBezTo>
                      <a:pt x="2" y="70"/>
                      <a:pt x="7" y="34"/>
                      <a:pt x="18" y="0"/>
                    </a:cubicBezTo>
                    <a:cubicBezTo>
                      <a:pt x="6" y="36"/>
                      <a:pt x="0" y="74"/>
                      <a:pt x="2" y="116"/>
                    </a:cubicBezTo>
                    <a:cubicBezTo>
                      <a:pt x="2" y="124"/>
                      <a:pt x="3" y="132"/>
                      <a:pt x="4" y="140"/>
                    </a:cubicBezTo>
                    <a:cubicBezTo>
                      <a:pt x="30" y="361"/>
                      <a:pt x="210" y="584"/>
                      <a:pt x="466" y="719"/>
                    </a:cubicBezTo>
                    <a:cubicBezTo>
                      <a:pt x="594" y="786"/>
                      <a:pt x="730" y="819"/>
                      <a:pt x="855" y="813"/>
                    </a:cubicBezTo>
                    <a:cubicBezTo>
                      <a:pt x="961" y="807"/>
                      <a:pt x="1053" y="773"/>
                      <a:pt x="1115" y="705"/>
                    </a:cubicBezTo>
                    <a:cubicBezTo>
                      <a:pt x="1109" y="710"/>
                      <a:pt x="1104" y="714"/>
                      <a:pt x="1098" y="717"/>
                    </a:cubicBezTo>
                    <a:cubicBezTo>
                      <a:pt x="1037" y="772"/>
                      <a:pt x="953" y="801"/>
                      <a:pt x="857" y="80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19"/>
              <p:cNvSpPr/>
              <p:nvPr/>
            </p:nvSpPr>
            <p:spPr bwMode="auto">
              <a:xfrm>
                <a:off x="701675" y="156752"/>
                <a:ext cx="1258888" cy="563563"/>
              </a:xfrm>
              <a:custGeom>
                <a:avLst/>
                <a:gdLst>
                  <a:gd name="T0" fmla="*/ 29 w 335"/>
                  <a:gd name="T1" fmla="*/ 95 h 150"/>
                  <a:gd name="T2" fmla="*/ 0 w 335"/>
                  <a:gd name="T3" fmla="*/ 150 h 150"/>
                  <a:gd name="T4" fmla="*/ 26 w 335"/>
                  <a:gd name="T5" fmla="*/ 102 h 150"/>
                  <a:gd name="T6" fmla="*/ 330 w 335"/>
                  <a:gd name="T7" fmla="*/ 42 h 150"/>
                  <a:gd name="T8" fmla="*/ 334 w 335"/>
                  <a:gd name="T9" fmla="*/ 39 h 150"/>
                  <a:gd name="T10" fmla="*/ 332 w 335"/>
                  <a:gd name="T11" fmla="*/ 35 h 150"/>
                  <a:gd name="T12" fmla="*/ 332 w 335"/>
                  <a:gd name="T13" fmla="*/ 35 h 150"/>
                  <a:gd name="T14" fmla="*/ 29 w 335"/>
                  <a:gd name="T15" fmla="*/ 95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150">
                    <a:moveTo>
                      <a:pt x="29" y="95"/>
                    </a:moveTo>
                    <a:cubicBezTo>
                      <a:pt x="16" y="112"/>
                      <a:pt x="7" y="130"/>
                      <a:pt x="0" y="150"/>
                    </a:cubicBezTo>
                    <a:cubicBezTo>
                      <a:pt x="7" y="133"/>
                      <a:pt x="15" y="117"/>
                      <a:pt x="26" y="102"/>
                    </a:cubicBezTo>
                    <a:cubicBezTo>
                      <a:pt x="101" y="7"/>
                      <a:pt x="271" y="32"/>
                      <a:pt x="330" y="42"/>
                    </a:cubicBezTo>
                    <a:cubicBezTo>
                      <a:pt x="334" y="43"/>
                      <a:pt x="335" y="41"/>
                      <a:pt x="334" y="39"/>
                    </a:cubicBezTo>
                    <a:cubicBezTo>
                      <a:pt x="334" y="38"/>
                      <a:pt x="333" y="37"/>
                      <a:pt x="332" y="35"/>
                    </a:cubicBezTo>
                    <a:cubicBezTo>
                      <a:pt x="332" y="35"/>
                      <a:pt x="332" y="35"/>
                      <a:pt x="332" y="35"/>
                    </a:cubicBezTo>
                    <a:cubicBezTo>
                      <a:pt x="273" y="25"/>
                      <a:pt x="103" y="0"/>
                      <a:pt x="29" y="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29"/>
              <p:cNvSpPr/>
              <p:nvPr/>
            </p:nvSpPr>
            <p:spPr bwMode="auto">
              <a:xfrm>
                <a:off x="77281" y="24397"/>
                <a:ext cx="4112141" cy="3777427"/>
              </a:xfrm>
              <a:custGeom>
                <a:avLst/>
                <a:gdLst>
                  <a:gd name="T0" fmla="*/ 1147208 w 4112083"/>
                  <a:gd name="T1" fmla="*/ 843 h 3776928"/>
                  <a:gd name="T2" fmla="*/ 1872121 w 4112083"/>
                  <a:gd name="T3" fmla="*/ 264070 h 3776928"/>
                  <a:gd name="T4" fmla="*/ 734045 w 4112083"/>
                  <a:gd name="T5" fmla="*/ 489694 h 3776928"/>
                  <a:gd name="T6" fmla="*/ 625121 w 4112083"/>
                  <a:gd name="T7" fmla="*/ 696515 h 3776928"/>
                  <a:gd name="T8" fmla="*/ 576348 w 4112083"/>
                  <a:gd name="T9" fmla="*/ 1026616 h 3776928"/>
                  <a:gd name="T10" fmla="*/ 576348 w 4112083"/>
                  <a:gd name="T11" fmla="*/ 1026616 h 3776928"/>
                  <a:gd name="T12" fmla="*/ 595136 w 4112083"/>
                  <a:gd name="T13" fmla="*/ 1218312 h 3776928"/>
                  <a:gd name="T14" fmla="*/ 1181293 w 4112083"/>
                  <a:gd name="T15" fmla="*/ 2409831 h 3776928"/>
                  <a:gd name="T16" fmla="*/ 2725594 w 4112083"/>
                  <a:gd name="T17" fmla="*/ 3488588 h 3776928"/>
                  <a:gd name="T18" fmla="*/ 4112083 w 4112083"/>
                  <a:gd name="T19" fmla="*/ 3439724 h 3776928"/>
                  <a:gd name="T20" fmla="*/ 3206544 w 4112083"/>
                  <a:gd name="T21" fmla="*/ 3774252 h 3776928"/>
                  <a:gd name="T22" fmla="*/ 1748664 w 4112083"/>
                  <a:gd name="T23" fmla="*/ 3424689 h 3776928"/>
                  <a:gd name="T24" fmla="*/ 8978 w 4112083"/>
                  <a:gd name="T25" fmla="*/ 1248382 h 3776928"/>
                  <a:gd name="T26" fmla="*/ 5220 w 4112083"/>
                  <a:gd name="T27" fmla="*/ 1184483 h 3776928"/>
                  <a:gd name="T28" fmla="*/ 5249 w 4112083"/>
                  <a:gd name="T29" fmla="*/ 1184474 h 3776928"/>
                  <a:gd name="T30" fmla="*/ 1620 w 4112083"/>
                  <a:gd name="T31" fmla="*/ 1159043 h 3776928"/>
                  <a:gd name="T32" fmla="*/ 54205 w 4112083"/>
                  <a:gd name="T33" fmla="*/ 745400 h 3776928"/>
                  <a:gd name="T34" fmla="*/ 1147208 w 4112083"/>
                  <a:gd name="T35" fmla="*/ 843 h 3776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2083" h="3776928">
                    <a:moveTo>
                      <a:pt x="1147208" y="843"/>
                    </a:moveTo>
                    <a:cubicBezTo>
                      <a:pt x="1537835" y="19645"/>
                      <a:pt x="1819537" y="196383"/>
                      <a:pt x="1872121" y="264070"/>
                    </a:cubicBezTo>
                    <a:cubicBezTo>
                      <a:pt x="1650516" y="226466"/>
                      <a:pt x="1011991" y="132457"/>
                      <a:pt x="734045" y="489694"/>
                    </a:cubicBezTo>
                    <a:cubicBezTo>
                      <a:pt x="685217" y="553620"/>
                      <a:pt x="651413" y="621307"/>
                      <a:pt x="625121" y="696515"/>
                    </a:cubicBezTo>
                    <a:cubicBezTo>
                      <a:pt x="591395" y="797809"/>
                      <a:pt x="576362" y="910333"/>
                      <a:pt x="576348" y="1026616"/>
                    </a:cubicBezTo>
                    <a:cubicBezTo>
                      <a:pt x="580106" y="1090515"/>
                      <a:pt x="583863" y="1150654"/>
                      <a:pt x="595136" y="1218312"/>
                    </a:cubicBezTo>
                    <a:cubicBezTo>
                      <a:pt x="659012" y="1628014"/>
                      <a:pt x="884457" y="2075303"/>
                      <a:pt x="1181293" y="2409831"/>
                    </a:cubicBezTo>
                    <a:cubicBezTo>
                      <a:pt x="1722362" y="3018746"/>
                      <a:pt x="2199555" y="3300651"/>
                      <a:pt x="2725594" y="3488588"/>
                    </a:cubicBezTo>
                    <a:cubicBezTo>
                      <a:pt x="3214059" y="3661490"/>
                      <a:pt x="3713796" y="3706594"/>
                      <a:pt x="4112083" y="3439724"/>
                    </a:cubicBezTo>
                    <a:cubicBezTo>
                      <a:pt x="3882880" y="3646455"/>
                      <a:pt x="3567257" y="3755458"/>
                      <a:pt x="3206544" y="3774252"/>
                    </a:cubicBezTo>
                    <a:cubicBezTo>
                      <a:pt x="2740624" y="3796804"/>
                      <a:pt x="2225857" y="3676525"/>
                      <a:pt x="1748664" y="3424689"/>
                    </a:cubicBezTo>
                    <a:cubicBezTo>
                      <a:pt x="786764" y="2913501"/>
                      <a:pt x="106671" y="2075303"/>
                      <a:pt x="8978" y="1248382"/>
                    </a:cubicBezTo>
                    <a:cubicBezTo>
                      <a:pt x="8978" y="1225829"/>
                      <a:pt x="5220" y="1207035"/>
                      <a:pt x="5220" y="1184483"/>
                    </a:cubicBezTo>
                    <a:cubicBezTo>
                      <a:pt x="5230" y="1184480"/>
                      <a:pt x="5239" y="1184477"/>
                      <a:pt x="5249" y="1184474"/>
                    </a:cubicBezTo>
                    <a:lnTo>
                      <a:pt x="1620" y="1159043"/>
                    </a:lnTo>
                    <a:cubicBezTo>
                      <a:pt x="-5892" y="1008627"/>
                      <a:pt x="12888" y="873253"/>
                      <a:pt x="54205" y="745400"/>
                    </a:cubicBezTo>
                    <a:cubicBezTo>
                      <a:pt x="219470" y="279112"/>
                      <a:pt x="688973" y="-17959"/>
                      <a:pt x="1147208" y="843"/>
                    </a:cubicBezTo>
                    <a:close/>
                  </a:path>
                </a:pathLst>
              </a:custGeom>
              <a:gradFill rotWithShape="1">
                <a:gsLst>
                  <a:gs pos="0">
                    <a:srgbClr val="8AD53F"/>
                  </a:gs>
                  <a:gs pos="39000">
                    <a:srgbClr val="119707"/>
                  </a:gs>
                  <a:gs pos="96001">
                    <a:srgbClr val="8AD53F"/>
                  </a:gs>
                  <a:gs pos="100000">
                    <a:srgbClr val="8AD53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 name="Freeform 25"/>
              <p:cNvSpPr/>
              <p:nvPr/>
            </p:nvSpPr>
            <p:spPr bwMode="auto">
              <a:xfrm>
                <a:off x="74809" y="0"/>
                <a:ext cx="1878013" cy="1203325"/>
              </a:xfrm>
              <a:custGeom>
                <a:avLst/>
                <a:gdLst>
                  <a:gd name="T0" fmla="*/ 307 w 500"/>
                  <a:gd name="T1" fmla="*/ 5 h 320"/>
                  <a:gd name="T2" fmla="*/ 16 w 500"/>
                  <a:gd name="T3" fmla="*/ 203 h 320"/>
                  <a:gd name="T4" fmla="*/ 2 w 500"/>
                  <a:gd name="T5" fmla="*/ 313 h 320"/>
                  <a:gd name="T6" fmla="*/ 3 w 500"/>
                  <a:gd name="T7" fmla="*/ 320 h 320"/>
                  <a:gd name="T8" fmla="*/ 155 w 500"/>
                  <a:gd name="T9" fmla="*/ 278 h 320"/>
                  <a:gd name="T10" fmla="*/ 168 w 500"/>
                  <a:gd name="T11" fmla="*/ 190 h 320"/>
                  <a:gd name="T12" fmla="*/ 197 w 500"/>
                  <a:gd name="T13" fmla="*/ 135 h 320"/>
                  <a:gd name="T14" fmla="*/ 500 w 500"/>
                  <a:gd name="T15" fmla="*/ 75 h 320"/>
                  <a:gd name="T16" fmla="*/ 500 w 500"/>
                  <a:gd name="T17" fmla="*/ 75 h 320"/>
                  <a:gd name="T18" fmla="*/ 307 w 500"/>
                  <a:gd name="T19" fmla="*/ 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320">
                    <a:moveTo>
                      <a:pt x="307" y="5"/>
                    </a:moveTo>
                    <a:cubicBezTo>
                      <a:pt x="185" y="0"/>
                      <a:pt x="60" y="79"/>
                      <a:pt x="16" y="203"/>
                    </a:cubicBezTo>
                    <a:cubicBezTo>
                      <a:pt x="5" y="237"/>
                      <a:pt x="0" y="273"/>
                      <a:pt x="2" y="313"/>
                    </a:cubicBezTo>
                    <a:cubicBezTo>
                      <a:pt x="2" y="315"/>
                      <a:pt x="3" y="318"/>
                      <a:pt x="3" y="320"/>
                    </a:cubicBezTo>
                    <a:cubicBezTo>
                      <a:pt x="52" y="304"/>
                      <a:pt x="103" y="290"/>
                      <a:pt x="155" y="278"/>
                    </a:cubicBezTo>
                    <a:cubicBezTo>
                      <a:pt x="155" y="247"/>
                      <a:pt x="159" y="217"/>
                      <a:pt x="168" y="190"/>
                    </a:cubicBezTo>
                    <a:cubicBezTo>
                      <a:pt x="175" y="170"/>
                      <a:pt x="184" y="152"/>
                      <a:pt x="197" y="135"/>
                    </a:cubicBezTo>
                    <a:cubicBezTo>
                      <a:pt x="271" y="40"/>
                      <a:pt x="441" y="65"/>
                      <a:pt x="500" y="75"/>
                    </a:cubicBezTo>
                    <a:cubicBezTo>
                      <a:pt x="500" y="75"/>
                      <a:pt x="500" y="75"/>
                      <a:pt x="500" y="75"/>
                    </a:cubicBezTo>
                    <a:cubicBezTo>
                      <a:pt x="486" y="57"/>
                      <a:pt x="411" y="10"/>
                      <a:pt x="307" y="5"/>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 name="Group 28"/>
            <p:cNvGrpSpPr/>
            <p:nvPr/>
          </p:nvGrpSpPr>
          <p:grpSpPr bwMode="auto">
            <a:xfrm>
              <a:off x="3705225" y="2359025"/>
              <a:ext cx="2432050" cy="2301875"/>
              <a:chOff x="0" y="0"/>
              <a:chExt cx="3115881" cy="2949575"/>
            </a:xfrm>
          </p:grpSpPr>
          <p:sp>
            <p:nvSpPr>
              <p:cNvPr id="19" name="Freeform 6"/>
              <p:cNvSpPr/>
              <p:nvPr/>
            </p:nvSpPr>
            <p:spPr bwMode="auto">
              <a:xfrm>
                <a:off x="2137593" y="0"/>
                <a:ext cx="793207" cy="1609045"/>
              </a:xfrm>
              <a:custGeom>
                <a:avLst/>
                <a:gdLst>
                  <a:gd name="T0" fmla="*/ 209 w 211"/>
                  <a:gd name="T1" fmla="*/ 411 h 428"/>
                  <a:gd name="T2" fmla="*/ 208 w 211"/>
                  <a:gd name="T3" fmla="*/ 428 h 428"/>
                  <a:gd name="T4" fmla="*/ 198 w 211"/>
                  <a:gd name="T5" fmla="*/ 326 h 428"/>
                  <a:gd name="T6" fmla="*/ 144 w 211"/>
                  <a:gd name="T7" fmla="*/ 189 h 428"/>
                  <a:gd name="T8" fmla="*/ 2 w 211"/>
                  <a:gd name="T9" fmla="*/ 6 h 428"/>
                  <a:gd name="T10" fmla="*/ 0 w 211"/>
                  <a:gd name="T11" fmla="*/ 0 h 428"/>
                  <a:gd name="T12" fmla="*/ 143 w 211"/>
                  <a:gd name="T13" fmla="*/ 178 h 428"/>
                  <a:gd name="T14" fmla="*/ 198 w 211"/>
                  <a:gd name="T15" fmla="*/ 312 h 428"/>
                  <a:gd name="T16" fmla="*/ 209 w 211"/>
                  <a:gd name="T17" fmla="*/ 41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28">
                    <a:moveTo>
                      <a:pt x="209" y="411"/>
                    </a:moveTo>
                    <a:cubicBezTo>
                      <a:pt x="209" y="416"/>
                      <a:pt x="208" y="422"/>
                      <a:pt x="208" y="428"/>
                    </a:cubicBezTo>
                    <a:cubicBezTo>
                      <a:pt x="210" y="396"/>
                      <a:pt x="206" y="362"/>
                      <a:pt x="198" y="326"/>
                    </a:cubicBezTo>
                    <a:cubicBezTo>
                      <a:pt x="189" y="285"/>
                      <a:pt x="172" y="238"/>
                      <a:pt x="144" y="189"/>
                    </a:cubicBezTo>
                    <a:cubicBezTo>
                      <a:pt x="112" y="132"/>
                      <a:pt x="67" y="70"/>
                      <a:pt x="2" y="6"/>
                    </a:cubicBezTo>
                    <a:cubicBezTo>
                      <a:pt x="1" y="4"/>
                      <a:pt x="1" y="2"/>
                      <a:pt x="0" y="0"/>
                    </a:cubicBezTo>
                    <a:cubicBezTo>
                      <a:pt x="65" y="63"/>
                      <a:pt x="111" y="123"/>
                      <a:pt x="143" y="178"/>
                    </a:cubicBezTo>
                    <a:cubicBezTo>
                      <a:pt x="171" y="226"/>
                      <a:pt x="188" y="271"/>
                      <a:pt x="198" y="312"/>
                    </a:cubicBezTo>
                    <a:cubicBezTo>
                      <a:pt x="207" y="347"/>
                      <a:pt x="211" y="380"/>
                      <a:pt x="209" y="411"/>
                    </a:cubicBezTo>
                    <a:close/>
                  </a:path>
                </a:pathLst>
              </a:custGeom>
              <a:gradFill rotWithShape="1">
                <a:gsLst>
                  <a:gs pos="0">
                    <a:srgbClr val="006A96"/>
                  </a:gs>
                  <a:gs pos="21651">
                    <a:srgbClr val="00B8FF"/>
                  </a:gs>
                  <a:gs pos="50000">
                    <a:srgbClr val="0070C0"/>
                  </a:gs>
                  <a:gs pos="77100">
                    <a:srgbClr val="00B8FF"/>
                  </a:gs>
                  <a:gs pos="100000">
                    <a:srgbClr val="0070C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 name="Freeform 11"/>
              <p:cNvSpPr/>
              <p:nvPr/>
            </p:nvSpPr>
            <p:spPr bwMode="auto">
              <a:xfrm>
                <a:off x="0" y="797402"/>
                <a:ext cx="3111813" cy="2152173"/>
              </a:xfrm>
              <a:custGeom>
                <a:avLst/>
                <a:gdLst>
                  <a:gd name="T0" fmla="*/ 21 w 828"/>
                  <a:gd name="T1" fmla="*/ 22 h 573"/>
                  <a:gd name="T2" fmla="*/ 8 w 828"/>
                  <a:gd name="T3" fmla="*/ 129 h 573"/>
                  <a:gd name="T4" fmla="*/ 16 w 828"/>
                  <a:gd name="T5" fmla="*/ 165 h 573"/>
                  <a:gd name="T6" fmla="*/ 516 w 828"/>
                  <a:gd name="T7" fmla="*/ 556 h 573"/>
                  <a:gd name="T8" fmla="*/ 827 w 828"/>
                  <a:gd name="T9" fmla="*/ 315 h 573"/>
                  <a:gd name="T10" fmla="*/ 828 w 828"/>
                  <a:gd name="T11" fmla="*/ 297 h 573"/>
                  <a:gd name="T12" fmla="*/ 527 w 828"/>
                  <a:gd name="T13" fmla="*/ 528 h 573"/>
                  <a:gd name="T14" fmla="*/ 30 w 828"/>
                  <a:gd name="T15" fmla="*/ 139 h 573"/>
                  <a:gd name="T16" fmla="*/ 21 w 828"/>
                  <a:gd name="T17" fmla="*/ 104 h 573"/>
                  <a:gd name="T18" fmla="*/ 33 w 828"/>
                  <a:gd name="T19" fmla="*/ 0 h 573"/>
                  <a:gd name="T20" fmla="*/ 21 w 828"/>
                  <a:gd name="T21" fmla="*/ 2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8" h="573">
                    <a:moveTo>
                      <a:pt x="21" y="22"/>
                    </a:moveTo>
                    <a:cubicBezTo>
                      <a:pt x="8" y="45"/>
                      <a:pt x="0" y="81"/>
                      <a:pt x="8" y="129"/>
                    </a:cubicBezTo>
                    <a:cubicBezTo>
                      <a:pt x="10" y="140"/>
                      <a:pt x="13" y="152"/>
                      <a:pt x="16" y="165"/>
                    </a:cubicBezTo>
                    <a:cubicBezTo>
                      <a:pt x="67" y="335"/>
                      <a:pt x="301" y="534"/>
                      <a:pt x="516" y="556"/>
                    </a:cubicBezTo>
                    <a:cubicBezTo>
                      <a:pt x="693" y="573"/>
                      <a:pt x="815" y="477"/>
                      <a:pt x="827" y="315"/>
                    </a:cubicBezTo>
                    <a:cubicBezTo>
                      <a:pt x="828" y="309"/>
                      <a:pt x="828" y="303"/>
                      <a:pt x="828" y="297"/>
                    </a:cubicBezTo>
                    <a:cubicBezTo>
                      <a:pt x="819" y="454"/>
                      <a:pt x="701" y="547"/>
                      <a:pt x="527" y="528"/>
                    </a:cubicBezTo>
                    <a:cubicBezTo>
                      <a:pt x="314" y="504"/>
                      <a:pt x="82" y="306"/>
                      <a:pt x="30" y="139"/>
                    </a:cubicBezTo>
                    <a:cubicBezTo>
                      <a:pt x="26" y="127"/>
                      <a:pt x="23" y="115"/>
                      <a:pt x="21" y="104"/>
                    </a:cubicBezTo>
                    <a:cubicBezTo>
                      <a:pt x="13" y="57"/>
                      <a:pt x="21" y="22"/>
                      <a:pt x="33" y="0"/>
                    </a:cubicBezTo>
                    <a:cubicBezTo>
                      <a:pt x="29" y="7"/>
                      <a:pt x="25" y="15"/>
                      <a:pt x="21" y="22"/>
                    </a:cubicBezTo>
                    <a:close/>
                  </a:path>
                </a:pathLst>
              </a:custGeom>
              <a:gradFill rotWithShape="1">
                <a:gsLst>
                  <a:gs pos="0">
                    <a:srgbClr val="006A96"/>
                  </a:gs>
                  <a:gs pos="21651">
                    <a:srgbClr val="00B8FF"/>
                  </a:gs>
                  <a:gs pos="50000">
                    <a:srgbClr val="0070C0"/>
                  </a:gs>
                  <a:gs pos="77100">
                    <a:srgbClr val="00B8FF"/>
                  </a:gs>
                  <a:gs pos="100000">
                    <a:srgbClr val="007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1" name="Freeform 16"/>
              <p:cNvSpPr/>
              <p:nvPr/>
            </p:nvSpPr>
            <p:spPr bwMode="auto">
              <a:xfrm>
                <a:off x="2138362" y="0"/>
                <a:ext cx="811213" cy="1735138"/>
              </a:xfrm>
              <a:custGeom>
                <a:avLst/>
                <a:gdLst>
                  <a:gd name="T0" fmla="*/ 0 w 216"/>
                  <a:gd name="T1" fmla="*/ 0 h 462"/>
                  <a:gd name="T2" fmla="*/ 143 w 216"/>
                  <a:gd name="T3" fmla="*/ 178 h 462"/>
                  <a:gd name="T4" fmla="*/ 198 w 216"/>
                  <a:gd name="T5" fmla="*/ 312 h 462"/>
                  <a:gd name="T6" fmla="*/ 200 w 216"/>
                  <a:gd name="T7" fmla="*/ 462 h 462"/>
                  <a:gd name="T8" fmla="*/ 200 w 216"/>
                  <a:gd name="T9" fmla="*/ 305 h 462"/>
                  <a:gd name="T10" fmla="*/ 145 w 216"/>
                  <a:gd name="T11" fmla="*/ 171 h 462"/>
                  <a:gd name="T12" fmla="*/ 124 w 216"/>
                  <a:gd name="T13" fmla="*/ 138 h 462"/>
                  <a:gd name="T14" fmla="*/ 0 w 216"/>
                  <a:gd name="T15" fmla="*/ 0 h 4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462">
                    <a:moveTo>
                      <a:pt x="0" y="0"/>
                    </a:moveTo>
                    <a:cubicBezTo>
                      <a:pt x="65" y="63"/>
                      <a:pt x="111" y="123"/>
                      <a:pt x="143" y="178"/>
                    </a:cubicBezTo>
                    <a:cubicBezTo>
                      <a:pt x="171" y="226"/>
                      <a:pt x="188" y="271"/>
                      <a:pt x="198" y="312"/>
                    </a:cubicBezTo>
                    <a:cubicBezTo>
                      <a:pt x="211" y="366"/>
                      <a:pt x="214" y="416"/>
                      <a:pt x="200" y="462"/>
                    </a:cubicBezTo>
                    <a:cubicBezTo>
                      <a:pt x="216" y="414"/>
                      <a:pt x="214" y="362"/>
                      <a:pt x="200" y="305"/>
                    </a:cubicBezTo>
                    <a:cubicBezTo>
                      <a:pt x="191" y="265"/>
                      <a:pt x="173" y="220"/>
                      <a:pt x="145" y="171"/>
                    </a:cubicBezTo>
                    <a:cubicBezTo>
                      <a:pt x="138" y="160"/>
                      <a:pt x="131" y="149"/>
                      <a:pt x="124" y="138"/>
                    </a:cubicBezTo>
                    <a:cubicBezTo>
                      <a:pt x="89" y="91"/>
                      <a:pt x="48" y="44"/>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7"/>
              <p:cNvSpPr/>
              <p:nvPr/>
            </p:nvSpPr>
            <p:spPr bwMode="auto">
              <a:xfrm>
                <a:off x="57150" y="855663"/>
                <a:ext cx="3009900" cy="1984375"/>
              </a:xfrm>
              <a:custGeom>
                <a:avLst/>
                <a:gdLst>
                  <a:gd name="T0" fmla="*/ 514 w 801"/>
                  <a:gd name="T1" fmla="*/ 505 h 528"/>
                  <a:gd name="T2" fmla="*/ 17 w 801"/>
                  <a:gd name="T3" fmla="*/ 117 h 528"/>
                  <a:gd name="T4" fmla="*/ 8 w 801"/>
                  <a:gd name="T5" fmla="*/ 81 h 528"/>
                  <a:gd name="T6" fmla="*/ 11 w 801"/>
                  <a:gd name="T7" fmla="*/ 0 h 528"/>
                  <a:gd name="T8" fmla="*/ 6 w 801"/>
                  <a:gd name="T9" fmla="*/ 88 h 528"/>
                  <a:gd name="T10" fmla="*/ 15 w 801"/>
                  <a:gd name="T11" fmla="*/ 123 h 528"/>
                  <a:gd name="T12" fmla="*/ 512 w 801"/>
                  <a:gd name="T13" fmla="*/ 512 h 528"/>
                  <a:gd name="T14" fmla="*/ 801 w 801"/>
                  <a:gd name="T15" fmla="*/ 351 h 528"/>
                  <a:gd name="T16" fmla="*/ 514 w 801"/>
                  <a:gd name="T17" fmla="*/ 505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1" h="528">
                    <a:moveTo>
                      <a:pt x="514" y="505"/>
                    </a:moveTo>
                    <a:cubicBezTo>
                      <a:pt x="301" y="482"/>
                      <a:pt x="69" y="284"/>
                      <a:pt x="17" y="117"/>
                    </a:cubicBezTo>
                    <a:cubicBezTo>
                      <a:pt x="13" y="104"/>
                      <a:pt x="10" y="92"/>
                      <a:pt x="8" y="81"/>
                    </a:cubicBezTo>
                    <a:cubicBezTo>
                      <a:pt x="3" y="48"/>
                      <a:pt x="5" y="21"/>
                      <a:pt x="11" y="0"/>
                    </a:cubicBezTo>
                    <a:cubicBezTo>
                      <a:pt x="3" y="22"/>
                      <a:pt x="0" y="51"/>
                      <a:pt x="6" y="88"/>
                    </a:cubicBezTo>
                    <a:cubicBezTo>
                      <a:pt x="8" y="99"/>
                      <a:pt x="11" y="111"/>
                      <a:pt x="15" y="123"/>
                    </a:cubicBezTo>
                    <a:cubicBezTo>
                      <a:pt x="67" y="290"/>
                      <a:pt x="299" y="488"/>
                      <a:pt x="512" y="512"/>
                    </a:cubicBezTo>
                    <a:cubicBezTo>
                      <a:pt x="658" y="528"/>
                      <a:pt x="765" y="464"/>
                      <a:pt x="801" y="351"/>
                    </a:cubicBezTo>
                    <a:cubicBezTo>
                      <a:pt x="763" y="460"/>
                      <a:pt x="657" y="521"/>
                      <a:pt x="514" y="50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28"/>
              <p:cNvSpPr/>
              <p:nvPr/>
            </p:nvSpPr>
            <p:spPr bwMode="auto">
              <a:xfrm>
                <a:off x="75254" y="516684"/>
                <a:ext cx="3040627" cy="2247780"/>
              </a:xfrm>
              <a:custGeom>
                <a:avLst/>
                <a:gdLst>
                  <a:gd name="T0" fmla="*/ 2528825 w 3041205"/>
                  <a:gd name="T1" fmla="*/ 0 h 2246452"/>
                  <a:gd name="T2" fmla="*/ 2799413 w 3041205"/>
                  <a:gd name="T3" fmla="*/ 432663 h 2246452"/>
                  <a:gd name="T4" fmla="*/ 2896488 w 3041205"/>
                  <a:gd name="T5" fmla="*/ 649452 h 2246452"/>
                  <a:gd name="T6" fmla="*/ 2898187 w 3041205"/>
                  <a:gd name="T7" fmla="*/ 650147 h 2246452"/>
                  <a:gd name="T8" fmla="*/ 3041004 w 3041205"/>
                  <a:gd name="T9" fmla="*/ 1345784 h 2246452"/>
                  <a:gd name="T10" fmla="*/ 2992146 w 3041205"/>
                  <a:gd name="T11" fmla="*/ 1657880 h 2246452"/>
                  <a:gd name="T12" fmla="*/ 1913507 w 3041205"/>
                  <a:gd name="T13" fmla="*/ 2236950 h 2246452"/>
                  <a:gd name="T14" fmla="*/ 45620 w 3041205"/>
                  <a:gd name="T15" fmla="*/ 777994 h 2246452"/>
                  <a:gd name="T16" fmla="*/ 11795 w 3041205"/>
                  <a:gd name="T17" fmla="*/ 642627 h 2246452"/>
                  <a:gd name="T18" fmla="*/ 8037 w 3041205"/>
                  <a:gd name="T19" fmla="*/ 420775 h 2246452"/>
                  <a:gd name="T20" fmla="*/ 135085 w 3041205"/>
                  <a:gd name="T21" fmla="*/ 401356 h 2246452"/>
                  <a:gd name="T22" fmla="*/ 7875 w 3041205"/>
                  <a:gd name="T23" fmla="*/ 420688 h 2246452"/>
                  <a:gd name="T24" fmla="*/ 22956 w 3041205"/>
                  <a:gd name="T25" fmla="*/ 338177 h 2246452"/>
                  <a:gd name="T26" fmla="*/ 230324 w 3041205"/>
                  <a:gd name="T27" fmla="*/ 180657 h 2246452"/>
                  <a:gd name="T28" fmla="*/ 279338 w 3041205"/>
                  <a:gd name="T29" fmla="*/ 379433 h 2246452"/>
                  <a:gd name="T30" fmla="*/ 278675 w 3041205"/>
                  <a:gd name="T31" fmla="*/ 379534 h 2246452"/>
                  <a:gd name="T32" fmla="*/ 1015268 w 3041205"/>
                  <a:gd name="T33" fmla="*/ 1424748 h 2246452"/>
                  <a:gd name="T34" fmla="*/ 2635105 w 3041205"/>
                  <a:gd name="T35" fmla="*/ 1518753 h 2246452"/>
                  <a:gd name="T36" fmla="*/ 2815504 w 3041205"/>
                  <a:gd name="T37" fmla="*/ 1217937 h 2246452"/>
                  <a:gd name="T38" fmla="*/ 2815504 w 3041205"/>
                  <a:gd name="T39" fmla="*/ 627586 h 2246452"/>
                  <a:gd name="T40" fmla="*/ 2815504 w 3041205"/>
                  <a:gd name="T41" fmla="*/ 617448 h 2246452"/>
                  <a:gd name="T42" fmla="*/ 2814446 w 3041205"/>
                  <a:gd name="T43" fmla="*/ 617015 h 2246452"/>
                  <a:gd name="T44" fmla="*/ 2607747 w 3041205"/>
                  <a:gd name="T45" fmla="*/ 124155 h 2246452"/>
                  <a:gd name="T46" fmla="*/ 2528825 w 3041205"/>
                  <a:gd name="T47" fmla="*/ 0 h 2246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41205" h="2246452">
                    <a:moveTo>
                      <a:pt x="2528825" y="0"/>
                    </a:moveTo>
                    <a:cubicBezTo>
                      <a:pt x="2634054" y="142967"/>
                      <a:pt x="2724250" y="289696"/>
                      <a:pt x="2799413" y="432663"/>
                    </a:cubicBezTo>
                    <a:cubicBezTo>
                      <a:pt x="2833010" y="503667"/>
                      <a:pt x="2866607" y="578384"/>
                      <a:pt x="2896488" y="649452"/>
                    </a:cubicBezTo>
                    <a:lnTo>
                      <a:pt x="2898187" y="650147"/>
                    </a:lnTo>
                    <a:cubicBezTo>
                      <a:pt x="2995904" y="898320"/>
                      <a:pt x="3044762" y="1142733"/>
                      <a:pt x="3041004" y="1345784"/>
                    </a:cubicBezTo>
                    <a:cubicBezTo>
                      <a:pt x="3037245" y="1458589"/>
                      <a:pt x="3022212" y="1560115"/>
                      <a:pt x="2992146" y="1657880"/>
                    </a:cubicBezTo>
                    <a:cubicBezTo>
                      <a:pt x="2849329" y="2067741"/>
                      <a:pt x="2450947" y="2297113"/>
                      <a:pt x="1913507" y="2236950"/>
                    </a:cubicBezTo>
                    <a:cubicBezTo>
                      <a:pt x="1112984" y="2150466"/>
                      <a:pt x="241053" y="1405947"/>
                      <a:pt x="45620" y="777994"/>
                    </a:cubicBezTo>
                    <a:lnTo>
                      <a:pt x="11795" y="642627"/>
                    </a:lnTo>
                    <a:cubicBezTo>
                      <a:pt x="-3238" y="559903"/>
                      <a:pt x="-3238" y="484699"/>
                      <a:pt x="8037" y="420775"/>
                    </a:cubicBezTo>
                    <a:lnTo>
                      <a:pt x="135085" y="401356"/>
                    </a:lnTo>
                    <a:lnTo>
                      <a:pt x="7875" y="420688"/>
                    </a:lnTo>
                    <a:cubicBezTo>
                      <a:pt x="11645" y="390684"/>
                      <a:pt x="15416" y="364431"/>
                      <a:pt x="22956" y="338177"/>
                    </a:cubicBezTo>
                    <a:cubicBezTo>
                      <a:pt x="87052" y="173157"/>
                      <a:pt x="215243" y="120650"/>
                      <a:pt x="230324" y="180657"/>
                    </a:cubicBezTo>
                    <a:cubicBezTo>
                      <a:pt x="241635" y="229414"/>
                      <a:pt x="256716" y="296922"/>
                      <a:pt x="279338" y="379433"/>
                    </a:cubicBezTo>
                    <a:cubicBezTo>
                      <a:pt x="279116" y="379460"/>
                      <a:pt x="278895" y="379488"/>
                      <a:pt x="278675" y="379534"/>
                    </a:cubicBezTo>
                    <a:cubicBezTo>
                      <a:pt x="361370" y="657794"/>
                      <a:pt x="534272" y="1093898"/>
                      <a:pt x="1015268" y="1424748"/>
                    </a:cubicBezTo>
                    <a:cubicBezTo>
                      <a:pt x="1657941" y="1857170"/>
                      <a:pt x="2364506" y="1808288"/>
                      <a:pt x="2635105" y="1518753"/>
                    </a:cubicBezTo>
                    <a:cubicBezTo>
                      <a:pt x="2725305" y="1424748"/>
                      <a:pt x="2781679" y="1323222"/>
                      <a:pt x="2815504" y="1217937"/>
                    </a:cubicBezTo>
                    <a:cubicBezTo>
                      <a:pt x="2875638" y="1037447"/>
                      <a:pt x="2868121" y="841917"/>
                      <a:pt x="2815504" y="627586"/>
                    </a:cubicBezTo>
                    <a:cubicBezTo>
                      <a:pt x="2815504" y="624207"/>
                      <a:pt x="2815504" y="620827"/>
                      <a:pt x="2815504" y="617448"/>
                    </a:cubicBezTo>
                    <a:lnTo>
                      <a:pt x="2814446" y="617015"/>
                    </a:lnTo>
                    <a:cubicBezTo>
                      <a:pt x="2776864" y="470286"/>
                      <a:pt x="2709217" y="304745"/>
                      <a:pt x="2607747" y="124155"/>
                    </a:cubicBezTo>
                    <a:cubicBezTo>
                      <a:pt x="2581440" y="82770"/>
                      <a:pt x="2555132" y="41385"/>
                      <a:pt x="2528825" y="0"/>
                    </a:cubicBezTo>
                    <a:close/>
                  </a:path>
                </a:pathLst>
              </a:custGeom>
              <a:gradFill rotWithShape="1">
                <a:gsLst>
                  <a:gs pos="0">
                    <a:srgbClr val="006A96"/>
                  </a:gs>
                  <a:gs pos="50000">
                    <a:srgbClr val="009AD9"/>
                  </a:gs>
                  <a:gs pos="100000">
                    <a:srgbClr val="00B8F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4" name="Freeform 24"/>
              <p:cNvSpPr/>
              <p:nvPr/>
            </p:nvSpPr>
            <p:spPr bwMode="auto">
              <a:xfrm>
                <a:off x="81987" y="641929"/>
                <a:ext cx="271463" cy="300038"/>
              </a:xfrm>
              <a:custGeom>
                <a:avLst/>
                <a:gdLst>
                  <a:gd name="T0" fmla="*/ 4 w 72"/>
                  <a:gd name="T1" fmla="*/ 58 h 80"/>
                  <a:gd name="T2" fmla="*/ 0 w 72"/>
                  <a:gd name="T3" fmla="*/ 80 h 80"/>
                  <a:gd name="T4" fmla="*/ 72 w 72"/>
                  <a:gd name="T5" fmla="*/ 69 h 80"/>
                  <a:gd name="T6" fmla="*/ 59 w 72"/>
                  <a:gd name="T7" fmla="*/ 16 h 80"/>
                  <a:gd name="T8" fmla="*/ 4 w 72"/>
                  <a:gd name="T9" fmla="*/ 58 h 80"/>
                </a:gdLst>
                <a:ahLst/>
                <a:cxnLst>
                  <a:cxn ang="0">
                    <a:pos x="T0" y="T1"/>
                  </a:cxn>
                  <a:cxn ang="0">
                    <a:pos x="T2" y="T3"/>
                  </a:cxn>
                  <a:cxn ang="0">
                    <a:pos x="T4" y="T5"/>
                  </a:cxn>
                  <a:cxn ang="0">
                    <a:pos x="T6" y="T7"/>
                  </a:cxn>
                  <a:cxn ang="0">
                    <a:pos x="T8" y="T9"/>
                  </a:cxn>
                </a:cxnLst>
                <a:rect l="0" t="0" r="r" b="b"/>
                <a:pathLst>
                  <a:path w="72" h="80">
                    <a:moveTo>
                      <a:pt x="4" y="58"/>
                    </a:moveTo>
                    <a:cubicBezTo>
                      <a:pt x="2" y="65"/>
                      <a:pt x="1" y="72"/>
                      <a:pt x="0" y="80"/>
                    </a:cubicBezTo>
                    <a:cubicBezTo>
                      <a:pt x="24" y="76"/>
                      <a:pt x="48" y="72"/>
                      <a:pt x="72" y="69"/>
                    </a:cubicBezTo>
                    <a:cubicBezTo>
                      <a:pt x="66" y="47"/>
                      <a:pt x="62" y="29"/>
                      <a:pt x="59" y="16"/>
                    </a:cubicBezTo>
                    <a:cubicBezTo>
                      <a:pt x="55" y="0"/>
                      <a:pt x="21" y="14"/>
                      <a:pt x="4" y="58"/>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23"/>
              <p:cNvSpPr/>
              <p:nvPr/>
            </p:nvSpPr>
            <p:spPr bwMode="auto">
              <a:xfrm>
                <a:off x="2600713" y="513027"/>
                <a:ext cx="368300" cy="650875"/>
              </a:xfrm>
              <a:custGeom>
                <a:avLst/>
                <a:gdLst>
                  <a:gd name="T0" fmla="*/ 72 w 98"/>
                  <a:gd name="T1" fmla="*/ 115 h 173"/>
                  <a:gd name="T2" fmla="*/ 0 w 98"/>
                  <a:gd name="T3" fmla="*/ 0 h 173"/>
                  <a:gd name="T4" fmla="*/ 21 w 98"/>
                  <a:gd name="T5" fmla="*/ 33 h 173"/>
                  <a:gd name="T6" fmla="*/ 76 w 98"/>
                  <a:gd name="T7" fmla="*/ 164 h 173"/>
                  <a:gd name="T8" fmla="*/ 98 w 98"/>
                  <a:gd name="T9" fmla="*/ 173 h 173"/>
                  <a:gd name="T10" fmla="*/ 72 w 98"/>
                  <a:gd name="T11" fmla="*/ 115 h 173"/>
                </a:gdLst>
                <a:ahLst/>
                <a:cxnLst>
                  <a:cxn ang="0">
                    <a:pos x="T0" y="T1"/>
                  </a:cxn>
                  <a:cxn ang="0">
                    <a:pos x="T2" y="T3"/>
                  </a:cxn>
                  <a:cxn ang="0">
                    <a:pos x="T4" y="T5"/>
                  </a:cxn>
                  <a:cxn ang="0">
                    <a:pos x="T6" y="T7"/>
                  </a:cxn>
                  <a:cxn ang="0">
                    <a:pos x="T8" y="T9"/>
                  </a:cxn>
                  <a:cxn ang="0">
                    <a:pos x="T10" y="T11"/>
                  </a:cxn>
                </a:cxnLst>
                <a:rect l="0" t="0" r="r" b="b"/>
                <a:pathLst>
                  <a:path w="98" h="173">
                    <a:moveTo>
                      <a:pt x="72" y="115"/>
                    </a:moveTo>
                    <a:cubicBezTo>
                      <a:pt x="52" y="77"/>
                      <a:pt x="28" y="38"/>
                      <a:pt x="0" y="0"/>
                    </a:cubicBezTo>
                    <a:cubicBezTo>
                      <a:pt x="7" y="11"/>
                      <a:pt x="14" y="22"/>
                      <a:pt x="21" y="33"/>
                    </a:cubicBezTo>
                    <a:cubicBezTo>
                      <a:pt x="48" y="81"/>
                      <a:pt x="66" y="125"/>
                      <a:pt x="76" y="164"/>
                    </a:cubicBezTo>
                    <a:cubicBezTo>
                      <a:pt x="83" y="167"/>
                      <a:pt x="90" y="170"/>
                      <a:pt x="98" y="173"/>
                    </a:cubicBezTo>
                    <a:cubicBezTo>
                      <a:pt x="90" y="154"/>
                      <a:pt x="81" y="134"/>
                      <a:pt x="72" y="115"/>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9" name="组合 48"/>
          <p:cNvGrpSpPr/>
          <p:nvPr/>
        </p:nvGrpSpPr>
        <p:grpSpPr>
          <a:xfrm>
            <a:off x="617855" y="1057221"/>
            <a:ext cx="4395787" cy="827088"/>
            <a:chOff x="588963" y="1838325"/>
            <a:chExt cx="4395787" cy="827088"/>
          </a:xfrm>
        </p:grpSpPr>
        <p:sp>
          <p:nvSpPr>
            <p:cNvPr id="50" name="任意多边形 102"/>
            <p:cNvSpPr/>
            <p:nvPr/>
          </p:nvSpPr>
          <p:spPr bwMode="auto">
            <a:xfrm>
              <a:off x="1749425" y="2197100"/>
              <a:ext cx="3235325" cy="468313"/>
            </a:xfrm>
            <a:custGeom>
              <a:avLst/>
              <a:gdLst>
                <a:gd name="T0" fmla="*/ 1801156 w 1801156"/>
                <a:gd name="T1" fmla="*/ 934786 h 934786"/>
                <a:gd name="T2" fmla="*/ 1589538 w 1801156"/>
                <a:gd name="T3" fmla="*/ 0 h 934786"/>
                <a:gd name="T4" fmla="*/ 0 w 1801156"/>
                <a:gd name="T5" fmla="*/ 30704 h 934786"/>
              </a:gdLst>
              <a:ahLst/>
              <a:cxnLst>
                <a:cxn ang="0">
                  <a:pos x="T0" y="T1"/>
                </a:cxn>
                <a:cxn ang="0">
                  <a:pos x="T2" y="T3"/>
                </a:cxn>
                <a:cxn ang="0">
                  <a:pos x="T4" y="T5"/>
                </a:cxn>
              </a:cxnLst>
              <a:rect l="0" t="0" r="r" b="b"/>
              <a:pathLst>
                <a:path w="1801156" h="934786">
                  <a:moveTo>
                    <a:pt x="1801156" y="934786"/>
                  </a:moveTo>
                  <a:lnTo>
                    <a:pt x="1589538" y="0"/>
                  </a:lnTo>
                  <a:cubicBezTo>
                    <a:pt x="1139551" y="1270"/>
                    <a:pt x="449987" y="29434"/>
                    <a:pt x="0" y="30704"/>
                  </a:cubicBezTo>
                </a:path>
              </a:pathLst>
            </a:custGeom>
            <a:noFill/>
            <a:ln w="6350" cap="flat" cmpd="sng">
              <a:solidFill>
                <a:srgbClr val="C73E0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1" name="矩形 103"/>
            <p:cNvSpPr>
              <a:spLocks noChangeArrowheads="1"/>
            </p:cNvSpPr>
            <p:nvPr/>
          </p:nvSpPr>
          <p:spPr bwMode="auto">
            <a:xfrm>
              <a:off x="1681163" y="1952625"/>
              <a:ext cx="25400" cy="539750"/>
            </a:xfrm>
            <a:prstGeom prst="rect">
              <a:avLst/>
            </a:prstGeom>
            <a:solidFill>
              <a:srgbClr val="2B639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52" name="TextBox 11"/>
            <p:cNvSpPr txBox="1">
              <a:spLocks noChangeArrowheads="1"/>
            </p:cNvSpPr>
            <p:nvPr/>
          </p:nvSpPr>
          <p:spPr bwMode="auto">
            <a:xfrm flipH="1">
              <a:off x="588963" y="2151063"/>
              <a:ext cx="1146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sp>
          <p:nvSpPr>
            <p:cNvPr id="53" name="TextBox 108"/>
            <p:cNvSpPr txBox="1">
              <a:spLocks noChangeArrowheads="1"/>
            </p:cNvSpPr>
            <p:nvPr/>
          </p:nvSpPr>
          <p:spPr bwMode="auto">
            <a:xfrm>
              <a:off x="649288" y="1838325"/>
              <a:ext cx="1117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b="1">
                  <a:solidFill>
                    <a:srgbClr val="2B6395"/>
                  </a:solidFill>
                  <a:latin typeface="微软雅黑" panose="020B0503020204020204" pitchFamily="34" charset="-122"/>
                  <a:ea typeface="微软雅黑" panose="020B0503020204020204" pitchFamily="34" charset="-122"/>
                </a:rPr>
                <a:t>添加标题</a:t>
              </a:r>
            </a:p>
          </p:txBody>
        </p:sp>
      </p:grpSp>
      <p:grpSp>
        <p:nvGrpSpPr>
          <p:cNvPr id="54" name="组合 53"/>
          <p:cNvGrpSpPr/>
          <p:nvPr/>
        </p:nvGrpSpPr>
        <p:grpSpPr>
          <a:xfrm>
            <a:off x="617855" y="3667071"/>
            <a:ext cx="3317875" cy="847725"/>
            <a:chOff x="588963" y="4448175"/>
            <a:chExt cx="3317875" cy="847725"/>
          </a:xfrm>
        </p:grpSpPr>
        <p:sp>
          <p:nvSpPr>
            <p:cNvPr id="55" name="任意多边形 100"/>
            <p:cNvSpPr/>
            <p:nvPr/>
          </p:nvSpPr>
          <p:spPr bwMode="auto">
            <a:xfrm flipV="1">
              <a:off x="1752600" y="4448175"/>
              <a:ext cx="2154238" cy="468313"/>
            </a:xfrm>
            <a:custGeom>
              <a:avLst/>
              <a:gdLst>
                <a:gd name="T0" fmla="*/ 1199209 w 1199209"/>
                <a:gd name="T1" fmla="*/ 934786 h 934786"/>
                <a:gd name="T2" fmla="*/ 987591 w 1199209"/>
                <a:gd name="T3" fmla="*/ 0 h 934786"/>
                <a:gd name="T4" fmla="*/ 0 w 1199209"/>
                <a:gd name="T5" fmla="*/ 7480 h 934786"/>
              </a:gdLst>
              <a:ahLst/>
              <a:cxnLst>
                <a:cxn ang="0">
                  <a:pos x="T0" y="T1"/>
                </a:cxn>
                <a:cxn ang="0">
                  <a:pos x="T2" y="T3"/>
                </a:cxn>
                <a:cxn ang="0">
                  <a:pos x="T4" y="T5"/>
                </a:cxn>
              </a:cxnLst>
              <a:rect l="0" t="0" r="r" b="b"/>
              <a:pathLst>
                <a:path w="1199209" h="934786">
                  <a:moveTo>
                    <a:pt x="1199209" y="934786"/>
                  </a:moveTo>
                  <a:lnTo>
                    <a:pt x="987591" y="0"/>
                  </a:lnTo>
                  <a:lnTo>
                    <a:pt x="0" y="7480"/>
                  </a:lnTo>
                </a:path>
              </a:pathLst>
            </a:custGeom>
            <a:noFill/>
            <a:ln w="6350" cap="flat" cmpd="sng">
              <a:solidFill>
                <a:srgbClr val="119707"/>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6" name="矩形 104"/>
            <p:cNvSpPr>
              <a:spLocks noChangeArrowheads="1"/>
            </p:cNvSpPr>
            <p:nvPr/>
          </p:nvSpPr>
          <p:spPr bwMode="auto">
            <a:xfrm>
              <a:off x="1681163" y="4630738"/>
              <a:ext cx="25400" cy="539750"/>
            </a:xfrm>
            <a:prstGeom prst="rect">
              <a:avLst/>
            </a:prstGeom>
            <a:solidFill>
              <a:srgbClr val="1197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57" name="TextBox 11"/>
            <p:cNvSpPr txBox="1">
              <a:spLocks noChangeArrowheads="1"/>
            </p:cNvSpPr>
            <p:nvPr/>
          </p:nvSpPr>
          <p:spPr bwMode="auto">
            <a:xfrm flipH="1">
              <a:off x="588963" y="4832350"/>
              <a:ext cx="1146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sz="120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sz="1200">
                <a:solidFill>
                  <a:srgbClr val="262626"/>
                </a:solidFill>
                <a:latin typeface="微软雅黑" panose="020B0503020204020204" pitchFamily="34" charset="-122"/>
                <a:ea typeface="微软雅黑" panose="020B0503020204020204" pitchFamily="34" charset="-122"/>
              </a:endParaRPr>
            </a:p>
          </p:txBody>
        </p:sp>
        <p:sp>
          <p:nvSpPr>
            <p:cNvPr id="58" name="TextBox 110"/>
            <p:cNvSpPr txBox="1">
              <a:spLocks noChangeArrowheads="1"/>
            </p:cNvSpPr>
            <p:nvPr/>
          </p:nvSpPr>
          <p:spPr bwMode="auto">
            <a:xfrm>
              <a:off x="649288" y="4519613"/>
              <a:ext cx="1117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b="1">
                  <a:solidFill>
                    <a:srgbClr val="119707"/>
                  </a:solidFill>
                  <a:latin typeface="微软雅黑" panose="020B0503020204020204" pitchFamily="34" charset="-122"/>
                  <a:ea typeface="微软雅黑" panose="020B0503020204020204" pitchFamily="34" charset="-122"/>
                </a:rPr>
                <a:t>添加标题</a:t>
              </a:r>
            </a:p>
          </p:txBody>
        </p:sp>
      </p:grpSp>
      <p:grpSp>
        <p:nvGrpSpPr>
          <p:cNvPr id="59" name="组合 58"/>
          <p:cNvGrpSpPr/>
          <p:nvPr/>
        </p:nvGrpSpPr>
        <p:grpSpPr>
          <a:xfrm>
            <a:off x="5275580" y="2143071"/>
            <a:ext cx="3287712" cy="868363"/>
            <a:chOff x="5246688" y="2924175"/>
            <a:chExt cx="3287712" cy="868363"/>
          </a:xfrm>
        </p:grpSpPr>
        <p:sp>
          <p:nvSpPr>
            <p:cNvPr id="60" name="任意多边形 99"/>
            <p:cNvSpPr/>
            <p:nvPr/>
          </p:nvSpPr>
          <p:spPr bwMode="auto">
            <a:xfrm flipH="1">
              <a:off x="5246688" y="3324225"/>
              <a:ext cx="2051050" cy="468313"/>
            </a:xfrm>
            <a:custGeom>
              <a:avLst/>
              <a:gdLst>
                <a:gd name="T0" fmla="*/ 1141547 w 1141547"/>
                <a:gd name="T1" fmla="*/ 934786 h 934786"/>
                <a:gd name="T2" fmla="*/ 929929 w 1141547"/>
                <a:gd name="T3" fmla="*/ 0 h 934786"/>
                <a:gd name="T4" fmla="*/ 0 w 1141547"/>
                <a:gd name="T5" fmla="*/ 10988 h 934786"/>
              </a:gdLst>
              <a:ahLst/>
              <a:cxnLst>
                <a:cxn ang="0">
                  <a:pos x="T0" y="T1"/>
                </a:cxn>
                <a:cxn ang="0">
                  <a:pos x="T2" y="T3"/>
                </a:cxn>
                <a:cxn ang="0">
                  <a:pos x="T4" y="T5"/>
                </a:cxn>
              </a:cxnLst>
              <a:rect l="0" t="0" r="r" b="b"/>
              <a:pathLst>
                <a:path w="1141547" h="934786">
                  <a:moveTo>
                    <a:pt x="1141547" y="934786"/>
                  </a:moveTo>
                  <a:lnTo>
                    <a:pt x="929929" y="0"/>
                  </a:lnTo>
                  <a:lnTo>
                    <a:pt x="0" y="10988"/>
                  </a:lnTo>
                </a:path>
              </a:pathLst>
            </a:custGeom>
            <a:noFill/>
            <a:ln w="6350" cap="flat" cmpd="sng">
              <a:solidFill>
                <a:srgbClr val="BE1247"/>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1" name="矩形 106"/>
            <p:cNvSpPr>
              <a:spLocks noChangeArrowheads="1"/>
            </p:cNvSpPr>
            <p:nvPr/>
          </p:nvSpPr>
          <p:spPr bwMode="auto">
            <a:xfrm>
              <a:off x="7353300" y="3054350"/>
              <a:ext cx="25400" cy="539750"/>
            </a:xfrm>
            <a:prstGeom prst="rect">
              <a:avLst/>
            </a:prstGeom>
            <a:solidFill>
              <a:srgbClr val="BE124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62" name="TextBox 11"/>
            <p:cNvSpPr txBox="1">
              <a:spLocks noChangeArrowheads="1"/>
            </p:cNvSpPr>
            <p:nvPr/>
          </p:nvSpPr>
          <p:spPr bwMode="auto">
            <a:xfrm flipH="1">
              <a:off x="7388225" y="3235325"/>
              <a:ext cx="1146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sz="120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sz="1200">
                <a:solidFill>
                  <a:srgbClr val="262626"/>
                </a:solidFill>
                <a:latin typeface="微软雅黑" panose="020B0503020204020204" pitchFamily="34" charset="-122"/>
                <a:ea typeface="微软雅黑" panose="020B0503020204020204" pitchFamily="34" charset="-122"/>
              </a:endParaRPr>
            </a:p>
          </p:txBody>
        </p:sp>
        <p:sp>
          <p:nvSpPr>
            <p:cNvPr id="63" name="TextBox 112"/>
            <p:cNvSpPr txBox="1">
              <a:spLocks noChangeArrowheads="1"/>
            </p:cNvSpPr>
            <p:nvPr/>
          </p:nvSpPr>
          <p:spPr bwMode="auto">
            <a:xfrm>
              <a:off x="7408863" y="2924175"/>
              <a:ext cx="1116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b="1">
                  <a:solidFill>
                    <a:srgbClr val="BE1247"/>
                  </a:solidFill>
                  <a:latin typeface="微软雅黑" panose="020B0503020204020204" pitchFamily="34" charset="-122"/>
                  <a:ea typeface="微软雅黑" panose="020B0503020204020204" pitchFamily="34" charset="-122"/>
                </a:rPr>
                <a:t>添加标题</a:t>
              </a:r>
            </a:p>
          </p:txBody>
        </p:sp>
      </p:grpSp>
      <p:grpSp>
        <p:nvGrpSpPr>
          <p:cNvPr id="64" name="组合 63"/>
          <p:cNvGrpSpPr/>
          <p:nvPr/>
        </p:nvGrpSpPr>
        <p:grpSpPr>
          <a:xfrm>
            <a:off x="4632642" y="3292421"/>
            <a:ext cx="3930650" cy="849313"/>
            <a:chOff x="4603750" y="4073525"/>
            <a:chExt cx="3930650" cy="849313"/>
          </a:xfrm>
        </p:grpSpPr>
        <p:sp>
          <p:nvSpPr>
            <p:cNvPr id="65" name="任意多边形 101"/>
            <p:cNvSpPr/>
            <p:nvPr/>
          </p:nvSpPr>
          <p:spPr bwMode="auto">
            <a:xfrm flipH="1" flipV="1">
              <a:off x="4603750" y="4073525"/>
              <a:ext cx="2695575" cy="474663"/>
            </a:xfrm>
            <a:custGeom>
              <a:avLst/>
              <a:gdLst>
                <a:gd name="T0" fmla="*/ 1501635 w 1501635"/>
                <a:gd name="T1" fmla="*/ 946666 h 946666"/>
                <a:gd name="T2" fmla="*/ 1288692 w 1501635"/>
                <a:gd name="T3" fmla="*/ 2356 h 946666"/>
                <a:gd name="T4" fmla="*/ 0 w 1501635"/>
                <a:gd name="T5" fmla="*/ 0 h 946666"/>
              </a:gdLst>
              <a:ahLst/>
              <a:cxnLst>
                <a:cxn ang="0">
                  <a:pos x="T0" y="T1"/>
                </a:cxn>
                <a:cxn ang="0">
                  <a:pos x="T2" y="T3"/>
                </a:cxn>
                <a:cxn ang="0">
                  <a:pos x="T4" y="T5"/>
                </a:cxn>
              </a:cxnLst>
              <a:rect l="0" t="0" r="r" b="b"/>
              <a:pathLst>
                <a:path w="1501635" h="946666">
                  <a:moveTo>
                    <a:pt x="1501635" y="946666"/>
                  </a:moveTo>
                  <a:cubicBezTo>
                    <a:pt x="1431096" y="635071"/>
                    <a:pt x="1359231" y="313951"/>
                    <a:pt x="1288692" y="2356"/>
                  </a:cubicBezTo>
                  <a:lnTo>
                    <a:pt x="0" y="0"/>
                  </a:lnTo>
                </a:path>
              </a:pathLst>
            </a:custGeom>
            <a:noFill/>
            <a:ln w="12700" cap="flat" cmpd="sng">
              <a:solidFill>
                <a:srgbClr val="005DDF"/>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6" name="矩形 105"/>
            <p:cNvSpPr>
              <a:spLocks noChangeArrowheads="1"/>
            </p:cNvSpPr>
            <p:nvPr/>
          </p:nvSpPr>
          <p:spPr bwMode="auto">
            <a:xfrm>
              <a:off x="7353300" y="4278313"/>
              <a:ext cx="25400" cy="5397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FFFFFF"/>
                </a:solidFill>
              </a:endParaRPr>
            </a:p>
          </p:txBody>
        </p:sp>
        <p:sp>
          <p:nvSpPr>
            <p:cNvPr id="67" name="TextBox 11"/>
            <p:cNvSpPr txBox="1">
              <a:spLocks noChangeArrowheads="1"/>
            </p:cNvSpPr>
            <p:nvPr/>
          </p:nvSpPr>
          <p:spPr bwMode="auto">
            <a:xfrm flipH="1">
              <a:off x="7388225" y="4459288"/>
              <a:ext cx="1146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sp>
          <p:nvSpPr>
            <p:cNvPr id="68" name="TextBox 114"/>
            <p:cNvSpPr txBox="1">
              <a:spLocks noChangeArrowheads="1"/>
            </p:cNvSpPr>
            <p:nvPr/>
          </p:nvSpPr>
          <p:spPr bwMode="auto">
            <a:xfrm>
              <a:off x="7408863" y="4148138"/>
              <a:ext cx="1116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200"/>
                                  </p:stCondLst>
                                  <p:childTnLst>
                                    <p:animRot by="21600000">
                                      <p:cBhvr>
                                        <p:cTn id="6" dur="2000" fill="hold"/>
                                        <p:tgtEl>
                                          <p:spTgt spid="14"/>
                                        </p:tgtEl>
                                        <p:attrNameLst>
                                          <p:attrName>r</p:attrName>
                                        </p:attrNameLst>
                                      </p:cBhvr>
                                    </p:animRot>
                                  </p:childTnLst>
                                </p:cTn>
                              </p:par>
                              <p:par>
                                <p:cTn id="7" presetID="22" presetClass="entr" presetSubtype="2" fill="hold" nodeType="withEffect">
                                  <p:stCondLst>
                                    <p:cond delay="2400"/>
                                  </p:stCondLst>
                                  <p:childTnLst>
                                    <p:set>
                                      <p:cBhvr>
                                        <p:cTn id="8" dur="1" fill="hold">
                                          <p:stCondLst>
                                            <p:cond delay="0"/>
                                          </p:stCondLst>
                                        </p:cTn>
                                        <p:tgtEl>
                                          <p:spTgt spid="49"/>
                                        </p:tgtEl>
                                        <p:attrNameLst>
                                          <p:attrName>style.visibility</p:attrName>
                                        </p:attrNameLst>
                                      </p:cBhvr>
                                      <p:to>
                                        <p:strVal val="visible"/>
                                      </p:to>
                                    </p:set>
                                    <p:animEffect transition="in" filter="wipe(right)">
                                      <p:cBhvr>
                                        <p:cTn id="9" dur="500"/>
                                        <p:tgtEl>
                                          <p:spTgt spid="49"/>
                                        </p:tgtEl>
                                      </p:cBhvr>
                                    </p:animEffect>
                                  </p:childTnLst>
                                </p:cTn>
                              </p:par>
                              <p:par>
                                <p:cTn id="10" presetID="22" presetClass="entr" presetSubtype="2" fill="hold" nodeType="withEffect">
                                  <p:stCondLst>
                                    <p:cond delay="2600"/>
                                  </p:stCondLst>
                                  <p:childTnLst>
                                    <p:set>
                                      <p:cBhvr>
                                        <p:cTn id="11" dur="1" fill="hold">
                                          <p:stCondLst>
                                            <p:cond delay="0"/>
                                          </p:stCondLst>
                                        </p:cTn>
                                        <p:tgtEl>
                                          <p:spTgt spid="54"/>
                                        </p:tgtEl>
                                        <p:attrNameLst>
                                          <p:attrName>style.visibility</p:attrName>
                                        </p:attrNameLst>
                                      </p:cBhvr>
                                      <p:to>
                                        <p:strVal val="visible"/>
                                      </p:to>
                                    </p:set>
                                    <p:animEffect transition="in" filter="wipe(right)">
                                      <p:cBhvr>
                                        <p:cTn id="12" dur="500"/>
                                        <p:tgtEl>
                                          <p:spTgt spid="54"/>
                                        </p:tgtEl>
                                      </p:cBhvr>
                                    </p:animEffect>
                                  </p:childTnLst>
                                </p:cTn>
                              </p:par>
                              <p:par>
                                <p:cTn id="13" presetID="22" presetClass="entr" presetSubtype="8" fill="hold" nodeType="withEffect">
                                  <p:stCondLst>
                                    <p:cond delay="280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500"/>
                                        <p:tgtEl>
                                          <p:spTgt spid="64"/>
                                        </p:tgtEl>
                                      </p:cBhvr>
                                    </p:animEffect>
                                  </p:childTnLst>
                                </p:cTn>
                              </p:par>
                              <p:par>
                                <p:cTn id="16" presetID="22" presetClass="entr" presetSubtype="8" fill="hold" nodeType="withEffect">
                                  <p:stCondLst>
                                    <p:cond delay="300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2"/>
          <p:cNvGrpSpPr/>
          <p:nvPr/>
        </p:nvGrpSpPr>
        <p:grpSpPr bwMode="auto">
          <a:xfrm>
            <a:off x="6920962" y="1006350"/>
            <a:ext cx="1563687" cy="1886667"/>
            <a:chOff x="0" y="0"/>
            <a:chExt cx="1232" cy="1232"/>
          </a:xfrm>
        </p:grpSpPr>
        <p:sp>
          <p:nvSpPr>
            <p:cNvPr id="39" name="Freeform 3"/>
            <p:cNvSpPr>
              <a:spLocks noEditPoints="1"/>
            </p:cNvSpPr>
            <p:nvPr/>
          </p:nvSpPr>
          <p:spPr bwMode="auto">
            <a:xfrm>
              <a:off x="432" y="432"/>
              <a:ext cx="368" cy="368"/>
            </a:xfrm>
            <a:custGeom>
              <a:avLst/>
              <a:gdLst/>
              <a:ahLst/>
              <a:cxnLst/>
              <a:rect l="0" t="0" r="0" b="0"/>
              <a:pathLst/>
            </a:custGeom>
            <a:solidFill>
              <a:srgbClr val="0096FF">
                <a:alpha val="39999"/>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0" name="Freeform 4"/>
            <p:cNvSpPr>
              <a:spLocks noEditPoints="1"/>
            </p:cNvSpPr>
            <p:nvPr/>
          </p:nvSpPr>
          <p:spPr bwMode="auto">
            <a:xfrm>
              <a:off x="288" y="288"/>
              <a:ext cx="656" cy="656"/>
            </a:xfrm>
            <a:custGeom>
              <a:avLst/>
              <a:gdLst/>
              <a:ahLst/>
              <a:cxnLst/>
              <a:rect l="0" t="0" r="0" b="0"/>
              <a:pathLst/>
            </a:custGeom>
            <a:solidFill>
              <a:srgbClr val="00C8FF">
                <a:alpha val="29999"/>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1" name="Freeform 5"/>
            <p:cNvSpPr>
              <a:spLocks noEditPoints="1"/>
            </p:cNvSpPr>
            <p:nvPr/>
          </p:nvSpPr>
          <p:spPr bwMode="auto">
            <a:xfrm>
              <a:off x="144" y="144"/>
              <a:ext cx="944" cy="944"/>
            </a:xfrm>
            <a:custGeom>
              <a:avLst/>
              <a:gdLst/>
              <a:ahLst/>
              <a:cxnLst/>
              <a:rect l="0" t="0" r="0" b="0"/>
              <a:pathLst/>
            </a:custGeom>
            <a:solidFill>
              <a:srgbClr val="00B0F0">
                <a:alpha val="20000"/>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2" name="Freeform 6"/>
            <p:cNvSpPr>
              <a:spLocks noEditPoints="1"/>
            </p:cNvSpPr>
            <p:nvPr/>
          </p:nvSpPr>
          <p:spPr bwMode="auto">
            <a:xfrm>
              <a:off x="0" y="0"/>
              <a:ext cx="1232" cy="1232"/>
            </a:xfrm>
            <a:custGeom>
              <a:avLst/>
              <a:gdLst/>
              <a:ahLst/>
              <a:cxnLst/>
              <a:rect l="0" t="0" r="0" b="0"/>
              <a:pathLst/>
            </a:custGeom>
            <a:solidFill>
              <a:srgbClr val="00C8FF">
                <a:alpha val="9999"/>
              </a:srgb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43" name="Rectangle 1"/>
          <p:cNvSpPr/>
          <p:nvPr/>
        </p:nvSpPr>
        <p:spPr>
          <a:xfrm>
            <a:off x="731222" y="1136186"/>
            <a:ext cx="1507662" cy="3183370"/>
          </a:xfrm>
          <a:prstGeom prst="rect">
            <a:avLst/>
          </a:prstGeom>
          <a:gradFill flip="none" rotWithShape="1">
            <a:gsLst>
              <a:gs pos="61000">
                <a:srgbClr val="00B0F0"/>
              </a:gs>
              <a:gs pos="100000">
                <a:srgbClr val="0070C0"/>
              </a:gs>
            </a:gsLst>
            <a:lin ang="16200000" scaled="1"/>
            <a:tileRect/>
          </a:gradFill>
          <a:ln w="25400" cap="flat" cmpd="sng" algn="ctr">
            <a:noFill/>
            <a:prstDash val="solid"/>
          </a:ln>
          <a:effectLst/>
          <a:scene3d>
            <a:camera prst="perspectiveRight">
              <a:rot lat="0" lon="20099996" rev="0"/>
            </a:camera>
            <a:lightRig rig="soft" dir="t"/>
          </a:scene3d>
          <a:sp3d extrusionH="254000" prstMaterial="plastic"/>
        </p:spPr>
        <p:txBody>
          <a:bodyPr anchor="ctr"/>
          <a:lstStyle/>
          <a:p>
            <a:pPr marL="228600" marR="0" lvl="0" indent="0" algn="ctr"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228600" marR="0" lvl="0" indent="0" algn="ctr" defTabSz="914400" eaLnBrk="1" fontAlgn="auto" latinLnBrk="0" hangingPunct="1">
              <a:lnSpc>
                <a:spcPct val="100000"/>
              </a:lnSpc>
              <a:spcBef>
                <a:spcPts val="0"/>
              </a:spcBef>
              <a:spcAft>
                <a:spcPts val="0"/>
              </a:spcAft>
              <a:buClr>
                <a:sysClr val="windowText" lastClr="000000"/>
              </a:buClr>
              <a:buSzTx/>
              <a:buFontTx/>
              <a:buNone/>
              <a:defRPr/>
            </a:pPr>
            <a:endParaRPr kumimoji="0" lang="en-GB" sz="2800" b="1"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685800" marR="0" lvl="1" indent="0"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685800" marR="0" lvl="1" indent="0"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685800" marR="0" lvl="1" indent="0"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685800" marR="0" lvl="1" indent="0"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685800" marR="0" lvl="1" indent="0"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685800" marR="0" lvl="1" indent="0" algn="ctr"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44" name="Rectangle 2"/>
          <p:cNvSpPr/>
          <p:nvPr/>
        </p:nvSpPr>
        <p:spPr>
          <a:xfrm>
            <a:off x="2874362" y="1253177"/>
            <a:ext cx="1399972" cy="2923503"/>
          </a:xfrm>
          <a:prstGeom prst="rect">
            <a:avLst/>
          </a:prstGeom>
          <a:gradFill flip="none" rotWithShape="1">
            <a:gsLst>
              <a:gs pos="61000">
                <a:srgbClr val="00B0F0"/>
              </a:gs>
              <a:gs pos="100000">
                <a:srgbClr val="0070C0"/>
              </a:gs>
            </a:gsLst>
            <a:lin ang="16200000" scaled="1"/>
            <a:tileRect/>
          </a:gradFill>
          <a:ln w="25400" cap="flat" cmpd="sng" algn="ctr">
            <a:noFill/>
            <a:prstDash val="solid"/>
          </a:ln>
          <a:effectLst/>
          <a:scene3d>
            <a:camera prst="perspectiveRight"/>
            <a:lightRig rig="soft" dir="t"/>
          </a:scene3d>
          <a:sp3d extrusionH="254000" prstMaterial="plastic"/>
        </p:spPr>
        <p:txBody>
          <a:bodyPr anchor="ctr"/>
          <a:lstStyle/>
          <a:p>
            <a:pPr marL="228600" marR="0" lvl="0" indent="0" algn="ctr" defTabSz="914400" eaLnBrk="1" fontAlgn="auto" latinLnBrk="0" hangingPunct="1">
              <a:lnSpc>
                <a:spcPct val="100000"/>
              </a:lnSpc>
              <a:spcBef>
                <a:spcPts val="0"/>
              </a:spcBef>
              <a:spcAft>
                <a:spcPts val="0"/>
              </a:spcAft>
              <a:buClr>
                <a:sysClr val="windowText" lastClr="000000"/>
              </a:buClr>
              <a:buSzTx/>
              <a:buFontTx/>
              <a:buNone/>
              <a:defRPr/>
            </a:pPr>
            <a:endParaRPr kumimoji="0" lang="en-GB" sz="2800" b="1"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685800" marR="0" lvl="1" indent="0"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685800" marR="0" lvl="1" indent="0"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685800" marR="0" lvl="1" indent="0"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685800" marR="0" lvl="1" indent="0"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685800" marR="0" lvl="1" indent="0"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45" name="Rectangle 3"/>
          <p:cNvSpPr/>
          <p:nvPr/>
        </p:nvSpPr>
        <p:spPr>
          <a:xfrm>
            <a:off x="6803452" y="1136186"/>
            <a:ext cx="1507662" cy="3183370"/>
          </a:xfrm>
          <a:prstGeom prst="rect">
            <a:avLst/>
          </a:prstGeom>
          <a:gradFill flip="none" rotWithShape="1">
            <a:gsLst>
              <a:gs pos="61000">
                <a:srgbClr val="00B0F0"/>
              </a:gs>
              <a:gs pos="100000">
                <a:srgbClr val="0070C0"/>
              </a:gs>
            </a:gsLst>
            <a:lin ang="16200000" scaled="1"/>
            <a:tileRect/>
          </a:gradFill>
          <a:ln w="25400" cap="flat" cmpd="sng" algn="ctr">
            <a:noFill/>
            <a:prstDash val="solid"/>
          </a:ln>
          <a:effectLst/>
          <a:scene3d>
            <a:camera prst="perspectiveLeft">
              <a:rot lat="0" lon="1800000" rev="0"/>
            </a:camera>
            <a:lightRig rig="soft" dir="t"/>
          </a:scene3d>
          <a:sp3d extrusionH="254000" prstMaterial="plastic"/>
        </p:spPr>
        <p:txBody>
          <a:bodyPr anchor="ctr"/>
          <a:lstStyle/>
          <a:p>
            <a:pPr marL="0" marR="0" lvl="0" indent="-228600" algn="ctr"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0" marR="0" lvl="1" indent="-228600"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0" marR="0" lvl="1" indent="-228600"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0" marR="0" lvl="1" indent="-228600"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0" marR="0" lvl="1" indent="-228600" defTabSz="914400" eaLnBrk="1" fontAlgn="auto" latinLnBrk="0" hangingPunct="1">
              <a:lnSpc>
                <a:spcPct val="100000"/>
              </a:lnSpc>
              <a:spcBef>
                <a:spcPts val="0"/>
              </a:spcBef>
              <a:spcAft>
                <a:spcPts val="0"/>
              </a:spcAft>
              <a:buClr>
                <a:sysClr val="windowText" lastClr="000000"/>
              </a:buClr>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46" name="Rectangle 4"/>
          <p:cNvSpPr/>
          <p:nvPr/>
        </p:nvSpPr>
        <p:spPr>
          <a:xfrm>
            <a:off x="4874626" y="1253177"/>
            <a:ext cx="1399972" cy="2923503"/>
          </a:xfrm>
          <a:prstGeom prst="rect">
            <a:avLst/>
          </a:prstGeom>
          <a:gradFill flip="none" rotWithShape="1">
            <a:gsLst>
              <a:gs pos="61000">
                <a:srgbClr val="00B0F0"/>
              </a:gs>
              <a:gs pos="100000">
                <a:srgbClr val="0070C0"/>
              </a:gs>
            </a:gsLst>
            <a:lin ang="16200000" scaled="1"/>
            <a:tileRect/>
          </a:gradFill>
          <a:ln w="25400" cap="flat" cmpd="sng" algn="ctr">
            <a:noFill/>
            <a:prstDash val="solid"/>
          </a:ln>
          <a:effectLst/>
          <a:scene3d>
            <a:camera prst="perspectiveLeft"/>
            <a:lightRig rig="soft" dir="t"/>
          </a:scene3d>
          <a:sp3d extrusionH="254000" prstMaterial="plastic"/>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GB" sz="2800" b="1"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GB" sz="2400" b="0" i="0" u="none" strike="noStrike" kern="0" cap="none" spc="0" normalizeH="0" baseline="0" noProof="0" dirty="0">
              <a:ln w="18415" cmpd="sng">
                <a:noFill/>
                <a:prstDash val="solid"/>
              </a:ln>
              <a:solidFill>
                <a:sysClr val="window" lastClr="FFFFFF"/>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en-SG" sz="24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93" name="矩形 92"/>
          <p:cNvSpPr/>
          <p:nvPr/>
        </p:nvSpPr>
        <p:spPr>
          <a:xfrm>
            <a:off x="854592" y="1516120"/>
            <a:ext cx="1305732" cy="2031325"/>
          </a:xfrm>
          <a:prstGeom prst="rect">
            <a:avLst/>
          </a:prstGeom>
        </p:spPr>
        <p:txBody>
          <a:bodyPr wrap="square">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94" name="矩形 93"/>
          <p:cNvSpPr/>
          <p:nvPr/>
        </p:nvSpPr>
        <p:spPr>
          <a:xfrm>
            <a:off x="4968397" y="1530284"/>
            <a:ext cx="1305732" cy="2031325"/>
          </a:xfrm>
          <a:prstGeom prst="rect">
            <a:avLst/>
          </a:prstGeom>
        </p:spPr>
        <p:txBody>
          <a:bodyPr wrap="square">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95" name="矩形 94"/>
          <p:cNvSpPr/>
          <p:nvPr/>
        </p:nvSpPr>
        <p:spPr>
          <a:xfrm>
            <a:off x="6904939" y="1516120"/>
            <a:ext cx="1305732" cy="2031325"/>
          </a:xfrm>
          <a:prstGeom prst="rect">
            <a:avLst/>
          </a:prstGeom>
        </p:spPr>
        <p:txBody>
          <a:bodyPr wrap="square">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96" name="矩形 95"/>
          <p:cNvSpPr/>
          <p:nvPr/>
        </p:nvSpPr>
        <p:spPr>
          <a:xfrm>
            <a:off x="2913005" y="1530284"/>
            <a:ext cx="1305732" cy="2031325"/>
          </a:xfrm>
          <a:prstGeom prst="rect">
            <a:avLst/>
          </a:prstGeom>
        </p:spPr>
        <p:txBody>
          <a:bodyPr wrap="square">
            <a:spAutoFit/>
          </a:body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    </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dirty="0">
                <a:solidFill>
                  <a:schemeClr val="bg1"/>
                </a:solidFill>
                <a:latin typeface="微软雅黑" panose="020B0503020204020204" pitchFamily="34" charset="-122"/>
                <a:ea typeface="微软雅黑" panose="020B0503020204020204" pitchFamily="34" charset="-122"/>
              </a:rPr>
              <a:t>点击添加文本</a:t>
            </a:r>
            <a:endParaRPr lang="en-US" altLang="zh-CN" sz="1400" dirty="0">
              <a:solidFill>
                <a:schemeClr val="bg1"/>
              </a:solidFill>
              <a:latin typeface="微软雅黑" panose="020B0503020204020204" pitchFamily="34" charset="-122"/>
              <a:ea typeface="微软雅黑" panose="020B0503020204020204" pitchFamily="34" charset="-122"/>
            </a:endParaRPr>
          </a:p>
          <a:p>
            <a:pPr eaLnBrk="1" hangingPunct="1"/>
            <a:endParaRPr lang="en-US" altLang="zh-CN" sz="14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childTnLst>
                                </p:cTn>
                              </p:par>
                              <p:par>
                                <p:cTn id="9" presetID="12" presetClass="entr" presetSubtype="4"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lide(fromBottom)">
                                      <p:cBhvr>
                                        <p:cTn id="11" dur="1000"/>
                                        <p:tgtEl>
                                          <p:spTgt spid="43"/>
                                        </p:tgtEl>
                                      </p:cBhvr>
                                    </p:animEffect>
                                  </p:childTnLst>
                                </p:cTn>
                              </p:par>
                              <p:par>
                                <p:cTn id="12" presetID="12" presetClass="entr" presetSubtype="4" fill="hold" nodeType="withEffect">
                                  <p:stCondLst>
                                    <p:cond delay="400"/>
                                  </p:stCondLst>
                                  <p:childTnLst>
                                    <p:set>
                                      <p:cBhvr>
                                        <p:cTn id="13" dur="1" fill="hold">
                                          <p:stCondLst>
                                            <p:cond delay="0"/>
                                          </p:stCondLst>
                                        </p:cTn>
                                        <p:tgtEl>
                                          <p:spTgt spid="44"/>
                                        </p:tgtEl>
                                        <p:attrNameLst>
                                          <p:attrName>style.visibility</p:attrName>
                                        </p:attrNameLst>
                                      </p:cBhvr>
                                      <p:to>
                                        <p:strVal val="visible"/>
                                      </p:to>
                                    </p:set>
                                    <p:animEffect transition="in" filter="slide(fromBottom)">
                                      <p:cBhvr>
                                        <p:cTn id="14" dur="1000"/>
                                        <p:tgtEl>
                                          <p:spTgt spid="44"/>
                                        </p:tgtEl>
                                      </p:cBhvr>
                                    </p:animEffect>
                                  </p:childTnLst>
                                </p:cTn>
                              </p:par>
                              <p:par>
                                <p:cTn id="15" presetID="12" presetClass="entr" presetSubtype="4" fill="hold" nodeType="withEffect">
                                  <p:stCondLst>
                                    <p:cond delay="900"/>
                                  </p:stCondLst>
                                  <p:childTnLst>
                                    <p:set>
                                      <p:cBhvr>
                                        <p:cTn id="16" dur="1" fill="hold">
                                          <p:stCondLst>
                                            <p:cond delay="0"/>
                                          </p:stCondLst>
                                        </p:cTn>
                                        <p:tgtEl>
                                          <p:spTgt spid="46"/>
                                        </p:tgtEl>
                                        <p:attrNameLst>
                                          <p:attrName>style.visibility</p:attrName>
                                        </p:attrNameLst>
                                      </p:cBhvr>
                                      <p:to>
                                        <p:strVal val="visible"/>
                                      </p:to>
                                    </p:set>
                                    <p:animEffect transition="in" filter="slide(fromBottom)">
                                      <p:cBhvr>
                                        <p:cTn id="17" dur="1000"/>
                                        <p:tgtEl>
                                          <p:spTgt spid="46"/>
                                        </p:tgtEl>
                                      </p:cBhvr>
                                    </p:animEffect>
                                  </p:childTnLst>
                                </p:cTn>
                              </p:par>
                              <p:par>
                                <p:cTn id="18" presetID="12" presetClass="entr" presetSubtype="4" fill="hold" nodeType="withEffect">
                                  <p:stCondLst>
                                    <p:cond delay="1500"/>
                                  </p:stCondLst>
                                  <p:childTnLst>
                                    <p:set>
                                      <p:cBhvr>
                                        <p:cTn id="19" dur="1" fill="hold">
                                          <p:stCondLst>
                                            <p:cond delay="0"/>
                                          </p:stCondLst>
                                        </p:cTn>
                                        <p:tgtEl>
                                          <p:spTgt spid="45"/>
                                        </p:tgtEl>
                                        <p:attrNameLst>
                                          <p:attrName>style.visibility</p:attrName>
                                        </p:attrNameLst>
                                      </p:cBhvr>
                                      <p:to>
                                        <p:strVal val="visible"/>
                                      </p:to>
                                    </p:set>
                                    <p:animEffect transition="in" filter="slide(fromBottom)">
                                      <p:cBhvr>
                                        <p:cTn id="20" dur="1000"/>
                                        <p:tgtEl>
                                          <p:spTgt spid="45"/>
                                        </p:tgtEl>
                                      </p:cBhvr>
                                    </p:animEffect>
                                  </p:childTnLst>
                                </p:cTn>
                              </p:par>
                              <p:par>
                                <p:cTn id="21" presetID="12" presetClass="entr" presetSubtype="1" fill="hold" grpId="0" nodeType="withEffect">
                                  <p:stCondLst>
                                    <p:cond delay="2600"/>
                                  </p:stCondLst>
                                  <p:childTnLst>
                                    <p:set>
                                      <p:cBhvr>
                                        <p:cTn id="22" dur="1" fill="hold">
                                          <p:stCondLst>
                                            <p:cond delay="0"/>
                                          </p:stCondLst>
                                        </p:cTn>
                                        <p:tgtEl>
                                          <p:spTgt spid="93"/>
                                        </p:tgtEl>
                                        <p:attrNameLst>
                                          <p:attrName>style.visibility</p:attrName>
                                        </p:attrNameLst>
                                      </p:cBhvr>
                                      <p:to>
                                        <p:strVal val="visible"/>
                                      </p:to>
                                    </p:set>
                                    <p:anim calcmode="lin" valueType="num">
                                      <p:cBhvr additive="base">
                                        <p:cTn id="23" dur="500"/>
                                        <p:tgtEl>
                                          <p:spTgt spid="93"/>
                                        </p:tgtEl>
                                        <p:attrNameLst>
                                          <p:attrName>ppt_y</p:attrName>
                                        </p:attrNameLst>
                                      </p:cBhvr>
                                      <p:tavLst>
                                        <p:tav tm="0">
                                          <p:val>
                                            <p:strVal val="#ppt_y-#ppt_h*1.125000"/>
                                          </p:val>
                                        </p:tav>
                                        <p:tav tm="100000">
                                          <p:val>
                                            <p:strVal val="#ppt_y"/>
                                          </p:val>
                                        </p:tav>
                                      </p:tavLst>
                                    </p:anim>
                                    <p:animEffect transition="in" filter="wipe(down)">
                                      <p:cBhvr>
                                        <p:cTn id="24" dur="500"/>
                                        <p:tgtEl>
                                          <p:spTgt spid="93"/>
                                        </p:tgtEl>
                                      </p:cBhvr>
                                    </p:animEffect>
                                  </p:childTnLst>
                                </p:cTn>
                              </p:par>
                              <p:par>
                                <p:cTn id="25" presetID="12" presetClass="entr" presetSubtype="4" fill="hold" grpId="0" nodeType="withEffect">
                                  <p:stCondLst>
                                    <p:cond delay="2600"/>
                                  </p:stCondLst>
                                  <p:childTnLst>
                                    <p:set>
                                      <p:cBhvr>
                                        <p:cTn id="26" dur="1" fill="hold">
                                          <p:stCondLst>
                                            <p:cond delay="0"/>
                                          </p:stCondLst>
                                        </p:cTn>
                                        <p:tgtEl>
                                          <p:spTgt spid="96"/>
                                        </p:tgtEl>
                                        <p:attrNameLst>
                                          <p:attrName>style.visibility</p:attrName>
                                        </p:attrNameLst>
                                      </p:cBhvr>
                                      <p:to>
                                        <p:strVal val="visible"/>
                                      </p:to>
                                    </p:set>
                                    <p:anim calcmode="lin" valueType="num">
                                      <p:cBhvr additive="base">
                                        <p:cTn id="27" dur="500"/>
                                        <p:tgtEl>
                                          <p:spTgt spid="96"/>
                                        </p:tgtEl>
                                        <p:attrNameLst>
                                          <p:attrName>ppt_y</p:attrName>
                                        </p:attrNameLst>
                                      </p:cBhvr>
                                      <p:tavLst>
                                        <p:tav tm="0">
                                          <p:val>
                                            <p:strVal val="#ppt_y+#ppt_h*1.125000"/>
                                          </p:val>
                                        </p:tav>
                                        <p:tav tm="100000">
                                          <p:val>
                                            <p:strVal val="#ppt_y"/>
                                          </p:val>
                                        </p:tav>
                                      </p:tavLst>
                                    </p:anim>
                                    <p:animEffect transition="in" filter="wipe(up)">
                                      <p:cBhvr>
                                        <p:cTn id="28" dur="500"/>
                                        <p:tgtEl>
                                          <p:spTgt spid="96"/>
                                        </p:tgtEl>
                                      </p:cBhvr>
                                    </p:animEffect>
                                  </p:childTnLst>
                                </p:cTn>
                              </p:par>
                              <p:par>
                                <p:cTn id="29" presetID="12" presetClass="entr" presetSubtype="1" fill="hold" grpId="0" nodeType="withEffect">
                                  <p:stCondLst>
                                    <p:cond delay="260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500"/>
                                        <p:tgtEl>
                                          <p:spTgt spid="94"/>
                                        </p:tgtEl>
                                        <p:attrNameLst>
                                          <p:attrName>ppt_y</p:attrName>
                                        </p:attrNameLst>
                                      </p:cBhvr>
                                      <p:tavLst>
                                        <p:tav tm="0">
                                          <p:val>
                                            <p:strVal val="#ppt_y-#ppt_h*1.125000"/>
                                          </p:val>
                                        </p:tav>
                                        <p:tav tm="100000">
                                          <p:val>
                                            <p:strVal val="#ppt_y"/>
                                          </p:val>
                                        </p:tav>
                                      </p:tavLst>
                                    </p:anim>
                                    <p:animEffect transition="in" filter="wipe(down)">
                                      <p:cBhvr>
                                        <p:cTn id="32" dur="500"/>
                                        <p:tgtEl>
                                          <p:spTgt spid="94"/>
                                        </p:tgtEl>
                                      </p:cBhvr>
                                    </p:animEffect>
                                  </p:childTnLst>
                                </p:cTn>
                              </p:par>
                              <p:par>
                                <p:cTn id="33" presetID="12" presetClass="entr" presetSubtype="4" fill="hold" grpId="0" nodeType="withEffect">
                                  <p:stCondLst>
                                    <p:cond delay="2600"/>
                                  </p:stCondLst>
                                  <p:childTnLst>
                                    <p:set>
                                      <p:cBhvr>
                                        <p:cTn id="34" dur="1" fill="hold">
                                          <p:stCondLst>
                                            <p:cond delay="0"/>
                                          </p:stCondLst>
                                        </p:cTn>
                                        <p:tgtEl>
                                          <p:spTgt spid="95"/>
                                        </p:tgtEl>
                                        <p:attrNameLst>
                                          <p:attrName>style.visibility</p:attrName>
                                        </p:attrNameLst>
                                      </p:cBhvr>
                                      <p:to>
                                        <p:strVal val="visible"/>
                                      </p:to>
                                    </p:set>
                                    <p:anim calcmode="lin" valueType="num">
                                      <p:cBhvr additive="base">
                                        <p:cTn id="35" dur="800"/>
                                        <p:tgtEl>
                                          <p:spTgt spid="95"/>
                                        </p:tgtEl>
                                        <p:attrNameLst>
                                          <p:attrName>ppt_y</p:attrName>
                                        </p:attrNameLst>
                                      </p:cBhvr>
                                      <p:tavLst>
                                        <p:tav tm="0">
                                          <p:val>
                                            <p:strVal val="#ppt_y+#ppt_h*1.125000"/>
                                          </p:val>
                                        </p:tav>
                                        <p:tav tm="100000">
                                          <p:val>
                                            <p:strVal val="#ppt_y"/>
                                          </p:val>
                                        </p:tav>
                                      </p:tavLst>
                                    </p:anim>
                                    <p:animEffect transition="in" filter="wipe(up)">
                                      <p:cBhvr>
                                        <p:cTn id="36" dur="8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新月形 66"/>
          <p:cNvSpPr/>
          <p:nvPr/>
        </p:nvSpPr>
        <p:spPr>
          <a:xfrm rot="20751297">
            <a:off x="3113657" y="1663183"/>
            <a:ext cx="1286639" cy="2573279"/>
          </a:xfrm>
          <a:prstGeom prst="moon">
            <a:avLst>
              <a:gd name="adj" fmla="val 15190"/>
            </a:avLst>
          </a:pr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162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prstClr val="white"/>
              </a:solidFill>
            </a:endParaRPr>
          </a:p>
        </p:txBody>
      </p:sp>
      <p:sp>
        <p:nvSpPr>
          <p:cNvPr id="68" name="新月形 67"/>
          <p:cNvSpPr/>
          <p:nvPr/>
        </p:nvSpPr>
        <p:spPr>
          <a:xfrm rot="4551297">
            <a:off x="3772595" y="825073"/>
            <a:ext cx="1286639" cy="2573279"/>
          </a:xfrm>
          <a:prstGeom prst="moon">
            <a:avLst>
              <a:gd name="adj" fmla="val 15190"/>
            </a:avLst>
          </a:prstGeom>
          <a:gradFill flip="none" rotWithShape="1">
            <a:gsLst>
              <a:gs pos="0">
                <a:srgbClr val="BE1247"/>
              </a:gs>
              <a:gs pos="27000">
                <a:srgbClr val="D2144F"/>
              </a:gs>
              <a:gs pos="66000">
                <a:srgbClr val="F87477"/>
              </a:gs>
              <a:gs pos="100000">
                <a:srgbClr val="FA9496"/>
              </a:gs>
            </a:gsLst>
            <a:lin ang="162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prstClr val="white"/>
              </a:solidFill>
            </a:endParaRPr>
          </a:p>
        </p:txBody>
      </p:sp>
      <p:sp>
        <p:nvSpPr>
          <p:cNvPr id="69" name="新月形 68"/>
          <p:cNvSpPr/>
          <p:nvPr/>
        </p:nvSpPr>
        <p:spPr>
          <a:xfrm rot="9951297">
            <a:off x="4611775" y="1484694"/>
            <a:ext cx="1286639" cy="2573279"/>
          </a:xfrm>
          <a:prstGeom prst="moon">
            <a:avLst>
              <a:gd name="adj" fmla="val 15190"/>
            </a:avLst>
          </a:prstGeom>
          <a:gradFill flip="none" rotWithShape="1">
            <a:gsLst>
              <a:gs pos="27000">
                <a:srgbClr val="FF7711"/>
              </a:gs>
              <a:gs pos="59000">
                <a:srgbClr val="FFAA01"/>
              </a:gs>
              <a:gs pos="100000">
                <a:srgbClr val="FECE02"/>
              </a:gs>
              <a:gs pos="0">
                <a:srgbClr val="C73E01"/>
              </a:gs>
              <a:gs pos="80000">
                <a:srgbClr val="FFC000"/>
              </a:gs>
            </a:gsLst>
            <a:lin ang="162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prstClr val="white"/>
              </a:solidFill>
            </a:endParaRPr>
          </a:p>
        </p:txBody>
      </p:sp>
      <p:sp>
        <p:nvSpPr>
          <p:cNvPr id="70" name="新月形 69"/>
          <p:cNvSpPr/>
          <p:nvPr/>
        </p:nvSpPr>
        <p:spPr>
          <a:xfrm rot="15351297">
            <a:off x="3963872" y="2313484"/>
            <a:ext cx="1286639" cy="2573279"/>
          </a:xfrm>
          <a:prstGeom prst="moon">
            <a:avLst>
              <a:gd name="adj" fmla="val 15190"/>
            </a:avLst>
          </a:prstGeom>
          <a:gradFill flip="none" rotWithShape="1">
            <a:gsLst>
              <a:gs pos="18000">
                <a:srgbClr val="119707"/>
              </a:gs>
              <a:gs pos="67000">
                <a:srgbClr val="8AD53F"/>
              </a:gs>
              <a:gs pos="100000">
                <a:srgbClr val="BCEB6F"/>
              </a:gs>
            </a:gsLst>
            <a:lin ang="16200000" scaled="1"/>
            <a:tileRect/>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solidFill>
                <a:prstClr val="white"/>
              </a:solidFill>
            </a:endParaRPr>
          </a:p>
        </p:txBody>
      </p:sp>
      <p:sp>
        <p:nvSpPr>
          <p:cNvPr id="30" name="TextBox 11"/>
          <p:cNvSpPr txBox="1">
            <a:spLocks noChangeArrowheads="1"/>
          </p:cNvSpPr>
          <p:nvPr/>
        </p:nvSpPr>
        <p:spPr bwMode="auto">
          <a:xfrm flipH="1">
            <a:off x="3756976" y="2695858"/>
            <a:ext cx="1408061" cy="3316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1400" b="1" kern="0" dirty="0">
                <a:solidFill>
                  <a:prstClr val="black"/>
                </a:solidFill>
                <a:latin typeface="微软雅黑" panose="020B0503020204020204" pitchFamily="34" charset="-122"/>
                <a:ea typeface="微软雅黑" panose="020B0503020204020204" pitchFamily="34" charset="-122"/>
              </a:rPr>
              <a:t>点击添加标题    </a:t>
            </a:r>
            <a:endParaRPr lang="en-US" altLang="zh-CN" sz="1400" b="1" kern="0" dirty="0">
              <a:solidFill>
                <a:prstClr val="black"/>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069468" y="1446273"/>
            <a:ext cx="2110558" cy="867663"/>
            <a:chOff x="1069468" y="1446273"/>
            <a:chExt cx="2110558" cy="867663"/>
          </a:xfrm>
        </p:grpSpPr>
        <p:grpSp>
          <p:nvGrpSpPr>
            <p:cNvPr id="31" name="组合 44"/>
            <p:cNvGrpSpPr/>
            <p:nvPr/>
          </p:nvGrpSpPr>
          <p:grpSpPr bwMode="auto">
            <a:xfrm flipH="1">
              <a:off x="1069468" y="1849671"/>
              <a:ext cx="2110558" cy="464265"/>
              <a:chOff x="-362770" y="3102960"/>
              <a:chExt cx="2183514" cy="480508"/>
            </a:xfrm>
          </p:grpSpPr>
          <p:sp>
            <p:nvSpPr>
              <p:cNvPr id="65" name="TextBox 64"/>
              <p:cNvSpPr txBox="1">
                <a:spLocks noChangeArrowheads="1"/>
              </p:cNvSpPr>
              <p:nvPr/>
            </p:nvSpPr>
            <p:spPr bwMode="auto">
              <a:xfrm>
                <a:off x="675034" y="3102960"/>
                <a:ext cx="1145710" cy="48050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66" name="TextBox 11"/>
              <p:cNvSpPr txBox="1">
                <a:spLocks noChangeArrowheads="1"/>
              </p:cNvSpPr>
              <p:nvPr/>
            </p:nvSpPr>
            <p:spPr bwMode="auto">
              <a:xfrm>
                <a:off x="-362770" y="3102960"/>
                <a:ext cx="1145710" cy="48050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32" name="TextBox 31"/>
            <p:cNvSpPr txBox="1">
              <a:spLocks noChangeArrowheads="1"/>
            </p:cNvSpPr>
            <p:nvPr/>
          </p:nvSpPr>
          <p:spPr bwMode="auto">
            <a:xfrm flipH="1">
              <a:off x="1090942" y="1446273"/>
              <a:ext cx="1408061" cy="3316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400" b="1" kern="0" dirty="0">
                  <a:solidFill>
                    <a:prstClr val="black"/>
                  </a:solidFill>
                  <a:latin typeface="微软雅黑" panose="020B0503020204020204" pitchFamily="34" charset="-122"/>
                  <a:ea typeface="微软雅黑" panose="020B0503020204020204" pitchFamily="34" charset="-122"/>
                </a:rPr>
                <a:t>点击添加文本    </a:t>
              </a:r>
              <a:endParaRPr lang="en-US" altLang="zh-CN" sz="1400" b="1" kern="0" dirty="0">
                <a:solidFill>
                  <a:prstClr val="black"/>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5885712" y="915566"/>
            <a:ext cx="2110558" cy="866130"/>
            <a:chOff x="5885712" y="915566"/>
            <a:chExt cx="2110558" cy="866130"/>
          </a:xfrm>
        </p:grpSpPr>
        <p:grpSp>
          <p:nvGrpSpPr>
            <p:cNvPr id="33" name="组合 44"/>
            <p:cNvGrpSpPr/>
            <p:nvPr/>
          </p:nvGrpSpPr>
          <p:grpSpPr bwMode="auto">
            <a:xfrm flipH="1">
              <a:off x="5885712" y="1317431"/>
              <a:ext cx="2110558" cy="464265"/>
              <a:chOff x="-362770" y="3102960"/>
              <a:chExt cx="2183514" cy="480508"/>
            </a:xfrm>
          </p:grpSpPr>
          <p:sp>
            <p:nvSpPr>
              <p:cNvPr id="63" name="TextBox 11"/>
              <p:cNvSpPr txBox="1">
                <a:spLocks noChangeArrowheads="1"/>
              </p:cNvSpPr>
              <p:nvPr/>
            </p:nvSpPr>
            <p:spPr bwMode="auto">
              <a:xfrm>
                <a:off x="675034" y="3102960"/>
                <a:ext cx="1145710" cy="48050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64" name="TextBox 11"/>
              <p:cNvSpPr txBox="1">
                <a:spLocks noChangeArrowheads="1"/>
              </p:cNvSpPr>
              <p:nvPr/>
            </p:nvSpPr>
            <p:spPr bwMode="auto">
              <a:xfrm>
                <a:off x="-362770" y="3102960"/>
                <a:ext cx="1145710" cy="48050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34" name="TextBox 11"/>
            <p:cNvSpPr txBox="1">
              <a:spLocks noChangeArrowheads="1"/>
            </p:cNvSpPr>
            <p:nvPr/>
          </p:nvSpPr>
          <p:spPr bwMode="auto">
            <a:xfrm flipH="1">
              <a:off x="5907186" y="915566"/>
              <a:ext cx="1406528" cy="3316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400" b="1" kern="0" dirty="0">
                  <a:solidFill>
                    <a:prstClr val="black"/>
                  </a:solidFill>
                  <a:latin typeface="微软雅黑" panose="020B0503020204020204" pitchFamily="34" charset="-122"/>
                  <a:ea typeface="微软雅黑" panose="020B0503020204020204" pitchFamily="34" charset="-122"/>
                </a:rPr>
                <a:t>点击添加文本    </a:t>
              </a:r>
              <a:endParaRPr lang="en-US" altLang="zh-CN" sz="1400" b="1" kern="0" dirty="0">
                <a:solidFill>
                  <a:prstClr val="black"/>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6006886" y="2627326"/>
            <a:ext cx="2110558" cy="866131"/>
            <a:chOff x="6006886" y="2627326"/>
            <a:chExt cx="2110558" cy="866131"/>
          </a:xfrm>
        </p:grpSpPr>
        <p:grpSp>
          <p:nvGrpSpPr>
            <p:cNvPr id="51" name="组合 44"/>
            <p:cNvGrpSpPr/>
            <p:nvPr/>
          </p:nvGrpSpPr>
          <p:grpSpPr bwMode="auto">
            <a:xfrm flipH="1">
              <a:off x="6006886" y="3029192"/>
              <a:ext cx="2110558" cy="464265"/>
              <a:chOff x="-362770" y="3102960"/>
              <a:chExt cx="2183514" cy="480508"/>
            </a:xfrm>
          </p:grpSpPr>
          <p:sp>
            <p:nvSpPr>
              <p:cNvPr id="61" name="TextBox 11"/>
              <p:cNvSpPr txBox="1">
                <a:spLocks noChangeArrowheads="1"/>
              </p:cNvSpPr>
              <p:nvPr/>
            </p:nvSpPr>
            <p:spPr bwMode="auto">
              <a:xfrm>
                <a:off x="675034" y="3102960"/>
                <a:ext cx="1145710" cy="48050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62" name="TextBox 11"/>
              <p:cNvSpPr txBox="1">
                <a:spLocks noChangeArrowheads="1"/>
              </p:cNvSpPr>
              <p:nvPr/>
            </p:nvSpPr>
            <p:spPr bwMode="auto">
              <a:xfrm>
                <a:off x="-362770" y="3102960"/>
                <a:ext cx="1145710" cy="48050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52" name="TextBox 11"/>
            <p:cNvSpPr txBox="1">
              <a:spLocks noChangeArrowheads="1"/>
            </p:cNvSpPr>
            <p:nvPr/>
          </p:nvSpPr>
          <p:spPr bwMode="auto">
            <a:xfrm flipH="1">
              <a:off x="6029893" y="2627326"/>
              <a:ext cx="1406528" cy="3316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400" b="1" kern="0" dirty="0">
                  <a:solidFill>
                    <a:prstClr val="black"/>
                  </a:solidFill>
                  <a:latin typeface="微软雅黑" panose="020B0503020204020204" pitchFamily="34" charset="-122"/>
                  <a:ea typeface="微软雅黑" panose="020B0503020204020204" pitchFamily="34" charset="-122"/>
                </a:rPr>
                <a:t>点击添加文本    </a:t>
              </a:r>
              <a:endParaRPr lang="en-US" altLang="zh-CN" sz="1400" b="1" kern="0" dirty="0">
                <a:solidFill>
                  <a:prstClr val="black"/>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046461" y="3041463"/>
            <a:ext cx="2110558" cy="867663"/>
            <a:chOff x="1046461" y="3041463"/>
            <a:chExt cx="2110558" cy="867663"/>
          </a:xfrm>
        </p:grpSpPr>
        <p:grpSp>
          <p:nvGrpSpPr>
            <p:cNvPr id="53" name="组合 44"/>
            <p:cNvGrpSpPr/>
            <p:nvPr/>
          </p:nvGrpSpPr>
          <p:grpSpPr bwMode="auto">
            <a:xfrm flipH="1">
              <a:off x="1046461" y="3444861"/>
              <a:ext cx="2110558" cy="464265"/>
              <a:chOff x="-362770" y="3102960"/>
              <a:chExt cx="2183514" cy="480508"/>
            </a:xfrm>
          </p:grpSpPr>
          <p:sp>
            <p:nvSpPr>
              <p:cNvPr id="59" name="TextBox 11"/>
              <p:cNvSpPr txBox="1">
                <a:spLocks noChangeArrowheads="1"/>
              </p:cNvSpPr>
              <p:nvPr/>
            </p:nvSpPr>
            <p:spPr bwMode="auto">
              <a:xfrm>
                <a:off x="675034" y="3102960"/>
                <a:ext cx="1145710" cy="48050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60" name="TextBox 11"/>
              <p:cNvSpPr txBox="1">
                <a:spLocks noChangeArrowheads="1"/>
              </p:cNvSpPr>
              <p:nvPr/>
            </p:nvSpPr>
            <p:spPr bwMode="auto">
              <a:xfrm>
                <a:off x="-362770" y="3102960"/>
                <a:ext cx="1145710" cy="48050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1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54" name="TextBox 11"/>
            <p:cNvSpPr txBox="1">
              <a:spLocks noChangeArrowheads="1"/>
            </p:cNvSpPr>
            <p:nvPr/>
          </p:nvSpPr>
          <p:spPr bwMode="auto">
            <a:xfrm flipH="1">
              <a:off x="1067935" y="3041463"/>
              <a:ext cx="1406527" cy="3316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400" b="1" kern="0" dirty="0">
                  <a:solidFill>
                    <a:prstClr val="black"/>
                  </a:solidFill>
                  <a:latin typeface="微软雅黑" panose="020B0503020204020204" pitchFamily="34" charset="-122"/>
                  <a:ea typeface="微软雅黑" panose="020B0503020204020204" pitchFamily="34" charset="-122"/>
                </a:rPr>
                <a:t>点击添加文本    </a:t>
              </a:r>
              <a:endParaRPr lang="en-US" altLang="zh-CN" sz="1400" b="1" kern="0" dirty="0">
                <a:solidFill>
                  <a:prstClr val="black"/>
                </a:solidFill>
                <a:latin typeface="微软雅黑" panose="020B0503020204020204" pitchFamily="34" charset="-122"/>
                <a:ea typeface="微软雅黑" panose="020B0503020204020204" pitchFamily="34" charset="-122"/>
              </a:endParaRPr>
            </a:p>
          </p:txBody>
        </p:sp>
      </p:grpSp>
      <p:cxnSp>
        <p:nvCxnSpPr>
          <p:cNvPr id="55" name="直接连接符 54"/>
          <p:cNvCxnSpPr/>
          <p:nvPr/>
        </p:nvCxnSpPr>
        <p:spPr>
          <a:xfrm flipH="1">
            <a:off x="1090942" y="2297551"/>
            <a:ext cx="2191852"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1090942" y="3892741"/>
            <a:ext cx="2556905" cy="0"/>
          </a:xfrm>
          <a:prstGeom prst="line">
            <a:avLst/>
          </a:prstGeom>
          <a:ln w="12700">
            <a:solidFill>
              <a:srgbClr val="119707"/>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5339667" y="1765311"/>
            <a:ext cx="2745566" cy="0"/>
          </a:xfrm>
          <a:prstGeom prst="line">
            <a:avLst/>
          </a:prstGeom>
          <a:ln w="12700">
            <a:solidFill>
              <a:srgbClr val="BE1247"/>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5701652" y="3484740"/>
            <a:ext cx="2377445" cy="0"/>
          </a:xfrm>
          <a:prstGeom prst="line">
            <a:avLst/>
          </a:prstGeom>
          <a:ln w="12700">
            <a:solidFill>
              <a:srgbClr val="C73E0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500"/>
                                        <p:tgtEl>
                                          <p:spTgt spid="57"/>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360"/>
                                          </p:val>
                                        </p:tav>
                                        <p:tav tm="100000">
                                          <p:val>
                                            <p:fltVal val="0"/>
                                          </p:val>
                                        </p:tav>
                                      </p:tavLst>
                                    </p:anim>
                                    <p:animEffect transition="in" filter="fade">
                                      <p:cBhvr>
                                        <p:cTn id="18" dur="500"/>
                                        <p:tgtEl>
                                          <p:spTgt spid="2"/>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up)">
                                      <p:cBhvr>
                                        <p:cTn id="22" dur="500"/>
                                        <p:tgtEl>
                                          <p:spTgt spid="6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500"/>
                                        <p:tgtEl>
                                          <p:spTgt spid="58"/>
                                        </p:tgtEl>
                                      </p:cBhvr>
                                    </p:animEffect>
                                  </p:childTnLst>
                                </p:cTn>
                              </p:par>
                            </p:childTnLst>
                          </p:cTn>
                        </p:par>
                        <p:par>
                          <p:cTn id="27" fill="hold">
                            <p:stCondLst>
                              <p:cond delay="2500"/>
                            </p:stCondLst>
                            <p:childTnLst>
                              <p:par>
                                <p:cTn id="28" presetID="49" presetClass="entr" presetSubtype="0" decel="10000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 calcmode="lin" valueType="num">
                                      <p:cBhvr>
                                        <p:cTn id="32" dur="500" fill="hold"/>
                                        <p:tgtEl>
                                          <p:spTgt spid="3"/>
                                        </p:tgtEl>
                                        <p:attrNameLst>
                                          <p:attrName>style.rotation</p:attrName>
                                        </p:attrNameLst>
                                      </p:cBhvr>
                                      <p:tavLst>
                                        <p:tav tm="0">
                                          <p:val>
                                            <p:fltVal val="360"/>
                                          </p:val>
                                        </p:tav>
                                        <p:tav tm="100000">
                                          <p:val>
                                            <p:fltVal val="0"/>
                                          </p:val>
                                        </p:tav>
                                      </p:tavLst>
                                    </p:anim>
                                    <p:animEffect transition="in" filter="fade">
                                      <p:cBhvr>
                                        <p:cTn id="33" dur="500"/>
                                        <p:tgtEl>
                                          <p:spTgt spid="3"/>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right)">
                                      <p:cBhvr>
                                        <p:cTn id="37" dur="500"/>
                                        <p:tgtEl>
                                          <p:spTgt spid="70"/>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right)">
                                      <p:cBhvr>
                                        <p:cTn id="41" dur="500"/>
                                        <p:tgtEl>
                                          <p:spTgt spid="56"/>
                                        </p:tgtEl>
                                      </p:cBhvr>
                                    </p:animEffect>
                                  </p:childTnLst>
                                </p:cTn>
                              </p:par>
                            </p:childTnLst>
                          </p:cTn>
                        </p:par>
                        <p:par>
                          <p:cTn id="42" fill="hold">
                            <p:stCondLst>
                              <p:cond delay="4000"/>
                            </p:stCondLst>
                            <p:childTnLst>
                              <p:par>
                                <p:cTn id="43" presetID="49" presetClass="entr" presetSubtype="0"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 calcmode="lin" valueType="num">
                                      <p:cBhvr>
                                        <p:cTn id="47" dur="500" fill="hold"/>
                                        <p:tgtEl>
                                          <p:spTgt spid="4"/>
                                        </p:tgtEl>
                                        <p:attrNameLst>
                                          <p:attrName>style.rotation</p:attrName>
                                        </p:attrNameLst>
                                      </p:cBhvr>
                                      <p:tavLst>
                                        <p:tav tm="0">
                                          <p:val>
                                            <p:fltVal val="360"/>
                                          </p:val>
                                        </p:tav>
                                        <p:tav tm="100000">
                                          <p:val>
                                            <p:fltVal val="0"/>
                                          </p:val>
                                        </p:tav>
                                      </p:tavLst>
                                    </p:anim>
                                    <p:animEffect transition="in" filter="fade">
                                      <p:cBhvr>
                                        <p:cTn id="48" dur="500"/>
                                        <p:tgtEl>
                                          <p:spTgt spid="4"/>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wipe(down)">
                                      <p:cBhvr>
                                        <p:cTn id="52" dur="500"/>
                                        <p:tgtEl>
                                          <p:spTgt spid="67"/>
                                        </p:tgtEl>
                                      </p:cBhvr>
                                    </p:animEffect>
                                  </p:childTnLst>
                                </p:cTn>
                              </p:par>
                            </p:childTnLst>
                          </p:cTn>
                        </p:par>
                        <p:par>
                          <p:cTn id="53" fill="hold">
                            <p:stCondLst>
                              <p:cond delay="5000"/>
                            </p:stCondLst>
                            <p:childTnLst>
                              <p:par>
                                <p:cTn id="54" presetID="22" presetClass="entr" presetSubtype="2"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right)">
                                      <p:cBhvr>
                                        <p:cTn id="56" dur="500"/>
                                        <p:tgtEl>
                                          <p:spTgt spid="55"/>
                                        </p:tgtEl>
                                      </p:cBhvr>
                                    </p:animEffect>
                                  </p:childTnLst>
                                </p:cTn>
                              </p:par>
                            </p:childTnLst>
                          </p:cTn>
                        </p:par>
                        <p:par>
                          <p:cTn id="57" fill="hold">
                            <p:stCondLst>
                              <p:cond delay="5500"/>
                            </p:stCondLst>
                            <p:childTnLst>
                              <p:par>
                                <p:cTn id="58" presetID="49" presetClass="entr" presetSubtype="0" decel="100000"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fltVal val="0"/>
                                          </p:val>
                                        </p:tav>
                                        <p:tav tm="100000">
                                          <p:val>
                                            <p:strVal val="#ppt_h"/>
                                          </p:val>
                                        </p:tav>
                                      </p:tavLst>
                                    </p:anim>
                                    <p:anim calcmode="lin" valueType="num">
                                      <p:cBhvr>
                                        <p:cTn id="62" dur="500" fill="hold"/>
                                        <p:tgtEl>
                                          <p:spTgt spid="5"/>
                                        </p:tgtEl>
                                        <p:attrNameLst>
                                          <p:attrName>style.rotation</p:attrName>
                                        </p:attrNameLst>
                                      </p:cBhvr>
                                      <p:tavLst>
                                        <p:tav tm="0">
                                          <p:val>
                                            <p:fltVal val="360"/>
                                          </p:val>
                                        </p:tav>
                                        <p:tav tm="100000">
                                          <p:val>
                                            <p:fltVal val="0"/>
                                          </p:val>
                                        </p:tav>
                                      </p:tavLst>
                                    </p:anim>
                                    <p:animEffect transition="in" filter="fade">
                                      <p:cBhvr>
                                        <p:cTn id="63" dur="500"/>
                                        <p:tgtEl>
                                          <p:spTgt spid="5"/>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AutoShape 6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110" y="1671909"/>
            <a:ext cx="4362808" cy="231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
          <p:cNvGrpSpPr/>
          <p:nvPr/>
        </p:nvGrpSpPr>
        <p:grpSpPr bwMode="auto">
          <a:xfrm>
            <a:off x="933559" y="3203615"/>
            <a:ext cx="2775955" cy="1198834"/>
            <a:chOff x="0" y="0"/>
            <a:chExt cx="3160156" cy="1363190"/>
          </a:xfrm>
        </p:grpSpPr>
        <p:pic>
          <p:nvPicPr>
            <p:cNvPr id="37" name="圆角矩形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350" y="-225589"/>
              <a:ext cx="3672114" cy="188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矩形 87"/>
            <p:cNvSpPr>
              <a:spLocks noChangeArrowheads="1"/>
            </p:cNvSpPr>
            <p:nvPr/>
          </p:nvSpPr>
          <p:spPr bwMode="auto">
            <a:xfrm>
              <a:off x="113770" y="586383"/>
              <a:ext cx="2932616" cy="52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 点击添加文本</a:t>
              </a:r>
            </a:p>
          </p:txBody>
        </p:sp>
      </p:grpSp>
      <p:grpSp>
        <p:nvGrpSpPr>
          <p:cNvPr id="39" name="Group 6"/>
          <p:cNvGrpSpPr/>
          <p:nvPr/>
        </p:nvGrpSpPr>
        <p:grpSpPr bwMode="auto">
          <a:xfrm>
            <a:off x="941496" y="1047790"/>
            <a:ext cx="2775955" cy="1198834"/>
            <a:chOff x="0" y="0"/>
            <a:chExt cx="3160156" cy="1208243"/>
          </a:xfrm>
        </p:grpSpPr>
        <p:pic>
          <p:nvPicPr>
            <p:cNvPr id="40" name="圆角矩形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350" y="-196699"/>
              <a:ext cx="3672114" cy="166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矩形 87"/>
            <p:cNvSpPr>
              <a:spLocks noChangeArrowheads="1"/>
            </p:cNvSpPr>
            <p:nvPr/>
          </p:nvSpPr>
          <p:spPr bwMode="auto">
            <a:xfrm>
              <a:off x="29520" y="218595"/>
              <a:ext cx="3101117" cy="45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latin typeface="微软雅黑" panose="020B0503020204020204" pitchFamily="34" charset="-122"/>
                  <a:ea typeface="微软雅黑" panose="020B0503020204020204" pitchFamily="34" charset="-122"/>
                </a:rPr>
                <a:t>点击添加文本 点击添加文本</a:t>
              </a:r>
            </a:p>
          </p:txBody>
        </p:sp>
      </p:grpSp>
      <p:grpSp>
        <p:nvGrpSpPr>
          <p:cNvPr id="42" name="Group 9"/>
          <p:cNvGrpSpPr/>
          <p:nvPr/>
        </p:nvGrpSpPr>
        <p:grpSpPr bwMode="auto">
          <a:xfrm>
            <a:off x="1297096" y="2056525"/>
            <a:ext cx="2140377" cy="485374"/>
            <a:chOff x="0" y="0"/>
            <a:chExt cx="1399872" cy="987727"/>
          </a:xfrm>
        </p:grpSpPr>
        <p:pic>
          <p:nvPicPr>
            <p:cNvPr id="43" name="圆角矩形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741" y="-364436"/>
              <a:ext cx="1676572" cy="18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矩形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673" y="146352"/>
              <a:ext cx="1107236" cy="103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Group 12"/>
          <p:cNvGrpSpPr/>
          <p:nvPr/>
        </p:nvGrpSpPr>
        <p:grpSpPr bwMode="auto">
          <a:xfrm>
            <a:off x="1297097" y="2813958"/>
            <a:ext cx="2140380" cy="486766"/>
            <a:chOff x="0" y="0"/>
            <a:chExt cx="1399872" cy="987727"/>
          </a:xfrm>
        </p:grpSpPr>
        <p:pic>
          <p:nvPicPr>
            <p:cNvPr id="46" name="圆角矩形 1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741" y="-365766"/>
              <a:ext cx="1676572" cy="184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矩形 1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23" y="143562"/>
              <a:ext cx="1257429" cy="102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 name="Picture 303" descr="9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29297" y="2685427"/>
            <a:ext cx="1655762"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组合 48"/>
          <p:cNvGrpSpPr/>
          <p:nvPr/>
        </p:nvGrpSpPr>
        <p:grpSpPr>
          <a:xfrm>
            <a:off x="4343406" y="2080996"/>
            <a:ext cx="2635735" cy="1735666"/>
            <a:chOff x="4999166" y="2557463"/>
            <a:chExt cx="3008597" cy="1981200"/>
          </a:xfrm>
        </p:grpSpPr>
        <p:grpSp>
          <p:nvGrpSpPr>
            <p:cNvPr id="50" name="Group 15"/>
            <p:cNvGrpSpPr/>
            <p:nvPr/>
          </p:nvGrpSpPr>
          <p:grpSpPr bwMode="auto">
            <a:xfrm>
              <a:off x="5507038" y="2557463"/>
              <a:ext cx="1979612" cy="1981200"/>
              <a:chOff x="0" y="0"/>
              <a:chExt cx="1116000" cy="1116000"/>
            </a:xfrm>
          </p:grpSpPr>
          <p:pic>
            <p:nvPicPr>
              <p:cNvPr id="72" name="Oval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8797" y="-117581"/>
                <a:ext cx="1388387" cy="138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 name="Group 17"/>
              <p:cNvGrpSpPr/>
              <p:nvPr/>
            </p:nvGrpSpPr>
            <p:grpSpPr bwMode="auto">
              <a:xfrm>
                <a:off x="36335" y="23214"/>
                <a:ext cx="690757" cy="628394"/>
                <a:chOff x="0" y="0"/>
                <a:chExt cx="1225296" cy="1115568"/>
              </a:xfrm>
            </p:grpSpPr>
            <p:pic>
              <p:nvPicPr>
                <p:cNvPr id="77" name="椭圆 1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25296"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 Box 19"/>
                <p:cNvSpPr txBox="1">
                  <a:spLocks noChangeArrowheads="1"/>
                </p:cNvSpPr>
                <p:nvPr/>
              </p:nvSpPr>
              <p:spPr bwMode="auto">
                <a:xfrm rot="19388639">
                  <a:off x="139933" y="219860"/>
                  <a:ext cx="948539" cy="67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solidFill>
                      <a:srgbClr val="FFFFFF"/>
                    </a:solidFill>
                    <a:latin typeface="Calibri" panose="020F0502020204030204" pitchFamily="34" charset="0"/>
                    <a:ea typeface="微软雅黑" panose="020B0503020204020204" pitchFamily="34" charset="-122"/>
                  </a:endParaRPr>
                </a:p>
              </p:txBody>
            </p:sp>
          </p:grpSp>
          <p:grpSp>
            <p:nvGrpSpPr>
              <p:cNvPr id="74" name="Group 20"/>
              <p:cNvGrpSpPr/>
              <p:nvPr/>
            </p:nvGrpSpPr>
            <p:grpSpPr bwMode="auto">
              <a:xfrm>
                <a:off x="105202" y="115920"/>
                <a:ext cx="852277" cy="858462"/>
                <a:chOff x="0" y="0"/>
                <a:chExt cx="1511808" cy="1524000"/>
              </a:xfrm>
            </p:grpSpPr>
            <p:pic>
              <p:nvPicPr>
                <p:cNvPr id="75" name="椭圆 2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1180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 Box 20"/>
                <p:cNvSpPr txBox="1">
                  <a:spLocks noChangeArrowheads="1"/>
                </p:cNvSpPr>
                <p:nvPr/>
              </p:nvSpPr>
              <p:spPr bwMode="auto">
                <a:xfrm>
                  <a:off x="227484" y="229187"/>
                  <a:ext cx="1061308" cy="106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solidFill>
                      <a:srgbClr val="FFFFFF"/>
                    </a:solidFill>
                    <a:latin typeface="Calibri" panose="020F0502020204030204" pitchFamily="34" charset="0"/>
                    <a:ea typeface="微软雅黑" panose="020B0503020204020204" pitchFamily="34" charset="-122"/>
                  </a:endParaRPr>
                </a:p>
              </p:txBody>
            </p:sp>
          </p:grpSp>
        </p:grpSp>
        <p:pic>
          <p:nvPicPr>
            <p:cNvPr id="71" name="矩形 1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9166" y="3183149"/>
              <a:ext cx="3008597" cy="79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20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strVal val="#ppt_w*0.70"/>
                                          </p:val>
                                        </p:tav>
                                        <p:tav tm="100000">
                                          <p:val>
                                            <p:strVal val="#ppt_w"/>
                                          </p:val>
                                        </p:tav>
                                      </p:tavLst>
                                    </p:anim>
                                    <p:anim calcmode="lin" valueType="num">
                                      <p:cBhvr>
                                        <p:cTn id="8" dur="1000" fill="hold"/>
                                        <p:tgtEl>
                                          <p:spTgt spid="42"/>
                                        </p:tgtEl>
                                        <p:attrNameLst>
                                          <p:attrName>ppt_h</p:attrName>
                                        </p:attrNameLst>
                                      </p:cBhvr>
                                      <p:tavLst>
                                        <p:tav tm="0">
                                          <p:val>
                                            <p:strVal val="#ppt_h"/>
                                          </p:val>
                                        </p:tav>
                                        <p:tav tm="100000">
                                          <p:val>
                                            <p:strVal val="#ppt_h"/>
                                          </p:val>
                                        </p:tav>
                                      </p:tavLst>
                                    </p:anim>
                                    <p:animEffect transition="in" filter="fade">
                                      <p:cBhvr>
                                        <p:cTn id="9" dur="1000"/>
                                        <p:tgtEl>
                                          <p:spTgt spid="42"/>
                                        </p:tgtEl>
                                      </p:cBhvr>
                                    </p:animEffect>
                                  </p:childTnLst>
                                </p:cTn>
                              </p:par>
                              <p:par>
                                <p:cTn id="10" presetID="55" presetClass="entr" presetSubtype="0" fill="hold" nodeType="withEffect">
                                  <p:stCondLst>
                                    <p:cond delay="200"/>
                                  </p:stCondLst>
                                  <p:childTnLst>
                                    <p:set>
                                      <p:cBhvr>
                                        <p:cTn id="11" dur="1" fill="hold">
                                          <p:stCondLst>
                                            <p:cond delay="0"/>
                                          </p:stCondLst>
                                        </p:cTn>
                                        <p:tgtEl>
                                          <p:spTgt spid="45"/>
                                        </p:tgtEl>
                                        <p:attrNameLst>
                                          <p:attrName>style.visibility</p:attrName>
                                        </p:attrNameLst>
                                      </p:cBhvr>
                                      <p:to>
                                        <p:strVal val="visible"/>
                                      </p:to>
                                    </p:set>
                                    <p:anim calcmode="lin" valueType="num">
                                      <p:cBhvr>
                                        <p:cTn id="12" dur="1000" fill="hold"/>
                                        <p:tgtEl>
                                          <p:spTgt spid="45"/>
                                        </p:tgtEl>
                                        <p:attrNameLst>
                                          <p:attrName>ppt_w</p:attrName>
                                        </p:attrNameLst>
                                      </p:cBhvr>
                                      <p:tavLst>
                                        <p:tav tm="0">
                                          <p:val>
                                            <p:strVal val="#ppt_w*0.70"/>
                                          </p:val>
                                        </p:tav>
                                        <p:tav tm="100000">
                                          <p:val>
                                            <p:strVal val="#ppt_w"/>
                                          </p:val>
                                        </p:tav>
                                      </p:tavLst>
                                    </p:anim>
                                    <p:anim calcmode="lin" valueType="num">
                                      <p:cBhvr>
                                        <p:cTn id="13" dur="1000" fill="hold"/>
                                        <p:tgtEl>
                                          <p:spTgt spid="45"/>
                                        </p:tgtEl>
                                        <p:attrNameLst>
                                          <p:attrName>ppt_h</p:attrName>
                                        </p:attrNameLst>
                                      </p:cBhvr>
                                      <p:tavLst>
                                        <p:tav tm="0">
                                          <p:val>
                                            <p:strVal val="#ppt_h"/>
                                          </p:val>
                                        </p:tav>
                                        <p:tav tm="100000">
                                          <p:val>
                                            <p:strVal val="#ppt_h"/>
                                          </p:val>
                                        </p:tav>
                                      </p:tavLst>
                                    </p:anim>
                                    <p:animEffect transition="in" filter="fade">
                                      <p:cBhvr>
                                        <p:cTn id="14" dur="1000"/>
                                        <p:tgtEl>
                                          <p:spTgt spid="45"/>
                                        </p:tgtEl>
                                      </p:cBhvr>
                                    </p:animEffect>
                                  </p:childTnLst>
                                </p:cTn>
                              </p:par>
                              <p:par>
                                <p:cTn id="15" presetID="22" presetClass="entr" presetSubtype="4" fill="hold" nodeType="withEffect">
                                  <p:stCondLst>
                                    <p:cond delay="130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par>
                                <p:cTn id="18" presetID="22" presetClass="entr" presetSubtype="1" fill="hold" nodeType="withEffect">
                                  <p:stCondLst>
                                    <p:cond delay="150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par>
                                <p:cTn id="21" presetID="2" presetClass="entr" presetSubtype="8" fill="hold" nodeType="withEffect">
                                  <p:stCondLst>
                                    <p:cond delay="16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par>
                                <p:cTn id="25" presetID="31" presetClass="entr" presetSubtype="0" fill="hold" nodeType="withEffect">
                                  <p:stCondLst>
                                    <p:cond delay="150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 calcmode="lin" valueType="num">
                                      <p:cBhvr>
                                        <p:cTn id="29" dur="1000" fill="hold"/>
                                        <p:tgtEl>
                                          <p:spTgt spid="49"/>
                                        </p:tgtEl>
                                        <p:attrNameLst>
                                          <p:attrName>style.rotation</p:attrName>
                                        </p:attrNameLst>
                                      </p:cBhvr>
                                      <p:tavLst>
                                        <p:tav tm="0">
                                          <p:val>
                                            <p:fltVal val="90"/>
                                          </p:val>
                                        </p:tav>
                                        <p:tav tm="100000">
                                          <p:val>
                                            <p:fltVal val="0"/>
                                          </p:val>
                                        </p:tav>
                                      </p:tavLst>
                                    </p:anim>
                                    <p:animEffect transition="in" filter="fade">
                                      <p:cBhvr>
                                        <p:cTn id="30" dur="1000"/>
                                        <p:tgtEl>
                                          <p:spTgt spid="49"/>
                                        </p:tgtEl>
                                      </p:cBhvr>
                                    </p:animEffect>
                                  </p:childTnLst>
                                </p:cTn>
                              </p:par>
                              <p:par>
                                <p:cTn id="31" presetID="2" presetClass="entr" presetSubtype="2" fill="hold" nodeType="withEffect">
                                  <p:stCondLst>
                                    <p:cond delay="230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1+#ppt_w/2"/>
                                          </p:val>
                                        </p:tav>
                                        <p:tav tm="100000">
                                          <p:val>
                                            <p:strVal val="#ppt_x"/>
                                          </p:val>
                                        </p:tav>
                                      </p:tavLst>
                                    </p:anim>
                                    <p:anim calcmode="lin" valueType="num">
                                      <p:cBhvr additive="base">
                                        <p:cTn id="34"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38738"/>
          </a:xfrm>
          <a:prstGeom prst="rect">
            <a:avLst/>
          </a:prstGeom>
        </p:spPr>
      </p:pic>
      <p:sp>
        <p:nvSpPr>
          <p:cNvPr id="5" name="矩形 4"/>
          <p:cNvSpPr/>
          <p:nvPr/>
        </p:nvSpPr>
        <p:spPr>
          <a:xfrm>
            <a:off x="635000" y="0"/>
            <a:ext cx="2730500" cy="1092200"/>
          </a:xfrm>
          <a:prstGeom prst="rect">
            <a:avLst/>
          </a:prstGeom>
          <a:solidFill>
            <a:srgbClr val="378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175592" y="223103"/>
            <a:ext cx="1598515"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目 录</a:t>
            </a:r>
          </a:p>
        </p:txBody>
      </p:sp>
      <p:sp>
        <p:nvSpPr>
          <p:cNvPr id="7" name="AutoShape 5"/>
          <p:cNvSpPr>
            <a:spLocks noChangeArrowheads="1"/>
          </p:cNvSpPr>
          <p:nvPr/>
        </p:nvSpPr>
        <p:spPr bwMode="auto">
          <a:xfrm>
            <a:off x="1450230" y="1979245"/>
            <a:ext cx="6538070" cy="1180247"/>
          </a:xfrm>
          <a:prstGeom prst="roundRect">
            <a:avLst>
              <a:gd name="adj" fmla="val 50000"/>
            </a:avLst>
          </a:prstGeom>
          <a:gradFill rotWithShape="1">
            <a:gsLst>
              <a:gs pos="0">
                <a:srgbClr val="D2D2D2"/>
              </a:gs>
              <a:gs pos="50000">
                <a:srgbClr val="E2E2E2"/>
              </a:gs>
              <a:gs pos="100000">
                <a:srgbClr val="F0F0F0"/>
              </a:gs>
            </a:gsLst>
            <a:lin ang="5400000" scaled="1"/>
          </a:gradFill>
          <a:ln w="12700" cmpd="sng">
            <a:solidFill>
              <a:srgbClr val="DCDCDC"/>
            </a:solidFill>
            <a:rou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wrap="none" anchor="ctr"/>
          <a:lstStyle/>
          <a:p>
            <a:pPr fontAlgn="auto">
              <a:spcBef>
                <a:spcPts val="0"/>
              </a:spcBef>
              <a:spcAft>
                <a:spcPts val="0"/>
              </a:spcAft>
              <a:defRPr/>
            </a:pPr>
            <a:endParaRPr lang="zh-CN" altLang="en-US" kern="0">
              <a:solidFill>
                <a:sysClr val="windowText" lastClr="000000"/>
              </a:solidFill>
              <a:latin typeface="Calibri" panose="020F0502020204030204" pitchFamily="34" charset="0"/>
            </a:endParaRPr>
          </a:p>
        </p:txBody>
      </p:sp>
      <p:grpSp>
        <p:nvGrpSpPr>
          <p:cNvPr id="8" name="Group 4"/>
          <p:cNvGrpSpPr/>
          <p:nvPr/>
        </p:nvGrpSpPr>
        <p:grpSpPr bwMode="auto">
          <a:xfrm>
            <a:off x="1590303" y="2062813"/>
            <a:ext cx="949698" cy="1015663"/>
            <a:chOff x="0" y="-17662"/>
            <a:chExt cx="660400" cy="706271"/>
          </a:xfrm>
        </p:grpSpPr>
        <p:grpSp>
          <p:nvGrpSpPr>
            <p:cNvPr id="9" name="Group 5"/>
            <p:cNvGrpSpPr/>
            <p:nvPr/>
          </p:nvGrpSpPr>
          <p:grpSpPr bwMode="auto">
            <a:xfrm>
              <a:off x="0" y="0"/>
              <a:ext cx="660400" cy="657225"/>
              <a:chOff x="0" y="0"/>
              <a:chExt cx="416" cy="414"/>
            </a:xfrm>
          </p:grpSpPr>
          <p:sp>
            <p:nvSpPr>
              <p:cNvPr id="11" name="Oval 35"/>
              <p:cNvSpPr>
                <a:spLocks noChangeArrowheads="1"/>
              </p:cNvSpPr>
              <p:nvPr/>
            </p:nvSpPr>
            <p:spPr bwMode="auto">
              <a:xfrm>
                <a:off x="0" y="2"/>
                <a:ext cx="416" cy="412"/>
              </a:xfrm>
              <a:prstGeom prst="ellipse">
                <a:avLst/>
              </a:prstGeom>
              <a:solidFill>
                <a:srgbClr val="003300"/>
              </a:solidFill>
              <a:ln w="28575" cmpd="sng">
                <a:solidFill>
                  <a:srgbClr val="F8F8F8">
                    <a:alpha val="70000"/>
                  </a:srgbClr>
                </a:solidFill>
                <a:round/>
              </a:ln>
            </p:spPr>
            <p:txBody>
              <a:bodyPr wrap="none" anchor="ctr"/>
              <a:lstStyle/>
              <a:p>
                <a:pPr fontAlgn="auto">
                  <a:spcBef>
                    <a:spcPts val="0"/>
                  </a:spcBef>
                  <a:spcAft>
                    <a:spcPts val="0"/>
                  </a:spcAft>
                  <a:defRPr/>
                </a:pPr>
                <a:endParaRPr lang="zh-CN" altLang="en-US" sz="3600" kern="0">
                  <a:solidFill>
                    <a:sysClr val="windowText" lastClr="000000"/>
                  </a:solidFill>
                  <a:latin typeface="Calibri" panose="020F0502020204030204" pitchFamily="34" charset="0"/>
                </a:endParaRPr>
              </a:p>
            </p:txBody>
          </p:sp>
          <p:pic>
            <p:nvPicPr>
              <p:cNvPr id="12" name="Picture 36" descr="cir_lighteffect0"/>
              <p:cNvPicPr>
                <a:picLocks noChangeAspect="1" noChangeArrowheads="1"/>
              </p:cNvPicPr>
              <p:nvPr/>
            </p:nvPicPr>
            <p:blipFill>
              <a:blip r:embed="rId4" cstate="print">
                <a:lum bright="18000" contrast="-12000"/>
                <a:extLst>
                  <a:ext uri="{28A0092B-C50C-407E-A947-70E740481C1C}">
                    <a14:useLocalDpi xmlns:a14="http://schemas.microsoft.com/office/drawing/2010/main" val="0"/>
                  </a:ext>
                </a:extLst>
              </a:blip>
              <a:srcRect/>
              <a:stretch>
                <a:fillRect/>
              </a:stretch>
            </p:blipFill>
            <p:spPr bwMode="auto">
              <a:xfrm>
                <a:off x="35" y="0"/>
                <a:ext cx="34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40"/>
            <p:cNvSpPr txBox="1">
              <a:spLocks noChangeArrowheads="1"/>
            </p:cNvSpPr>
            <p:nvPr/>
          </p:nvSpPr>
          <p:spPr bwMode="auto">
            <a:xfrm>
              <a:off x="16980" y="-17662"/>
              <a:ext cx="571500" cy="70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defRPr/>
              </a:pPr>
              <a:r>
                <a:rPr lang="en-US" sz="6000" b="1" kern="0" dirty="0">
                  <a:solidFill>
                    <a:srgbClr val="FFFFFF"/>
                  </a:solidFill>
                  <a:cs typeface="Arial" panose="020B0604020202020204" pitchFamily="34" charset="0"/>
                </a:rPr>
                <a:t>2</a:t>
              </a:r>
            </a:p>
          </p:txBody>
        </p:sp>
      </p:grpSp>
      <p:sp>
        <p:nvSpPr>
          <p:cNvPr id="13" name="TextBox 31"/>
          <p:cNvSpPr txBox="1">
            <a:spLocks noChangeArrowheads="1"/>
          </p:cNvSpPr>
          <p:nvPr/>
        </p:nvSpPr>
        <p:spPr bwMode="auto">
          <a:xfrm>
            <a:off x="2774107" y="2180976"/>
            <a:ext cx="5076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800" b="1" dirty="0">
                <a:solidFill>
                  <a:srgbClr val="378007"/>
                </a:solidFill>
                <a:latin typeface="微软雅黑" panose="020B0503020204020204" pitchFamily="34" charset="-122"/>
                <a:ea typeface="微软雅黑" panose="020B0503020204020204" pitchFamily="34" charset="-122"/>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8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7" dur="750" fill="hold"/>
                                        <p:tgtEl>
                                          <p:spTgt spid="13"/>
                                        </p:tgtEl>
                                        <p:attrNameLst>
                                          <p:attrName>ppt_y</p:attrName>
                                        </p:attrNameLst>
                                      </p:cBhvr>
                                      <p:tavLst>
                                        <p:tav tm="0">
                                          <p:val>
                                            <p:strVal val="#ppt_y"/>
                                          </p:val>
                                        </p:tav>
                                        <p:tav tm="100000">
                                          <p:val>
                                            <p:strVal val="#ppt_y"/>
                                          </p:val>
                                        </p:tav>
                                      </p:tavLst>
                                    </p:anim>
                                    <p:anim calcmode="lin" valueType="num">
                                      <p:cBhvr>
                                        <p:cTn id="18" dur="7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9" dur="7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75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育知识竞赛幻灯片PPT模板"/>
</p:tagLst>
</file>

<file path=ppt/tags/tag10.xml><?xml version="1.0" encoding="utf-8"?>
<p:tagLst xmlns:a="http://schemas.openxmlformats.org/drawingml/2006/main" xmlns:r="http://schemas.openxmlformats.org/officeDocument/2006/relationships" xmlns:p="http://schemas.openxmlformats.org/presentationml/2006/main">
  <p:tag name="TIMING" val="|0.3"/>
</p:tagLst>
</file>

<file path=ppt/tags/tag11.xml><?xml version="1.0" encoding="utf-8"?>
<p:tagLst xmlns:a="http://schemas.openxmlformats.org/drawingml/2006/main" xmlns:r="http://schemas.openxmlformats.org/officeDocument/2006/relationships" xmlns:p="http://schemas.openxmlformats.org/presentationml/2006/main">
  <p:tag name="TIMING" val="|0.2"/>
</p:tagLst>
</file>

<file path=ppt/tags/tag12.xml><?xml version="1.0" encoding="utf-8"?>
<p:tagLst xmlns:a="http://schemas.openxmlformats.org/drawingml/2006/main" xmlns:r="http://schemas.openxmlformats.org/officeDocument/2006/relationships" xmlns:p="http://schemas.openxmlformats.org/presentationml/2006/main">
  <p:tag name="TIMING" val="|0.2"/>
</p:tagLst>
</file>

<file path=ppt/tags/tag13.xml><?xml version="1.0" encoding="utf-8"?>
<p:tagLst xmlns:a="http://schemas.openxmlformats.org/drawingml/2006/main" xmlns:r="http://schemas.openxmlformats.org/officeDocument/2006/relationships" xmlns:p="http://schemas.openxmlformats.org/presentationml/2006/main">
  <p:tag name="TIMING" val="|0.1"/>
</p:tagLst>
</file>

<file path=ppt/tags/tag14.xml><?xml version="1.0" encoding="utf-8"?>
<p:tagLst xmlns:a="http://schemas.openxmlformats.org/drawingml/2006/main" xmlns:r="http://schemas.openxmlformats.org/officeDocument/2006/relationships" xmlns:p="http://schemas.openxmlformats.org/presentationml/2006/main">
  <p:tag name="TIMING" val="|0.3"/>
</p:tagLst>
</file>

<file path=ppt/tags/tag15.xml><?xml version="1.0" encoding="utf-8"?>
<p:tagLst xmlns:a="http://schemas.openxmlformats.org/drawingml/2006/main" xmlns:r="http://schemas.openxmlformats.org/officeDocument/2006/relationships" xmlns:p="http://schemas.openxmlformats.org/presentationml/2006/main">
  <p:tag name="TIMING" val="|0.2"/>
</p:tagLst>
</file>

<file path=ppt/tags/tag16.xml><?xml version="1.0" encoding="utf-8"?>
<p:tagLst xmlns:a="http://schemas.openxmlformats.org/drawingml/2006/main" xmlns:r="http://schemas.openxmlformats.org/officeDocument/2006/relationships" xmlns:p="http://schemas.openxmlformats.org/presentationml/2006/main">
  <p:tag name="TIMING" val="|0.3"/>
</p:tagLst>
</file>

<file path=ppt/tags/tag17.xml><?xml version="1.0" encoding="utf-8"?>
<p:tagLst xmlns:a="http://schemas.openxmlformats.org/drawingml/2006/main" xmlns:r="http://schemas.openxmlformats.org/officeDocument/2006/relationships" xmlns:p="http://schemas.openxmlformats.org/presentationml/2006/main">
  <p:tag name="TIMING" val="|0.3"/>
</p:tagLst>
</file>

<file path=ppt/tags/tag18.xml><?xml version="1.0" encoding="utf-8"?>
<p:tagLst xmlns:a="http://schemas.openxmlformats.org/drawingml/2006/main" xmlns:r="http://schemas.openxmlformats.org/officeDocument/2006/relationships" xmlns:p="http://schemas.openxmlformats.org/presentationml/2006/main">
  <p:tag name="TIMING" val="|0.4"/>
</p:tagLst>
</file>

<file path=ppt/tags/tag19.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0.3"/>
</p:tagLst>
</file>

<file path=ppt/tags/tag20.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0.2"/>
</p:tagLst>
</file>

<file path=ppt/tags/tag6.xml><?xml version="1.0" encoding="utf-8"?>
<p:tagLst xmlns:a="http://schemas.openxmlformats.org/drawingml/2006/main" xmlns:r="http://schemas.openxmlformats.org/officeDocument/2006/relationships" xmlns:p="http://schemas.openxmlformats.org/presentationml/2006/main">
  <p:tag name="TIMING" val="|0.2"/>
</p:tagLst>
</file>

<file path=ppt/tags/tag7.xml><?xml version="1.0" encoding="utf-8"?>
<p:tagLst xmlns:a="http://schemas.openxmlformats.org/drawingml/2006/main" xmlns:r="http://schemas.openxmlformats.org/officeDocument/2006/relationships" xmlns:p="http://schemas.openxmlformats.org/presentationml/2006/main">
  <p:tag name="TIMING" val="|0.1"/>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ags/tag9.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1036</Words>
  <Application>Microsoft Office PowerPoint</Application>
  <PresentationFormat>全屏显示(16:9)</PresentationFormat>
  <Paragraphs>311</Paragraphs>
  <Slides>27</Slides>
  <Notes>27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等线</vt:lpstr>
      <vt:lpstr>等线 Light</vt:lpstr>
      <vt:lpstr>方正黑体简体</vt:lpstr>
      <vt:lpstr>黑体</vt:lpstr>
      <vt:lpstr>宋体</vt:lpstr>
      <vt:lpstr>微软雅黑</vt:lpstr>
      <vt:lpstr>Arial</vt:lpstr>
      <vt:lpstr>Calibri</vt:lpstr>
      <vt:lpstr>Franklin Gothic Book</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12</cp:revision>
  <dcterms:created xsi:type="dcterms:W3CDTF">2016-12-16T03:00:00Z</dcterms:created>
  <dcterms:modified xsi:type="dcterms:W3CDTF">2021-01-05T11:59:34Z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