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28"/>
  </p:notesMasterIdLst>
  <p:sldIdLst>
    <p:sldId id="257" r:id="rId3"/>
    <p:sldId id="259" r:id="rId4"/>
    <p:sldId id="260" r:id="rId5"/>
    <p:sldId id="270" r:id="rId6"/>
    <p:sldId id="271" r:id="rId7"/>
    <p:sldId id="265" r:id="rId8"/>
    <p:sldId id="266" r:id="rId9"/>
    <p:sldId id="267" r:id="rId10"/>
    <p:sldId id="268" r:id="rId11"/>
    <p:sldId id="288" r:id="rId12"/>
    <p:sldId id="269" r:id="rId13"/>
    <p:sldId id="273" r:id="rId14"/>
    <p:sldId id="274" r:id="rId15"/>
    <p:sldId id="276" r:id="rId16"/>
    <p:sldId id="277" r:id="rId17"/>
    <p:sldId id="278" r:id="rId18"/>
    <p:sldId id="289" r:id="rId19"/>
    <p:sldId id="279" r:id="rId20"/>
    <p:sldId id="280" r:id="rId21"/>
    <p:sldId id="283" r:id="rId22"/>
    <p:sldId id="290" r:id="rId23"/>
    <p:sldId id="284" r:id="rId24"/>
    <p:sldId id="285" r:id="rId25"/>
    <p:sldId id="287" r:id="rId26"/>
    <p:sldId id="291" r:id="rId27"/>
  </p:sldIdLst>
  <p:sldSz cx="12192000" cy="6858000"/>
  <p:notesSz cx="7104063" cy="10234613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D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7" autoAdjust="0"/>
    <p:restoredTop sz="73813" autoAdjust="0"/>
  </p:normalViewPr>
  <p:slideViewPr>
    <p:cSldViewPr snapToGrid="0">
      <p:cViewPr varScale="1">
        <p:scale>
          <a:sx n="64" d="100"/>
          <a:sy n="64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F0B40-E5AE-4F9C-A1B2-48C645A4B6A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D5FC0-DB24-42E7-8019-D9D41A7BCB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FC0-DB24-42E7-8019-D9D41A7BCB7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FC0-DB24-42E7-8019-D9D41A7BCB7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9F2CD1F7-0A18-4C47-961F-13FB8319829B}" type="slidenum">
              <a:rPr lang="zh-CN" altLang="en-US" smtClean="0">
                <a:latin typeface="Calibri" panose="020F0502020204030204" charset="0"/>
              </a:rPr>
              <a:t>11</a:t>
            </a:fld>
            <a:endParaRPr lang="zh-CN" altLang="en-US">
              <a:latin typeface="Calibri" panose="020F050202020403020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8E41-6C6D-4B56-860F-2B48E127361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91943-51BD-4131-B271-DC25003004B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C2EFC-28F3-48C0-BF6B-230A53BCFDFC}" type="slidenum">
              <a:rPr lang="es-MX" smtClean="0">
                <a:solidFill>
                  <a:prstClr val="black"/>
                </a:solidFill>
              </a:rPr>
              <a:t>14</a:t>
            </a:fld>
            <a:endParaRPr lang="es-MX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C660D322-FA9B-4CDF-9805-B55D27823AC8}" type="slidenum">
              <a:rPr lang="zh-CN" altLang="en-US" smtClean="0">
                <a:latin typeface="Calibri" panose="020F0502020204030204" charset="0"/>
              </a:rPr>
              <a:t>16</a:t>
            </a:fld>
            <a:endParaRPr lang="zh-CN" altLang="en-US">
              <a:latin typeface="Calibri" panose="020F050202020403020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FC0-DB24-42E7-8019-D9D41A7BCB7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91943-51BD-4131-B271-DC25003004B7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159C337B-7A3E-4B67-B11D-D7E1128BA2B9}" type="slidenum">
              <a:rPr lang="zh-CN" altLang="en-US" smtClean="0">
                <a:latin typeface="Calibri" panose="020F0502020204030204" charset="0"/>
              </a:rPr>
              <a:t>19</a:t>
            </a:fld>
            <a:endParaRPr lang="zh-CN" altLang="en-US">
              <a:latin typeface="Calibri" panose="020F050202020403020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FC0-DB24-42E7-8019-D9D41A7BCB7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D2DAF-7A11-4887-8CD5-B116BE4C2387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FC0-DB24-42E7-8019-D9D41A7BCB76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8E41-6C6D-4B56-860F-2B48E1273617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38E41-6C6D-4B56-860F-2B48E1273617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FC0-DB24-42E7-8019-D9D41A7BCB76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FC0-DB24-42E7-8019-D9D41A7BCB7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A6BCFBEA-1704-4C6E-BD83-8F2EB51244BE}" type="slidenum">
              <a:rPr lang="zh-CN" altLang="en-US" smtClean="0">
                <a:latin typeface="Calibri" panose="020F0502020204030204" charset="0"/>
              </a:rPr>
              <a:t>6</a:t>
            </a:fld>
            <a:endParaRPr lang="zh-CN" altLang="en-US">
              <a:latin typeface="Calibri" panose="020F050202020403020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23FC-191D-46F8-90D6-666026D94A9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6EF31D4-1AA4-45E7-8F10-C007A9A6DDB0}" type="datetimeFigureOut">
              <a:rPr lang="zh-HK" altLang="en-US" smtClean="0"/>
              <a:t>5/1/2021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CD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资源 8113334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-38735" y="5970270"/>
            <a:ext cx="12267565" cy="171450"/>
          </a:xfrm>
          <a:prstGeom prst="rect">
            <a:avLst/>
          </a:prstGeom>
        </p:spPr>
      </p:pic>
      <p:pic>
        <p:nvPicPr>
          <p:cNvPr id="12" name="图片 11" descr="资源 7113334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-38100" y="6046470"/>
            <a:ext cx="12267565" cy="510540"/>
          </a:xfrm>
          <a:prstGeom prst="rect">
            <a:avLst/>
          </a:prstGeom>
        </p:spPr>
      </p:pic>
      <p:pic>
        <p:nvPicPr>
          <p:cNvPr id="11" name="图片 10" descr="资源 6113334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-38735" y="6423660"/>
            <a:ext cx="12267565" cy="492125"/>
          </a:xfrm>
          <a:prstGeom prst="rect">
            <a:avLst/>
          </a:prstGeom>
        </p:spPr>
      </p:pic>
      <p:pic>
        <p:nvPicPr>
          <p:cNvPr id="7" name="图片 6" descr="资源 24113334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1171575" y="6490335"/>
            <a:ext cx="898525" cy="358775"/>
          </a:xfrm>
          <a:prstGeom prst="rect">
            <a:avLst/>
          </a:prstGeom>
        </p:spPr>
      </p:pic>
      <p:pic>
        <p:nvPicPr>
          <p:cNvPr id="8" name="图片 7" descr="资源 24113334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4727575" y="6557010"/>
            <a:ext cx="898525" cy="358775"/>
          </a:xfrm>
          <a:prstGeom prst="rect">
            <a:avLst/>
          </a:prstGeom>
        </p:spPr>
      </p:pic>
      <p:pic>
        <p:nvPicPr>
          <p:cNvPr id="9" name="图片 8" descr="资源 24113334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9217025" y="6557010"/>
            <a:ext cx="898525" cy="358775"/>
          </a:xfrm>
          <a:prstGeom prst="rect">
            <a:avLst/>
          </a:prstGeom>
        </p:spPr>
      </p:pic>
      <p:pic>
        <p:nvPicPr>
          <p:cNvPr id="10" name="图片 9" descr="资源 1113334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76835" y="-511810"/>
            <a:ext cx="12267565" cy="7653020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3476529" y="324813"/>
            <a:ext cx="4784725" cy="434975"/>
            <a:chOff x="5423085" y="5733256"/>
            <a:chExt cx="4536877" cy="412443"/>
          </a:xfrm>
        </p:grpSpPr>
        <p:sp>
          <p:nvSpPr>
            <p:cNvPr id="18" name="Rounded Rectangle 28"/>
            <p:cNvSpPr/>
            <p:nvPr/>
          </p:nvSpPr>
          <p:spPr>
            <a:xfrm>
              <a:off x="5423085" y="5733256"/>
              <a:ext cx="4536877" cy="412443"/>
            </a:xfrm>
            <a:prstGeom prst="round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950" dirty="0">
                <a:solidFill>
                  <a:schemeClr val="tx1">
                    <a:lumMod val="65000"/>
                    <a:lumOff val="35000"/>
                  </a:schemeClr>
                </a:solidFill>
                <a:latin typeface="汉仪铸字童年体W" panose="00020600040101010101" charset="-122"/>
                <a:ea typeface="汉仪铸字童年体W" panose="00020600040101010101" charset="-122"/>
              </a:endParaRPr>
            </a:p>
          </p:txBody>
        </p:sp>
        <p:sp>
          <p:nvSpPr>
            <p:cNvPr id="19" name="Rounded Rectangle 29"/>
            <p:cNvSpPr/>
            <p:nvPr/>
          </p:nvSpPr>
          <p:spPr>
            <a:xfrm>
              <a:off x="5423085" y="5733257"/>
              <a:ext cx="1104169" cy="412424"/>
            </a:xfrm>
            <a:prstGeom prst="roundRect">
              <a:avLst/>
            </a:prstGeom>
            <a:solidFill>
              <a:srgbClr val="9CD7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65" dirty="0">
                <a:solidFill>
                  <a:schemeClr val="bg1"/>
                </a:solidFill>
                <a:latin typeface="汉仪铸字童年体W" panose="00020600040101010101" charset="-122"/>
                <a:ea typeface="汉仪铸字童年体W" panose="00020600040101010101" charset="-122"/>
              </a:endParaRPr>
            </a:p>
          </p:txBody>
        </p:sp>
      </p:grpSp>
      <p:sp>
        <p:nvSpPr>
          <p:cNvPr id="20" name="TextBox 59"/>
          <p:cNvSpPr>
            <a:spLocks noChangeArrowheads="1"/>
          </p:cNvSpPr>
          <p:nvPr userDrawn="1"/>
        </p:nvSpPr>
        <p:spPr bwMode="auto">
          <a:xfrm flipH="1">
            <a:off x="3617595" y="347345"/>
            <a:ext cx="86931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dirty="0">
                <a:solidFill>
                  <a:schemeClr val="bg1"/>
                </a:solidFill>
                <a:latin typeface="汉仪铸字童年体W" panose="00020600040101010101" charset="-122"/>
                <a:ea typeface="汉仪铸字童年体W" panose="00020600040101010101" charset="-122"/>
                <a:sym typeface="方正兰亭黑_GBK" pitchFamily="2" charset="-122"/>
              </a:rPr>
              <a:t>PART</a:t>
            </a:r>
          </a:p>
        </p:txBody>
      </p:sp>
      <p:sp>
        <p:nvSpPr>
          <p:cNvPr id="21" name="TextBox 59"/>
          <p:cNvSpPr>
            <a:spLocks noChangeArrowheads="1"/>
          </p:cNvSpPr>
          <p:nvPr userDrawn="1"/>
        </p:nvSpPr>
        <p:spPr bwMode="auto">
          <a:xfrm flipH="1">
            <a:off x="4793615" y="347345"/>
            <a:ext cx="319341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sym typeface="方正兰亭黑_GBK" pitchFamily="2" charset="-122"/>
              </a:rPr>
              <a:t>    </a:t>
            </a:r>
            <a:r>
              <a:rPr lang="zh-CN" altLang="en-US" sz="20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sym typeface="方正兰亭黑_GBK" pitchFamily="2" charset="-122"/>
              </a:rPr>
              <a:t>在母版更改您的标题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1" Type="http://schemas.openxmlformats.org/officeDocument/2006/relationships/themeOverride" Target="../theme/themeOverride11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5" Type="http://schemas.openxmlformats.org/officeDocument/2006/relationships/tags" Target="../tags/tag119.xml"/><Relationship Id="rId15" Type="http://schemas.openxmlformats.org/officeDocument/2006/relationships/tags" Target="../tags/tag129.xml"/><Relationship Id="rId10" Type="http://schemas.openxmlformats.org/officeDocument/2006/relationships/tags" Target="../tags/tag124.xml"/><Relationship Id="rId19" Type="http://schemas.openxmlformats.org/officeDocument/2006/relationships/notesSlide" Target="../notesSlides/notesSlide11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38.xml"/><Relationship Id="rId13" Type="http://schemas.openxmlformats.org/officeDocument/2006/relationships/tags" Target="../tags/tag143.xml"/><Relationship Id="rId18" Type="http://schemas.openxmlformats.org/officeDocument/2006/relationships/notesSlide" Target="../notesSlides/notesSlide16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17" Type="http://schemas.openxmlformats.org/officeDocument/2006/relationships/slideLayout" Target="../slideLayouts/slideLayout3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1" Type="http://schemas.openxmlformats.org/officeDocument/2006/relationships/themeOverride" Target="../theme/themeOverride16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10" Type="http://schemas.openxmlformats.org/officeDocument/2006/relationships/tags" Target="../tags/tag140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53.xml"/><Relationship Id="rId13" Type="http://schemas.openxmlformats.org/officeDocument/2006/relationships/notesSlide" Target="../notesSlides/notesSlide19.xml"/><Relationship Id="rId3" Type="http://schemas.openxmlformats.org/officeDocument/2006/relationships/tags" Target="../tags/tag148.xml"/><Relationship Id="rId7" Type="http://schemas.openxmlformats.org/officeDocument/2006/relationships/tags" Target="../tags/tag152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147.xml"/><Relationship Id="rId1" Type="http://schemas.openxmlformats.org/officeDocument/2006/relationships/themeOverride" Target="../theme/themeOverride19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5" Type="http://schemas.openxmlformats.org/officeDocument/2006/relationships/tags" Target="../tags/tag150.xml"/><Relationship Id="rId10" Type="http://schemas.openxmlformats.org/officeDocument/2006/relationships/tags" Target="../tags/tag155.xml"/><Relationship Id="rId4" Type="http://schemas.openxmlformats.org/officeDocument/2006/relationships/tags" Target="../tags/tag149.xml"/><Relationship Id="rId9" Type="http://schemas.openxmlformats.org/officeDocument/2006/relationships/tags" Target="../tags/tag15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notesSlide" Target="../notesSlides/notesSlide4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hemeOverride" Target="../theme/themeOverride4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3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21" Type="http://schemas.openxmlformats.org/officeDocument/2006/relationships/slideLayout" Target="../slideLayouts/slideLayout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hemeOverride" Target="../theme/themeOverride5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notesSlide" Target="../notesSlides/notesSlide6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43.xml"/><Relationship Id="rId1" Type="http://schemas.openxmlformats.org/officeDocument/2006/relationships/themeOverride" Target="../theme/themeOverride6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1" Type="http://schemas.openxmlformats.org/officeDocument/2006/relationships/themeOverride" Target="../theme/themeOverride7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notesSlide" Target="../notesSlides/notesSlide7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slideLayout" Target="../slideLayouts/slideLayout3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1" Type="http://schemas.openxmlformats.org/officeDocument/2006/relationships/themeOverride" Target="../theme/themeOverride8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3" Type="http://schemas.openxmlformats.org/officeDocument/2006/relationships/tags" Target="../tags/tag95.xml"/><Relationship Id="rId21" Type="http://schemas.openxmlformats.org/officeDocument/2006/relationships/tags" Target="../tags/tag113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notesSlide" Target="../notesSlides/notesSlide9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tags" Target="../tags/tag112.xml"/><Relationship Id="rId1" Type="http://schemas.openxmlformats.org/officeDocument/2006/relationships/themeOverride" Target="../theme/themeOverride9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slideLayout" Target="../slideLayouts/slideLayout3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D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资源 11133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47950" y="138430"/>
            <a:ext cx="6896735" cy="4112895"/>
          </a:xfrm>
          <a:prstGeom prst="rect">
            <a:avLst/>
          </a:prstGeom>
        </p:spPr>
      </p:pic>
      <p:pic>
        <p:nvPicPr>
          <p:cNvPr id="13" name="图片 12" descr="资源 811333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-38735" y="5970270"/>
            <a:ext cx="12267565" cy="171450"/>
          </a:xfrm>
          <a:prstGeom prst="rect">
            <a:avLst/>
          </a:prstGeom>
        </p:spPr>
      </p:pic>
      <p:pic>
        <p:nvPicPr>
          <p:cNvPr id="12" name="图片 11" descr="资源 711333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-38100" y="6046470"/>
            <a:ext cx="12267565" cy="510540"/>
          </a:xfrm>
          <a:prstGeom prst="rect">
            <a:avLst/>
          </a:prstGeom>
        </p:spPr>
      </p:pic>
      <p:pic>
        <p:nvPicPr>
          <p:cNvPr id="3" name="图片 2" descr="资源 23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405620" y="3762375"/>
            <a:ext cx="2406650" cy="2430145"/>
          </a:xfrm>
          <a:prstGeom prst="rect">
            <a:avLst/>
          </a:prstGeom>
        </p:spPr>
      </p:pic>
      <p:pic>
        <p:nvPicPr>
          <p:cNvPr id="16" name="图片 15" descr="资源 21133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05485" y="3940810"/>
            <a:ext cx="10058400" cy="2073275"/>
          </a:xfrm>
          <a:prstGeom prst="rect">
            <a:avLst/>
          </a:prstGeom>
        </p:spPr>
      </p:pic>
      <p:pic>
        <p:nvPicPr>
          <p:cNvPr id="11" name="图片 10" descr="资源 6113334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-38735" y="6423660"/>
            <a:ext cx="12267565" cy="492125"/>
          </a:xfrm>
          <a:prstGeom prst="rect">
            <a:avLst/>
          </a:prstGeom>
        </p:spPr>
      </p:pic>
      <p:pic>
        <p:nvPicPr>
          <p:cNvPr id="2" name="图片 1" descr="资源 24113334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1171575" y="6490335"/>
            <a:ext cx="898525" cy="358775"/>
          </a:xfrm>
          <a:prstGeom prst="rect">
            <a:avLst/>
          </a:prstGeom>
        </p:spPr>
      </p:pic>
      <p:pic>
        <p:nvPicPr>
          <p:cNvPr id="4" name="图片 3" descr="资源 24113334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4727575" y="6557010"/>
            <a:ext cx="898525" cy="358775"/>
          </a:xfrm>
          <a:prstGeom prst="rect">
            <a:avLst/>
          </a:prstGeom>
        </p:spPr>
      </p:pic>
      <p:pic>
        <p:nvPicPr>
          <p:cNvPr id="5" name="图片 4" descr="资源 24113334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9217025" y="6557010"/>
            <a:ext cx="898525" cy="358775"/>
          </a:xfrm>
          <a:prstGeom prst="rect">
            <a:avLst/>
          </a:prstGeom>
        </p:spPr>
      </p:pic>
      <p:sp>
        <p:nvSpPr>
          <p:cNvPr id="7" name="文本框 13"/>
          <p:cNvSpPr txBox="1">
            <a:spLocks noChangeArrowheads="1"/>
          </p:cNvSpPr>
          <p:nvPr/>
        </p:nvSpPr>
        <p:spPr bwMode="auto">
          <a:xfrm>
            <a:off x="2689858" y="1354891"/>
            <a:ext cx="6888480" cy="144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800" dirty="0">
                <a:ln w="3175">
                  <a:noFill/>
                </a:ln>
                <a:solidFill>
                  <a:srgbClr val="9CD7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学校安全教育</a:t>
            </a:r>
          </a:p>
        </p:txBody>
      </p:sp>
      <p:sp>
        <p:nvSpPr>
          <p:cNvPr id="8" name="文本框 66"/>
          <p:cNvSpPr txBox="1">
            <a:spLocks noChangeArrowheads="1"/>
          </p:cNvSpPr>
          <p:nvPr/>
        </p:nvSpPr>
        <p:spPr bwMode="auto">
          <a:xfrm>
            <a:off x="4738146" y="3348429"/>
            <a:ext cx="3104330" cy="37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defRPr sz="60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汇报人：</a:t>
            </a:r>
            <a:r>
              <a:rPr lang="en-US" altLang="zh-CN" sz="140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xiazaii</a:t>
            </a:r>
            <a:endParaRPr lang="zh-CN" altLang="en-US" sz="1400" dirty="0">
              <a:solidFill>
                <a:srgbClr val="9CD7F6"/>
              </a:solidFill>
              <a:latin typeface="汉仪铸字童年体W" panose="00020600040101010101" charset="-122"/>
              <a:ea typeface="汉仪铸字童年体W" panose="00020600040101010101" charset="-122"/>
              <a:cs typeface="+mn-ea"/>
              <a:sym typeface="+mn-lt"/>
            </a:endParaRPr>
          </a:p>
        </p:txBody>
      </p:sp>
      <p:sp>
        <p:nvSpPr>
          <p:cNvPr id="9" name="文本框 66"/>
          <p:cNvSpPr txBox="1">
            <a:spLocks noChangeArrowheads="1"/>
          </p:cNvSpPr>
          <p:nvPr/>
        </p:nvSpPr>
        <p:spPr bwMode="auto">
          <a:xfrm>
            <a:off x="3150872" y="2691331"/>
            <a:ext cx="59664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zh-CN" altLang="en-US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适用于公开课</a:t>
            </a:r>
            <a:r>
              <a:rPr lang="en-US" altLang="zh-CN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/</a:t>
            </a:r>
            <a:r>
              <a:rPr lang="zh-CN" altLang="en-US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培训课件</a:t>
            </a:r>
            <a:r>
              <a:rPr lang="en-US" altLang="zh-CN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/</a:t>
            </a:r>
            <a:r>
              <a:rPr lang="zh-CN" altLang="en-US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家长会等</a:t>
            </a:r>
          </a:p>
        </p:txBody>
      </p:sp>
      <p:sp>
        <p:nvSpPr>
          <p:cNvPr id="6" name="文本框 13"/>
          <p:cNvSpPr txBox="1">
            <a:spLocks noChangeArrowheads="1"/>
          </p:cNvSpPr>
          <p:nvPr/>
        </p:nvSpPr>
        <p:spPr bwMode="auto">
          <a:xfrm>
            <a:off x="5589903" y="525416"/>
            <a:ext cx="140208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dirty="0">
                <a:solidFill>
                  <a:srgbClr val="9CD7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202X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D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资源 81133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38735" y="5970270"/>
            <a:ext cx="12267565" cy="171450"/>
          </a:xfrm>
          <a:prstGeom prst="rect">
            <a:avLst/>
          </a:prstGeom>
        </p:spPr>
      </p:pic>
      <p:pic>
        <p:nvPicPr>
          <p:cNvPr id="12" name="图片 11" descr="资源 711333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-38100" y="6046470"/>
            <a:ext cx="12267565" cy="510540"/>
          </a:xfrm>
          <a:prstGeom prst="rect">
            <a:avLst/>
          </a:prstGeom>
        </p:spPr>
      </p:pic>
      <p:pic>
        <p:nvPicPr>
          <p:cNvPr id="11" name="图片 10" descr="资源 611333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-38735" y="6423660"/>
            <a:ext cx="12267565" cy="492125"/>
          </a:xfrm>
          <a:prstGeom prst="rect">
            <a:avLst/>
          </a:prstGeom>
        </p:spPr>
      </p:pic>
      <p:pic>
        <p:nvPicPr>
          <p:cNvPr id="2" name="图片 1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171575" y="6490335"/>
            <a:ext cx="898525" cy="358775"/>
          </a:xfrm>
          <a:prstGeom prst="rect">
            <a:avLst/>
          </a:prstGeom>
        </p:spPr>
      </p:pic>
      <p:pic>
        <p:nvPicPr>
          <p:cNvPr id="4" name="图片 3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27575" y="6557010"/>
            <a:ext cx="898525" cy="358775"/>
          </a:xfrm>
          <a:prstGeom prst="rect">
            <a:avLst/>
          </a:prstGeom>
        </p:spPr>
      </p:pic>
      <p:pic>
        <p:nvPicPr>
          <p:cNvPr id="5" name="图片 4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217025" y="6557010"/>
            <a:ext cx="898525" cy="358775"/>
          </a:xfrm>
          <a:prstGeom prst="rect">
            <a:avLst/>
          </a:prstGeom>
        </p:spPr>
      </p:pic>
      <p:pic>
        <p:nvPicPr>
          <p:cNvPr id="3" name="图片 2" descr="资源 11133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2646680" y="1052830"/>
            <a:ext cx="6896735" cy="4112895"/>
          </a:xfrm>
          <a:prstGeom prst="rect">
            <a:avLst/>
          </a:prstGeom>
        </p:spPr>
      </p:pic>
      <p:pic>
        <p:nvPicPr>
          <p:cNvPr id="6" name="图片 5" descr="资源 17113334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2230120" y="3561715"/>
            <a:ext cx="1577340" cy="2580005"/>
          </a:xfrm>
          <a:prstGeom prst="rect">
            <a:avLst/>
          </a:prstGeom>
        </p:spPr>
      </p:pic>
      <p:sp>
        <p:nvSpPr>
          <p:cNvPr id="57" name="标题 4"/>
          <p:cNvSpPr txBox="1"/>
          <p:nvPr/>
        </p:nvSpPr>
        <p:spPr>
          <a:xfrm>
            <a:off x="4043680" y="2654300"/>
            <a:ext cx="4105275" cy="865505"/>
          </a:xfrm>
          <a:prstGeom prst="rect">
            <a:avLst/>
          </a:prstGeom>
        </p:spPr>
        <p:txBody>
          <a:bodyPr vert="horz" lIns="121855" tIns="60927" rIns="121855" bIns="6092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zh-CN" altLang="en-US" sz="3600" spc="300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  <a:cs typeface="+mn-cs"/>
              </a:rPr>
              <a:t>添加标题文字</a:t>
            </a:r>
          </a:p>
        </p:txBody>
      </p:sp>
      <p:sp>
        <p:nvSpPr>
          <p:cNvPr id="7" name="文本框 8"/>
          <p:cNvSpPr txBox="1"/>
          <p:nvPr/>
        </p:nvSpPr>
        <p:spPr>
          <a:xfrm>
            <a:off x="4967559" y="2329490"/>
            <a:ext cx="2257132" cy="353695"/>
          </a:xfrm>
          <a:prstGeom prst="rect">
            <a:avLst/>
          </a:prstGeom>
          <a:noFill/>
        </p:spPr>
        <p:txBody>
          <a:bodyPr wrap="square" lIns="121855" tIns="60927" rIns="121855" bIns="60927" rtlCol="0">
            <a:spAutoFit/>
          </a:bodyPr>
          <a:lstStyle/>
          <a:p>
            <a:pPr algn="ctr"/>
            <a:r>
              <a:rPr lang="en-US" altLang="zh-CN" sz="1515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</a:rPr>
              <a:t>Add The Title Words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169018" y="2514144"/>
            <a:ext cx="1976546" cy="0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046684" y="2514144"/>
            <a:ext cx="1976546" cy="0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H_SubTitle_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05501" y="3171825"/>
            <a:ext cx="3094039" cy="704851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</a:ln>
        </p:spPr>
        <p:txBody>
          <a:bodyPr lIns="720000" tIns="0" rIns="0" bIns="0" anchor="ctr"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rgbClr val="414141"/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rgbClr val="414141"/>
              </a:solidFill>
              <a:cs typeface="+mn-ea"/>
              <a:sym typeface="+mn-lt"/>
            </a:endParaRPr>
          </a:p>
        </p:txBody>
      </p:sp>
      <p:sp>
        <p:nvSpPr>
          <p:cNvPr id="9" name="MH_SubTitle_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05501" y="3956049"/>
            <a:ext cx="3094039" cy="704851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</a:ln>
        </p:spPr>
        <p:txBody>
          <a:bodyPr lIns="720000" tIns="0" rIns="0" bIns="0" anchor="ctr"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rgbClr val="414141"/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rgbClr val="414141"/>
              </a:solidFill>
              <a:cs typeface="+mn-ea"/>
              <a:sym typeface="+mn-lt"/>
            </a:endParaRPr>
          </a:p>
        </p:txBody>
      </p:sp>
      <p:sp>
        <p:nvSpPr>
          <p:cNvPr id="3" name="MH_SubTitle_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05501" y="2355849"/>
            <a:ext cx="3094039" cy="704851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</a:ln>
        </p:spPr>
        <p:txBody>
          <a:bodyPr lIns="720000" tIns="0" rIns="0" bIns="0" anchor="ctr"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rgbClr val="414141"/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rgbClr val="414141"/>
              </a:solidFill>
              <a:cs typeface="+mn-ea"/>
              <a:sym typeface="+mn-lt"/>
            </a:endParaRPr>
          </a:p>
        </p:txBody>
      </p:sp>
      <p:sp>
        <p:nvSpPr>
          <p:cNvPr id="17" name="MH_SubTitle_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05501" y="4740275"/>
            <a:ext cx="3094039" cy="70643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</a:ln>
        </p:spPr>
        <p:txBody>
          <a:bodyPr lIns="720000" tIns="0" rIns="0" bIns="0" anchor="ctr"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rgbClr val="414141"/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rgbClr val="414141"/>
              </a:solidFill>
              <a:cs typeface="+mn-ea"/>
              <a:sym typeface="+mn-lt"/>
            </a:endParaRPr>
          </a:p>
        </p:txBody>
      </p:sp>
      <p:cxnSp>
        <p:nvCxnSpPr>
          <p:cNvPr id="8" name="MH_Other_1"/>
          <p:cNvCxnSpPr/>
          <p:nvPr>
            <p:custDataLst>
              <p:tags r:id="rId7"/>
            </p:custDataLst>
          </p:nvPr>
        </p:nvCxnSpPr>
        <p:spPr>
          <a:xfrm flipV="1">
            <a:off x="4748213" y="2755901"/>
            <a:ext cx="1347787" cy="1149351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MH_Other_2"/>
          <p:cNvCxnSpPr>
            <a:endCxn id="24" idx="2"/>
          </p:cNvCxnSpPr>
          <p:nvPr>
            <p:custDataLst>
              <p:tags r:id="rId8"/>
            </p:custDataLst>
          </p:nvPr>
        </p:nvCxnSpPr>
        <p:spPr>
          <a:xfrm flipV="1">
            <a:off x="4789488" y="3522663"/>
            <a:ext cx="1173163" cy="35401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MH_Other_3"/>
          <p:cNvCxnSpPr>
            <a:endCxn id="29" idx="2"/>
          </p:cNvCxnSpPr>
          <p:nvPr>
            <p:custDataLst>
              <p:tags r:id="rId9"/>
            </p:custDataLst>
          </p:nvPr>
        </p:nvCxnSpPr>
        <p:spPr>
          <a:xfrm>
            <a:off x="4837114" y="3924301"/>
            <a:ext cx="1125537" cy="38258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MH_Other_4"/>
          <p:cNvCxnSpPr/>
          <p:nvPr>
            <p:custDataLst>
              <p:tags r:id="rId10"/>
            </p:custDataLst>
          </p:nvPr>
        </p:nvCxnSpPr>
        <p:spPr>
          <a:xfrm>
            <a:off x="4910139" y="4003677"/>
            <a:ext cx="1255712" cy="108902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H_Other_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29013" y="4602163"/>
            <a:ext cx="1281112" cy="277812"/>
          </a:xfrm>
          <a:prstGeom prst="ellipse">
            <a:avLst/>
          </a:prstGeom>
          <a:gradFill rotWithShape="1">
            <a:gsLst>
              <a:gs pos="0">
                <a:srgbClr val="000000">
                  <a:alpha val="52000"/>
                </a:srgbClr>
              </a:gs>
              <a:gs pos="100000">
                <a:schemeClr val="bg1">
                  <a:lumMod val="65000"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zh-CN" altLang="en-US" sz="12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9" name="MH_Title_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4389" y="3108326"/>
            <a:ext cx="1601787" cy="157003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  <a:tileRect/>
          </a:gradFill>
          <a:ln w="19050">
            <a:noFill/>
            <a:round/>
          </a:ln>
        </p:spPr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2400" kern="0" dirty="0">
                <a:solidFill>
                  <a:srgbClr val="FFFFFF"/>
                </a:solidFill>
                <a:cs typeface="+mn-ea"/>
                <a:sym typeface="+mn-lt"/>
              </a:rPr>
              <a:t>单击此处可编辑内容</a:t>
            </a:r>
          </a:p>
        </p:txBody>
      </p:sp>
      <p:sp>
        <p:nvSpPr>
          <p:cNvPr id="15" name="MH_Other_6"/>
          <p:cNvSpPr/>
          <p:nvPr>
            <p:custDataLst>
              <p:tags r:id="rId13"/>
            </p:custDataLst>
          </p:nvPr>
        </p:nvSpPr>
        <p:spPr bwMode="auto">
          <a:xfrm>
            <a:off x="3506789" y="3124200"/>
            <a:ext cx="1282700" cy="608013"/>
          </a:xfrm>
          <a:custGeom>
            <a:avLst/>
            <a:gdLst>
              <a:gd name="T0" fmla="*/ 729 w 1321"/>
              <a:gd name="T1" fmla="*/ 203 h 712"/>
              <a:gd name="T2" fmla="*/ 738 w 1321"/>
              <a:gd name="T3" fmla="*/ 224 h 712"/>
              <a:gd name="T4" fmla="*/ 740 w 1321"/>
              <a:gd name="T5" fmla="*/ 244 h 712"/>
              <a:gd name="T6" fmla="*/ 737 w 1321"/>
              <a:gd name="T7" fmla="*/ 262 h 712"/>
              <a:gd name="T8" fmla="*/ 727 w 1321"/>
              <a:gd name="T9" fmla="*/ 279 h 712"/>
              <a:gd name="T10" fmla="*/ 713 w 1321"/>
              <a:gd name="T11" fmla="*/ 294 h 712"/>
              <a:gd name="T12" fmla="*/ 694 w 1321"/>
              <a:gd name="T13" fmla="*/ 306 h 712"/>
              <a:gd name="T14" fmla="*/ 670 w 1321"/>
              <a:gd name="T15" fmla="*/ 318 h 712"/>
              <a:gd name="T16" fmla="*/ 643 w 1321"/>
              <a:gd name="T17" fmla="*/ 329 h 712"/>
              <a:gd name="T18" fmla="*/ 612 w 1321"/>
              <a:gd name="T19" fmla="*/ 338 h 712"/>
              <a:gd name="T20" fmla="*/ 578 w 1321"/>
              <a:gd name="T21" fmla="*/ 346 h 712"/>
              <a:gd name="T22" fmla="*/ 542 w 1321"/>
              <a:gd name="T23" fmla="*/ 352 h 712"/>
              <a:gd name="T24" fmla="*/ 502 w 1321"/>
              <a:gd name="T25" fmla="*/ 357 h 712"/>
              <a:gd name="T26" fmla="*/ 462 w 1321"/>
              <a:gd name="T27" fmla="*/ 360 h 712"/>
              <a:gd name="T28" fmla="*/ 445 w 1321"/>
              <a:gd name="T29" fmla="*/ 361 h 712"/>
              <a:gd name="T30" fmla="*/ 267 w 1321"/>
              <a:gd name="T31" fmla="*/ 361 h 712"/>
              <a:gd name="T32" fmla="*/ 264 w 1321"/>
              <a:gd name="T33" fmla="*/ 361 h 712"/>
              <a:gd name="T34" fmla="*/ 229 w 1321"/>
              <a:gd name="T35" fmla="*/ 359 h 712"/>
              <a:gd name="T36" fmla="*/ 195 w 1321"/>
              <a:gd name="T37" fmla="*/ 357 h 712"/>
              <a:gd name="T38" fmla="*/ 162 w 1321"/>
              <a:gd name="T39" fmla="*/ 353 h 712"/>
              <a:gd name="T40" fmla="*/ 132 w 1321"/>
              <a:gd name="T41" fmla="*/ 349 h 712"/>
              <a:gd name="T42" fmla="*/ 104 w 1321"/>
              <a:gd name="T43" fmla="*/ 343 h 712"/>
              <a:gd name="T44" fmla="*/ 79 w 1321"/>
              <a:gd name="T45" fmla="*/ 336 h 712"/>
              <a:gd name="T46" fmla="*/ 57 w 1321"/>
              <a:gd name="T47" fmla="*/ 329 h 712"/>
              <a:gd name="T48" fmla="*/ 38 w 1321"/>
              <a:gd name="T49" fmla="*/ 319 h 712"/>
              <a:gd name="T50" fmla="*/ 22 w 1321"/>
              <a:gd name="T51" fmla="*/ 308 h 712"/>
              <a:gd name="T52" fmla="*/ 10 w 1321"/>
              <a:gd name="T53" fmla="*/ 296 h 712"/>
              <a:gd name="T54" fmla="*/ 3 w 1321"/>
              <a:gd name="T55" fmla="*/ 281 h 712"/>
              <a:gd name="T56" fmla="*/ 0 w 1321"/>
              <a:gd name="T57" fmla="*/ 266 h 712"/>
              <a:gd name="T58" fmla="*/ 0 w 1321"/>
              <a:gd name="T59" fmla="*/ 264 h 712"/>
              <a:gd name="T60" fmla="*/ 2 w 1321"/>
              <a:gd name="T61" fmla="*/ 247 h 712"/>
              <a:gd name="T62" fmla="*/ 9 w 1321"/>
              <a:gd name="T63" fmla="*/ 226 h 712"/>
              <a:gd name="T64" fmla="*/ 29 w 1321"/>
              <a:gd name="T65" fmla="*/ 188 h 712"/>
              <a:gd name="T66" fmla="*/ 53 w 1321"/>
              <a:gd name="T67" fmla="*/ 152 h 712"/>
              <a:gd name="T68" fmla="*/ 82 w 1321"/>
              <a:gd name="T69" fmla="*/ 119 h 712"/>
              <a:gd name="T70" fmla="*/ 114 w 1321"/>
              <a:gd name="T71" fmla="*/ 89 h 712"/>
              <a:gd name="T72" fmla="*/ 151 w 1321"/>
              <a:gd name="T73" fmla="*/ 63 h 712"/>
              <a:gd name="T74" fmla="*/ 191 w 1321"/>
              <a:gd name="T75" fmla="*/ 42 h 712"/>
              <a:gd name="T76" fmla="*/ 232 w 1321"/>
              <a:gd name="T77" fmla="*/ 24 h 712"/>
              <a:gd name="T78" fmla="*/ 278 w 1321"/>
              <a:gd name="T79" fmla="*/ 11 h 712"/>
              <a:gd name="T80" fmla="*/ 325 w 1321"/>
              <a:gd name="T81" fmla="*/ 3 h 712"/>
              <a:gd name="T82" fmla="*/ 374 w 1321"/>
              <a:gd name="T83" fmla="*/ 0 h 712"/>
              <a:gd name="T84" fmla="*/ 374 w 1321"/>
              <a:gd name="T85" fmla="*/ 0 h 712"/>
              <a:gd name="T86" fmla="*/ 425 w 1321"/>
              <a:gd name="T87" fmla="*/ 3 h 712"/>
              <a:gd name="T88" fmla="*/ 474 w 1321"/>
              <a:gd name="T89" fmla="*/ 12 h 712"/>
              <a:gd name="T90" fmla="*/ 522 w 1321"/>
              <a:gd name="T91" fmla="*/ 27 h 712"/>
              <a:gd name="T92" fmla="*/ 566 w 1321"/>
              <a:gd name="T93" fmla="*/ 46 h 712"/>
              <a:gd name="T94" fmla="*/ 606 w 1321"/>
              <a:gd name="T95" fmla="*/ 69 h 712"/>
              <a:gd name="T96" fmla="*/ 644 w 1321"/>
              <a:gd name="T97" fmla="*/ 98 h 712"/>
              <a:gd name="T98" fmla="*/ 677 w 1321"/>
              <a:gd name="T99" fmla="*/ 130 h 712"/>
              <a:gd name="T100" fmla="*/ 705 w 1321"/>
              <a:gd name="T101" fmla="*/ 165 h 712"/>
              <a:gd name="T102" fmla="*/ 729 w 1321"/>
              <a:gd name="T103" fmla="*/ 203 h 712"/>
              <a:gd name="T104" fmla="*/ 729 w 1321"/>
              <a:gd name="T105" fmla="*/ 203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sz="28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9" name="MH_Other_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62649" y="4003677"/>
            <a:ext cx="617539" cy="6064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  <a:tileRect/>
          </a:gradFill>
          <a:ln w="19050">
            <a:noFill/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FFFF"/>
                </a:solidFill>
                <a:cs typeface="+mn-ea"/>
                <a:sym typeface="+mn-lt"/>
              </a:rPr>
              <a:t>03</a:t>
            </a:r>
            <a:endParaRPr lang="zh-CN" altLang="en-US" sz="2400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4" name="MH_Other_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62649" y="3219452"/>
            <a:ext cx="617539" cy="6064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  <a:tileRect/>
          </a:gradFill>
          <a:ln w="19050">
            <a:noFill/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FFFF"/>
                </a:solidFill>
                <a:cs typeface="+mn-ea"/>
                <a:sym typeface="+mn-lt"/>
              </a:rPr>
              <a:t>02</a:t>
            </a:r>
            <a:endParaRPr lang="zh-CN" altLang="en-US" sz="2400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4" name="MH_Other_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62649" y="2405065"/>
            <a:ext cx="617539" cy="6064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  <a:tileRect/>
          </a:gradFill>
          <a:ln w="19050">
            <a:noFill/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FFFF"/>
                </a:solidFill>
                <a:cs typeface="+mn-ea"/>
                <a:sym typeface="+mn-lt"/>
              </a:rPr>
              <a:t>01</a:t>
            </a:r>
            <a:endParaRPr lang="zh-CN" altLang="en-US" sz="2400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8" name="MH_Other_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62649" y="4789488"/>
            <a:ext cx="617539" cy="60483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  <a:tileRect/>
          </a:gradFill>
          <a:ln w="19050">
            <a:noFill/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FFFF"/>
                </a:solidFill>
                <a:cs typeface="+mn-ea"/>
                <a:sym typeface="+mn-lt"/>
              </a:rPr>
              <a:t>04</a:t>
            </a:r>
            <a:endParaRPr lang="zh-CN" altLang="en-US" sz="2400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3" grpId="0" animBg="1"/>
      <p:bldP spid="17" grpId="0" animBg="1"/>
      <p:bldP spid="11" grpId="0" animBg="1"/>
      <p:bldP spid="19" grpId="0" animBg="1"/>
      <p:bldP spid="15" grpId="0" animBg="1"/>
      <p:bldP spid="29" grpId="0" animBg="1"/>
      <p:bldP spid="24" grpId="0" animBg="1"/>
      <p:bldP spid="34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22"/>
          <p:cNvSpPr>
            <a:spLocks noChangeArrowheads="1"/>
          </p:cNvSpPr>
          <p:nvPr/>
        </p:nvSpPr>
        <p:spPr bwMode="auto">
          <a:xfrm>
            <a:off x="7998984" y="4773191"/>
            <a:ext cx="713317" cy="7071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Oval 24"/>
          <p:cNvSpPr>
            <a:spLocks noChangeArrowheads="1"/>
          </p:cNvSpPr>
          <p:nvPr/>
        </p:nvSpPr>
        <p:spPr bwMode="auto">
          <a:xfrm>
            <a:off x="3563929" y="2300197"/>
            <a:ext cx="711200" cy="7071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3603155" y="4747783"/>
            <a:ext cx="711200" cy="7071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7964885" y="2296735"/>
            <a:ext cx="711200" cy="7071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31"/>
          <p:cNvSpPr>
            <a:spLocks noEditPoints="1"/>
          </p:cNvSpPr>
          <p:nvPr/>
        </p:nvSpPr>
        <p:spPr bwMode="auto">
          <a:xfrm>
            <a:off x="3777718" y="2475936"/>
            <a:ext cx="273049" cy="349357"/>
          </a:xfrm>
          <a:custGeom>
            <a:avLst/>
            <a:gdLst>
              <a:gd name="T0" fmla="*/ 60 w 67"/>
              <a:gd name="T1" fmla="*/ 77 h 86"/>
              <a:gd name="T2" fmla="*/ 55 w 67"/>
              <a:gd name="T3" fmla="*/ 82 h 86"/>
              <a:gd name="T4" fmla="*/ 38 w 67"/>
              <a:gd name="T5" fmla="*/ 86 h 86"/>
              <a:gd name="T6" fmla="*/ 22 w 67"/>
              <a:gd name="T7" fmla="*/ 79 h 86"/>
              <a:gd name="T8" fmla="*/ 22 w 67"/>
              <a:gd name="T9" fmla="*/ 79 h 86"/>
              <a:gd name="T10" fmla="*/ 22 w 67"/>
              <a:gd name="T11" fmla="*/ 79 h 86"/>
              <a:gd name="T12" fmla="*/ 17 w 67"/>
              <a:gd name="T13" fmla="*/ 73 h 86"/>
              <a:gd name="T14" fmla="*/ 8 w 67"/>
              <a:gd name="T15" fmla="*/ 58 h 86"/>
              <a:gd name="T16" fmla="*/ 8 w 67"/>
              <a:gd name="T17" fmla="*/ 58 h 86"/>
              <a:gd name="T18" fmla="*/ 3 w 67"/>
              <a:gd name="T19" fmla="*/ 49 h 86"/>
              <a:gd name="T20" fmla="*/ 9 w 67"/>
              <a:gd name="T21" fmla="*/ 37 h 86"/>
              <a:gd name="T22" fmla="*/ 17 w 67"/>
              <a:gd name="T23" fmla="*/ 41 h 86"/>
              <a:gd name="T24" fmla="*/ 18 w 67"/>
              <a:gd name="T25" fmla="*/ 41 h 86"/>
              <a:gd name="T26" fmla="*/ 18 w 67"/>
              <a:gd name="T27" fmla="*/ 42 h 86"/>
              <a:gd name="T28" fmla="*/ 18 w 67"/>
              <a:gd name="T29" fmla="*/ 14 h 86"/>
              <a:gd name="T30" fmla="*/ 30 w 67"/>
              <a:gd name="T31" fmla="*/ 7 h 86"/>
              <a:gd name="T32" fmla="*/ 44 w 67"/>
              <a:gd name="T33" fmla="*/ 7 h 86"/>
              <a:gd name="T34" fmla="*/ 56 w 67"/>
              <a:gd name="T35" fmla="*/ 14 h 86"/>
              <a:gd name="T36" fmla="*/ 56 w 67"/>
              <a:gd name="T37" fmla="*/ 14 h 86"/>
              <a:gd name="T38" fmla="*/ 56 w 67"/>
              <a:gd name="T39" fmla="*/ 14 h 86"/>
              <a:gd name="T40" fmla="*/ 67 w 67"/>
              <a:gd name="T41" fmla="*/ 21 h 86"/>
              <a:gd name="T42" fmla="*/ 67 w 67"/>
              <a:gd name="T43" fmla="*/ 59 h 86"/>
              <a:gd name="T44" fmla="*/ 65 w 67"/>
              <a:gd name="T45" fmla="*/ 69 h 86"/>
              <a:gd name="T46" fmla="*/ 60 w 67"/>
              <a:gd name="T47" fmla="*/ 77 h 86"/>
              <a:gd name="T48" fmla="*/ 52 w 67"/>
              <a:gd name="T49" fmla="*/ 76 h 86"/>
              <a:gd name="T50" fmla="*/ 52 w 67"/>
              <a:gd name="T51" fmla="*/ 76 h 86"/>
              <a:gd name="T52" fmla="*/ 56 w 67"/>
              <a:gd name="T53" fmla="*/ 73 h 86"/>
              <a:gd name="T54" fmla="*/ 60 w 67"/>
              <a:gd name="T55" fmla="*/ 67 h 86"/>
              <a:gd name="T56" fmla="*/ 61 w 67"/>
              <a:gd name="T57" fmla="*/ 59 h 86"/>
              <a:gd name="T58" fmla="*/ 61 w 67"/>
              <a:gd name="T59" fmla="*/ 21 h 86"/>
              <a:gd name="T60" fmla="*/ 58 w 67"/>
              <a:gd name="T61" fmla="*/ 21 h 86"/>
              <a:gd name="T62" fmla="*/ 58 w 67"/>
              <a:gd name="T63" fmla="*/ 39 h 86"/>
              <a:gd name="T64" fmla="*/ 50 w 67"/>
              <a:gd name="T65" fmla="*/ 39 h 86"/>
              <a:gd name="T66" fmla="*/ 50 w 67"/>
              <a:gd name="T67" fmla="*/ 14 h 86"/>
              <a:gd name="T68" fmla="*/ 47 w 67"/>
              <a:gd name="T69" fmla="*/ 14 h 86"/>
              <a:gd name="T70" fmla="*/ 47 w 67"/>
              <a:gd name="T71" fmla="*/ 14 h 86"/>
              <a:gd name="T72" fmla="*/ 47 w 67"/>
              <a:gd name="T73" fmla="*/ 39 h 86"/>
              <a:gd name="T74" fmla="*/ 39 w 67"/>
              <a:gd name="T75" fmla="*/ 39 h 86"/>
              <a:gd name="T76" fmla="*/ 39 w 67"/>
              <a:gd name="T77" fmla="*/ 10 h 86"/>
              <a:gd name="T78" fmla="*/ 35 w 67"/>
              <a:gd name="T79" fmla="*/ 10 h 86"/>
              <a:gd name="T80" fmla="*/ 35 w 67"/>
              <a:gd name="T81" fmla="*/ 39 h 86"/>
              <a:gd name="T82" fmla="*/ 28 w 67"/>
              <a:gd name="T83" fmla="*/ 39 h 86"/>
              <a:gd name="T84" fmla="*/ 28 w 67"/>
              <a:gd name="T85" fmla="*/ 14 h 86"/>
              <a:gd name="T86" fmla="*/ 24 w 67"/>
              <a:gd name="T87" fmla="*/ 14 h 86"/>
              <a:gd name="T88" fmla="*/ 24 w 67"/>
              <a:gd name="T89" fmla="*/ 49 h 86"/>
              <a:gd name="T90" fmla="*/ 16 w 67"/>
              <a:gd name="T91" fmla="*/ 51 h 86"/>
              <a:gd name="T92" fmla="*/ 12 w 67"/>
              <a:gd name="T93" fmla="*/ 44 h 86"/>
              <a:gd name="T94" fmla="*/ 8 w 67"/>
              <a:gd name="T95" fmla="*/ 46 h 86"/>
              <a:gd name="T96" fmla="*/ 13 w 67"/>
              <a:gd name="T97" fmla="*/ 55 h 86"/>
              <a:gd name="T98" fmla="*/ 13 w 67"/>
              <a:gd name="T99" fmla="*/ 55 h 86"/>
              <a:gd name="T100" fmla="*/ 22 w 67"/>
              <a:gd name="T101" fmla="*/ 70 h 86"/>
              <a:gd name="T102" fmla="*/ 26 w 67"/>
              <a:gd name="T103" fmla="*/ 74 h 86"/>
              <a:gd name="T104" fmla="*/ 38 w 67"/>
              <a:gd name="T105" fmla="*/ 80 h 86"/>
              <a:gd name="T106" fmla="*/ 52 w 67"/>
              <a:gd name="T107" fmla="*/ 7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" h="86">
                <a:moveTo>
                  <a:pt x="60" y="77"/>
                </a:moveTo>
                <a:cubicBezTo>
                  <a:pt x="59" y="79"/>
                  <a:pt x="57" y="80"/>
                  <a:pt x="55" y="82"/>
                </a:cubicBezTo>
                <a:cubicBezTo>
                  <a:pt x="50" y="85"/>
                  <a:pt x="44" y="86"/>
                  <a:pt x="38" y="86"/>
                </a:cubicBezTo>
                <a:cubicBezTo>
                  <a:pt x="32" y="85"/>
                  <a:pt x="26" y="83"/>
                  <a:pt x="22" y="79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79"/>
                  <a:pt x="22" y="79"/>
                  <a:pt x="22" y="79"/>
                </a:cubicBezTo>
                <a:cubicBezTo>
                  <a:pt x="20" y="77"/>
                  <a:pt x="18" y="75"/>
                  <a:pt x="17" y="73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3" y="49"/>
                  <a:pt x="3" y="49"/>
                  <a:pt x="3" y="49"/>
                </a:cubicBezTo>
                <a:cubicBezTo>
                  <a:pt x="0" y="44"/>
                  <a:pt x="3" y="38"/>
                  <a:pt x="9" y="37"/>
                </a:cubicBezTo>
                <a:cubicBezTo>
                  <a:pt x="12" y="37"/>
                  <a:pt x="15" y="38"/>
                  <a:pt x="17" y="41"/>
                </a:cubicBezTo>
                <a:cubicBezTo>
                  <a:pt x="17" y="41"/>
                  <a:pt x="18" y="41"/>
                  <a:pt x="18" y="41"/>
                </a:cubicBezTo>
                <a:cubicBezTo>
                  <a:pt x="18" y="42"/>
                  <a:pt x="18" y="42"/>
                  <a:pt x="18" y="42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8"/>
                  <a:pt x="25" y="4"/>
                  <a:pt x="30" y="7"/>
                </a:cubicBezTo>
                <a:cubicBezTo>
                  <a:pt x="32" y="0"/>
                  <a:pt x="42" y="0"/>
                  <a:pt x="44" y="7"/>
                </a:cubicBezTo>
                <a:cubicBezTo>
                  <a:pt x="49" y="4"/>
                  <a:pt x="56" y="8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61" y="12"/>
                  <a:pt x="67" y="15"/>
                  <a:pt x="67" y="21"/>
                </a:cubicBezTo>
                <a:cubicBezTo>
                  <a:pt x="67" y="59"/>
                  <a:pt x="67" y="59"/>
                  <a:pt x="67" y="59"/>
                </a:cubicBezTo>
                <a:cubicBezTo>
                  <a:pt x="67" y="62"/>
                  <a:pt x="66" y="66"/>
                  <a:pt x="65" y="69"/>
                </a:cubicBezTo>
                <a:cubicBezTo>
                  <a:pt x="64" y="72"/>
                  <a:pt x="63" y="75"/>
                  <a:pt x="60" y="77"/>
                </a:cubicBezTo>
                <a:close/>
                <a:moveTo>
                  <a:pt x="52" y="76"/>
                </a:moveTo>
                <a:cubicBezTo>
                  <a:pt x="52" y="76"/>
                  <a:pt x="52" y="76"/>
                  <a:pt x="52" y="76"/>
                </a:cubicBezTo>
                <a:cubicBezTo>
                  <a:pt x="53" y="76"/>
                  <a:pt x="55" y="74"/>
                  <a:pt x="56" y="73"/>
                </a:cubicBezTo>
                <a:cubicBezTo>
                  <a:pt x="58" y="71"/>
                  <a:pt x="59" y="69"/>
                  <a:pt x="60" y="67"/>
                </a:cubicBezTo>
                <a:cubicBezTo>
                  <a:pt x="61" y="64"/>
                  <a:pt x="61" y="62"/>
                  <a:pt x="61" y="59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19"/>
                  <a:pt x="58" y="19"/>
                  <a:pt x="58" y="21"/>
                </a:cubicBezTo>
                <a:cubicBezTo>
                  <a:pt x="58" y="39"/>
                  <a:pt x="58" y="39"/>
                  <a:pt x="58" y="39"/>
                </a:cubicBezTo>
                <a:cubicBezTo>
                  <a:pt x="58" y="44"/>
                  <a:pt x="50" y="44"/>
                  <a:pt x="50" y="39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2"/>
                  <a:pt x="47" y="12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39"/>
                  <a:pt x="47" y="39"/>
                  <a:pt x="47" y="39"/>
                </a:cubicBezTo>
                <a:cubicBezTo>
                  <a:pt x="47" y="44"/>
                  <a:pt x="39" y="44"/>
                  <a:pt x="39" y="39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7"/>
                  <a:pt x="35" y="7"/>
                  <a:pt x="35" y="10"/>
                </a:cubicBezTo>
                <a:cubicBezTo>
                  <a:pt x="35" y="39"/>
                  <a:pt x="35" y="39"/>
                  <a:pt x="35" y="39"/>
                </a:cubicBezTo>
                <a:cubicBezTo>
                  <a:pt x="35" y="44"/>
                  <a:pt x="28" y="44"/>
                  <a:pt x="28" y="39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2"/>
                  <a:pt x="24" y="12"/>
                  <a:pt x="24" y="14"/>
                </a:cubicBezTo>
                <a:cubicBezTo>
                  <a:pt x="24" y="49"/>
                  <a:pt x="24" y="49"/>
                  <a:pt x="24" y="49"/>
                </a:cubicBezTo>
                <a:cubicBezTo>
                  <a:pt x="24" y="53"/>
                  <a:pt x="19" y="55"/>
                  <a:pt x="16" y="51"/>
                </a:cubicBezTo>
                <a:cubicBezTo>
                  <a:pt x="12" y="44"/>
                  <a:pt x="12" y="44"/>
                  <a:pt x="12" y="44"/>
                </a:cubicBezTo>
                <a:cubicBezTo>
                  <a:pt x="11" y="42"/>
                  <a:pt x="7" y="43"/>
                  <a:pt x="8" y="46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22" y="70"/>
                  <a:pt x="22" y="70"/>
                  <a:pt x="22" y="70"/>
                </a:cubicBezTo>
                <a:cubicBezTo>
                  <a:pt x="23" y="72"/>
                  <a:pt x="24" y="73"/>
                  <a:pt x="26" y="74"/>
                </a:cubicBezTo>
                <a:cubicBezTo>
                  <a:pt x="29" y="77"/>
                  <a:pt x="34" y="79"/>
                  <a:pt x="38" y="80"/>
                </a:cubicBezTo>
                <a:cubicBezTo>
                  <a:pt x="43" y="80"/>
                  <a:pt x="48" y="79"/>
                  <a:pt x="52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Freeform 32"/>
          <p:cNvSpPr>
            <a:spLocks noEditPoints="1"/>
          </p:cNvSpPr>
          <p:nvPr/>
        </p:nvSpPr>
        <p:spPr bwMode="auto">
          <a:xfrm>
            <a:off x="8163857" y="2504231"/>
            <a:ext cx="311151" cy="292191"/>
          </a:xfrm>
          <a:custGeom>
            <a:avLst/>
            <a:gdLst>
              <a:gd name="T0" fmla="*/ 38 w 77"/>
              <a:gd name="T1" fmla="*/ 18 h 72"/>
              <a:gd name="T2" fmla="*/ 39 w 77"/>
              <a:gd name="T3" fmla="*/ 41 h 72"/>
              <a:gd name="T4" fmla="*/ 41 w 77"/>
              <a:gd name="T5" fmla="*/ 13 h 72"/>
              <a:gd name="T6" fmla="*/ 38 w 77"/>
              <a:gd name="T7" fmla="*/ 12 h 72"/>
              <a:gd name="T8" fmla="*/ 32 w 77"/>
              <a:gd name="T9" fmla="*/ 22 h 72"/>
              <a:gd name="T10" fmla="*/ 74 w 77"/>
              <a:gd name="T11" fmla="*/ 9 h 72"/>
              <a:gd name="T12" fmla="*/ 66 w 77"/>
              <a:gd name="T13" fmla="*/ 9 h 72"/>
              <a:gd name="T14" fmla="*/ 63 w 77"/>
              <a:gd name="T15" fmla="*/ 0 h 72"/>
              <a:gd name="T16" fmla="*/ 11 w 77"/>
              <a:gd name="T17" fmla="*/ 3 h 72"/>
              <a:gd name="T18" fmla="*/ 3 w 77"/>
              <a:gd name="T19" fmla="*/ 9 h 72"/>
              <a:gd name="T20" fmla="*/ 0 w 77"/>
              <a:gd name="T21" fmla="*/ 29 h 72"/>
              <a:gd name="T22" fmla="*/ 5 w 77"/>
              <a:gd name="T23" fmla="*/ 41 h 72"/>
              <a:gd name="T24" fmla="*/ 36 w 77"/>
              <a:gd name="T25" fmla="*/ 59 h 72"/>
              <a:gd name="T26" fmla="*/ 23 w 77"/>
              <a:gd name="T27" fmla="*/ 66 h 72"/>
              <a:gd name="T28" fmla="*/ 23 w 77"/>
              <a:gd name="T29" fmla="*/ 72 h 72"/>
              <a:gd name="T30" fmla="*/ 57 w 77"/>
              <a:gd name="T31" fmla="*/ 69 h 72"/>
              <a:gd name="T32" fmla="*/ 41 w 77"/>
              <a:gd name="T33" fmla="*/ 66 h 72"/>
              <a:gd name="T34" fmla="*/ 62 w 77"/>
              <a:gd name="T35" fmla="*/ 46 h 72"/>
              <a:gd name="T36" fmla="*/ 72 w 77"/>
              <a:gd name="T37" fmla="*/ 41 h 72"/>
              <a:gd name="T38" fmla="*/ 77 w 77"/>
              <a:gd name="T39" fmla="*/ 12 h 72"/>
              <a:gd name="T40" fmla="*/ 9 w 77"/>
              <a:gd name="T41" fmla="*/ 37 h 72"/>
              <a:gd name="T42" fmla="*/ 9 w 77"/>
              <a:gd name="T43" fmla="*/ 37 h 72"/>
              <a:gd name="T44" fmla="*/ 6 w 77"/>
              <a:gd name="T45" fmla="*/ 15 h 72"/>
              <a:gd name="T46" fmla="*/ 11 w 77"/>
              <a:gd name="T47" fmla="*/ 32 h 72"/>
              <a:gd name="T48" fmla="*/ 9 w 77"/>
              <a:gd name="T49" fmla="*/ 37 h 72"/>
              <a:gd name="T50" fmla="*/ 60 w 77"/>
              <a:gd name="T51" fmla="*/ 31 h 72"/>
              <a:gd name="T52" fmla="*/ 58 w 77"/>
              <a:gd name="T53" fmla="*/ 41 h 72"/>
              <a:gd name="T54" fmla="*/ 38 w 77"/>
              <a:gd name="T55" fmla="*/ 53 h 72"/>
              <a:gd name="T56" fmla="*/ 19 w 77"/>
              <a:gd name="T57" fmla="*/ 41 h 72"/>
              <a:gd name="T58" fmla="*/ 17 w 77"/>
              <a:gd name="T59" fmla="*/ 6 h 72"/>
              <a:gd name="T60" fmla="*/ 60 w 77"/>
              <a:gd name="T61" fmla="*/ 31 h 72"/>
              <a:gd name="T62" fmla="*/ 71 w 77"/>
              <a:gd name="T63" fmla="*/ 29 h 72"/>
              <a:gd name="T64" fmla="*/ 68 w 77"/>
              <a:gd name="T65" fmla="*/ 37 h 72"/>
              <a:gd name="T66" fmla="*/ 66 w 77"/>
              <a:gd name="T67" fmla="*/ 32 h 72"/>
              <a:gd name="T68" fmla="*/ 66 w 77"/>
              <a:gd name="T69" fmla="*/ 31 h 72"/>
              <a:gd name="T70" fmla="*/ 71 w 77"/>
              <a:gd name="T71" fmla="*/ 15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72">
                <a:moveTo>
                  <a:pt x="35" y="22"/>
                </a:moveTo>
                <a:cubicBezTo>
                  <a:pt x="38" y="18"/>
                  <a:pt x="38" y="18"/>
                  <a:pt x="38" y="18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9" y="41"/>
                </a:cubicBezTo>
                <a:cubicBezTo>
                  <a:pt x="40" y="41"/>
                  <a:pt x="41" y="41"/>
                  <a:pt x="41" y="40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12"/>
                  <a:pt x="40" y="11"/>
                  <a:pt x="39" y="11"/>
                </a:cubicBezTo>
                <a:cubicBezTo>
                  <a:pt x="39" y="11"/>
                  <a:pt x="38" y="12"/>
                  <a:pt x="38" y="12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20"/>
                  <a:pt x="32" y="21"/>
                  <a:pt x="32" y="22"/>
                </a:cubicBezTo>
                <a:cubicBezTo>
                  <a:pt x="33" y="23"/>
                  <a:pt x="34" y="22"/>
                  <a:pt x="35" y="22"/>
                </a:cubicBezTo>
                <a:close/>
                <a:moveTo>
                  <a:pt x="74" y="9"/>
                </a:moveTo>
                <a:cubicBezTo>
                  <a:pt x="74" y="9"/>
                  <a:pt x="74" y="9"/>
                  <a:pt x="74" y="9"/>
                </a:cubicBezTo>
                <a:cubicBezTo>
                  <a:pt x="66" y="9"/>
                  <a:pt x="66" y="9"/>
                  <a:pt x="66" y="9"/>
                </a:cubicBezTo>
                <a:cubicBezTo>
                  <a:pt x="66" y="3"/>
                  <a:pt x="66" y="3"/>
                  <a:pt x="66" y="3"/>
                </a:cubicBezTo>
                <a:cubicBezTo>
                  <a:pt x="66" y="1"/>
                  <a:pt x="65" y="0"/>
                  <a:pt x="6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2" y="0"/>
                  <a:pt x="11" y="1"/>
                  <a:pt x="11" y="3"/>
                </a:cubicBezTo>
                <a:cubicBezTo>
                  <a:pt x="11" y="9"/>
                  <a:pt x="11" y="9"/>
                  <a:pt x="11" y="9"/>
                </a:cubicBezTo>
                <a:cubicBezTo>
                  <a:pt x="3" y="9"/>
                  <a:pt x="3" y="9"/>
                  <a:pt x="3" y="9"/>
                </a:cubicBezTo>
                <a:cubicBezTo>
                  <a:pt x="1" y="9"/>
                  <a:pt x="0" y="11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3"/>
                  <a:pt x="2" y="38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8" y="44"/>
                  <a:pt x="11" y="46"/>
                  <a:pt x="15" y="46"/>
                </a:cubicBezTo>
                <a:cubicBezTo>
                  <a:pt x="20" y="53"/>
                  <a:pt x="27" y="58"/>
                  <a:pt x="36" y="59"/>
                </a:cubicBezTo>
                <a:cubicBezTo>
                  <a:pt x="36" y="66"/>
                  <a:pt x="36" y="66"/>
                  <a:pt x="36" y="66"/>
                </a:cubicBezTo>
                <a:cubicBezTo>
                  <a:pt x="23" y="66"/>
                  <a:pt x="23" y="66"/>
                  <a:pt x="23" y="66"/>
                </a:cubicBezTo>
                <a:cubicBezTo>
                  <a:pt x="21" y="66"/>
                  <a:pt x="20" y="67"/>
                  <a:pt x="20" y="69"/>
                </a:cubicBezTo>
                <a:cubicBezTo>
                  <a:pt x="20" y="71"/>
                  <a:pt x="21" y="72"/>
                  <a:pt x="23" y="72"/>
                </a:cubicBezTo>
                <a:cubicBezTo>
                  <a:pt x="54" y="72"/>
                  <a:pt x="54" y="72"/>
                  <a:pt x="54" y="72"/>
                </a:cubicBezTo>
                <a:cubicBezTo>
                  <a:pt x="56" y="72"/>
                  <a:pt x="57" y="71"/>
                  <a:pt x="57" y="69"/>
                </a:cubicBezTo>
                <a:cubicBezTo>
                  <a:pt x="57" y="67"/>
                  <a:pt x="56" y="66"/>
                  <a:pt x="54" y="66"/>
                </a:cubicBezTo>
                <a:cubicBezTo>
                  <a:pt x="41" y="66"/>
                  <a:pt x="41" y="66"/>
                  <a:pt x="41" y="66"/>
                </a:cubicBezTo>
                <a:cubicBezTo>
                  <a:pt x="41" y="59"/>
                  <a:pt x="41" y="59"/>
                  <a:pt x="41" y="59"/>
                </a:cubicBezTo>
                <a:cubicBezTo>
                  <a:pt x="50" y="58"/>
                  <a:pt x="57" y="53"/>
                  <a:pt x="62" y="46"/>
                </a:cubicBezTo>
                <a:cubicBezTo>
                  <a:pt x="66" y="46"/>
                  <a:pt x="69" y="44"/>
                  <a:pt x="72" y="41"/>
                </a:cubicBezTo>
                <a:cubicBezTo>
                  <a:pt x="72" y="41"/>
                  <a:pt x="72" y="41"/>
                  <a:pt x="72" y="41"/>
                </a:cubicBezTo>
                <a:cubicBezTo>
                  <a:pt x="75" y="38"/>
                  <a:pt x="77" y="33"/>
                  <a:pt x="77" y="29"/>
                </a:cubicBezTo>
                <a:cubicBezTo>
                  <a:pt x="77" y="12"/>
                  <a:pt x="77" y="12"/>
                  <a:pt x="77" y="12"/>
                </a:cubicBezTo>
                <a:cubicBezTo>
                  <a:pt x="77" y="11"/>
                  <a:pt x="76" y="9"/>
                  <a:pt x="74" y="9"/>
                </a:cubicBezTo>
                <a:close/>
                <a:moveTo>
                  <a:pt x="9" y="37"/>
                </a:move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7" y="35"/>
                  <a:pt x="6" y="32"/>
                  <a:pt x="6" y="29"/>
                </a:cubicBezTo>
                <a:cubicBezTo>
                  <a:pt x="6" y="15"/>
                  <a:pt x="6" y="15"/>
                  <a:pt x="6" y="15"/>
                </a:cubicBezTo>
                <a:cubicBezTo>
                  <a:pt x="11" y="15"/>
                  <a:pt x="11" y="15"/>
                  <a:pt x="11" y="15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4"/>
                  <a:pt x="11" y="36"/>
                  <a:pt x="12" y="39"/>
                </a:cubicBezTo>
                <a:cubicBezTo>
                  <a:pt x="11" y="38"/>
                  <a:pt x="10" y="38"/>
                  <a:pt x="9" y="37"/>
                </a:cubicBezTo>
                <a:close/>
                <a:moveTo>
                  <a:pt x="60" y="31"/>
                </a:moveTo>
                <a:cubicBezTo>
                  <a:pt x="60" y="31"/>
                  <a:pt x="60" y="31"/>
                  <a:pt x="60" y="31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5"/>
                  <a:pt x="59" y="38"/>
                  <a:pt x="58" y="41"/>
                </a:cubicBezTo>
                <a:cubicBezTo>
                  <a:pt x="58" y="41"/>
                  <a:pt x="58" y="41"/>
                  <a:pt x="58" y="41"/>
                </a:cubicBezTo>
                <a:cubicBezTo>
                  <a:pt x="54" y="48"/>
                  <a:pt x="47" y="53"/>
                  <a:pt x="38" y="53"/>
                </a:cubicBezTo>
                <a:cubicBezTo>
                  <a:pt x="30" y="53"/>
                  <a:pt x="23" y="48"/>
                  <a:pt x="19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18" y="38"/>
                  <a:pt x="17" y="35"/>
                  <a:pt x="17" y="31"/>
                </a:cubicBezTo>
                <a:cubicBezTo>
                  <a:pt x="17" y="6"/>
                  <a:pt x="17" y="6"/>
                  <a:pt x="17" y="6"/>
                </a:cubicBezTo>
                <a:cubicBezTo>
                  <a:pt x="60" y="6"/>
                  <a:pt x="60" y="6"/>
                  <a:pt x="60" y="6"/>
                </a:cubicBezTo>
                <a:cubicBezTo>
                  <a:pt x="60" y="31"/>
                  <a:pt x="60" y="31"/>
                  <a:pt x="60" y="31"/>
                </a:cubicBezTo>
                <a:close/>
                <a:moveTo>
                  <a:pt x="71" y="29"/>
                </a:moveTo>
                <a:cubicBezTo>
                  <a:pt x="71" y="29"/>
                  <a:pt x="71" y="29"/>
                  <a:pt x="71" y="29"/>
                </a:cubicBezTo>
                <a:cubicBezTo>
                  <a:pt x="71" y="32"/>
                  <a:pt x="70" y="35"/>
                  <a:pt x="68" y="37"/>
                </a:cubicBezTo>
                <a:cubicBezTo>
                  <a:pt x="68" y="37"/>
                  <a:pt x="68" y="37"/>
                  <a:pt x="68" y="37"/>
                </a:cubicBezTo>
                <a:cubicBezTo>
                  <a:pt x="67" y="38"/>
                  <a:pt x="66" y="38"/>
                  <a:pt x="65" y="39"/>
                </a:cubicBezTo>
                <a:cubicBezTo>
                  <a:pt x="66" y="36"/>
                  <a:pt x="66" y="34"/>
                  <a:pt x="66" y="32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15"/>
                  <a:pt x="66" y="15"/>
                  <a:pt x="66" y="15"/>
                </a:cubicBezTo>
                <a:cubicBezTo>
                  <a:pt x="71" y="15"/>
                  <a:pt x="71" y="15"/>
                  <a:pt x="71" y="15"/>
                </a:cubicBezTo>
                <a:cubicBezTo>
                  <a:pt x="71" y="29"/>
                  <a:pt x="71" y="29"/>
                  <a:pt x="71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33"/>
          <p:cNvSpPr>
            <a:spLocks noEditPoints="1"/>
          </p:cNvSpPr>
          <p:nvPr/>
        </p:nvSpPr>
        <p:spPr bwMode="auto">
          <a:xfrm>
            <a:off x="8200068" y="4967983"/>
            <a:ext cx="311149" cy="317599"/>
          </a:xfrm>
          <a:custGeom>
            <a:avLst/>
            <a:gdLst>
              <a:gd name="T0" fmla="*/ 66 w 77"/>
              <a:gd name="T1" fmla="*/ 12 h 78"/>
              <a:gd name="T2" fmla="*/ 66 w 77"/>
              <a:gd name="T3" fmla="*/ 66 h 78"/>
              <a:gd name="T4" fmla="*/ 11 w 77"/>
              <a:gd name="T5" fmla="*/ 66 h 78"/>
              <a:gd name="T6" fmla="*/ 11 w 77"/>
              <a:gd name="T7" fmla="*/ 12 h 78"/>
              <a:gd name="T8" fmla="*/ 37 w 77"/>
              <a:gd name="T9" fmla="*/ 72 h 78"/>
              <a:gd name="T10" fmla="*/ 37 w 77"/>
              <a:gd name="T11" fmla="*/ 59 h 78"/>
              <a:gd name="T12" fmla="*/ 25 w 77"/>
              <a:gd name="T13" fmla="*/ 62 h 78"/>
              <a:gd name="T14" fmla="*/ 33 w 77"/>
              <a:gd name="T15" fmla="*/ 71 h 78"/>
              <a:gd name="T16" fmla="*/ 62 w 77"/>
              <a:gd name="T17" fmla="*/ 16 h 78"/>
              <a:gd name="T18" fmla="*/ 61 w 77"/>
              <a:gd name="T19" fmla="*/ 15 h 78"/>
              <a:gd name="T20" fmla="*/ 60 w 77"/>
              <a:gd name="T21" fmla="*/ 37 h 78"/>
              <a:gd name="T22" fmla="*/ 62 w 77"/>
              <a:gd name="T23" fmla="*/ 16 h 78"/>
              <a:gd name="T24" fmla="*/ 58 w 77"/>
              <a:gd name="T25" fmla="*/ 13 h 78"/>
              <a:gd name="T26" fmla="*/ 54 w 77"/>
              <a:gd name="T27" fmla="*/ 13 h 78"/>
              <a:gd name="T28" fmla="*/ 58 w 77"/>
              <a:gd name="T29" fmla="*/ 13 h 78"/>
              <a:gd name="T30" fmla="*/ 44 w 77"/>
              <a:gd name="T31" fmla="*/ 7 h 78"/>
              <a:gd name="T32" fmla="*/ 40 w 77"/>
              <a:gd name="T33" fmla="*/ 19 h 78"/>
              <a:gd name="T34" fmla="*/ 52 w 77"/>
              <a:gd name="T35" fmla="*/ 16 h 78"/>
              <a:gd name="T36" fmla="*/ 44 w 77"/>
              <a:gd name="T37" fmla="*/ 7 h 78"/>
              <a:gd name="T38" fmla="*/ 37 w 77"/>
              <a:gd name="T39" fmla="*/ 6 h 78"/>
              <a:gd name="T40" fmla="*/ 26 w 77"/>
              <a:gd name="T41" fmla="*/ 14 h 78"/>
              <a:gd name="T42" fmla="*/ 27 w 77"/>
              <a:gd name="T43" fmla="*/ 17 h 78"/>
              <a:gd name="T44" fmla="*/ 37 w 77"/>
              <a:gd name="T45" fmla="*/ 6 h 78"/>
              <a:gd name="T46" fmla="*/ 26 w 77"/>
              <a:gd name="T47" fmla="*/ 9 h 78"/>
              <a:gd name="T48" fmla="*/ 22 w 77"/>
              <a:gd name="T49" fmla="*/ 15 h 78"/>
              <a:gd name="T50" fmla="*/ 26 w 77"/>
              <a:gd name="T51" fmla="*/ 9 h 78"/>
              <a:gd name="T52" fmla="*/ 16 w 77"/>
              <a:gd name="T53" fmla="*/ 15 h 78"/>
              <a:gd name="T54" fmla="*/ 6 w 77"/>
              <a:gd name="T55" fmla="*/ 37 h 78"/>
              <a:gd name="T56" fmla="*/ 21 w 77"/>
              <a:gd name="T57" fmla="*/ 18 h 78"/>
              <a:gd name="T58" fmla="*/ 6 w 77"/>
              <a:gd name="T59" fmla="*/ 41 h 78"/>
              <a:gd name="T60" fmla="*/ 15 w 77"/>
              <a:gd name="T61" fmla="*/ 62 h 78"/>
              <a:gd name="T62" fmla="*/ 21 w 77"/>
              <a:gd name="T63" fmla="*/ 60 h 78"/>
              <a:gd name="T64" fmla="*/ 6 w 77"/>
              <a:gd name="T65" fmla="*/ 41 h 78"/>
              <a:gd name="T66" fmla="*/ 19 w 77"/>
              <a:gd name="T67" fmla="*/ 65 h 78"/>
              <a:gd name="T68" fmla="*/ 23 w 77"/>
              <a:gd name="T69" fmla="*/ 65 h 78"/>
              <a:gd name="T70" fmla="*/ 19 w 77"/>
              <a:gd name="T71" fmla="*/ 65 h 78"/>
              <a:gd name="T72" fmla="*/ 40 w 77"/>
              <a:gd name="T73" fmla="*/ 72 h 78"/>
              <a:gd name="T74" fmla="*/ 51 w 77"/>
              <a:gd name="T75" fmla="*/ 63 h 78"/>
              <a:gd name="T76" fmla="*/ 50 w 77"/>
              <a:gd name="T77" fmla="*/ 61 h 78"/>
              <a:gd name="T78" fmla="*/ 40 w 77"/>
              <a:gd name="T79" fmla="*/ 72 h 78"/>
              <a:gd name="T80" fmla="*/ 51 w 77"/>
              <a:gd name="T81" fmla="*/ 69 h 78"/>
              <a:gd name="T82" fmla="*/ 55 w 77"/>
              <a:gd name="T83" fmla="*/ 63 h 78"/>
              <a:gd name="T84" fmla="*/ 51 w 77"/>
              <a:gd name="T85" fmla="*/ 69 h 78"/>
              <a:gd name="T86" fmla="*/ 61 w 77"/>
              <a:gd name="T87" fmla="*/ 63 h 78"/>
              <a:gd name="T88" fmla="*/ 71 w 77"/>
              <a:gd name="T89" fmla="*/ 41 h 78"/>
              <a:gd name="T90" fmla="*/ 56 w 77"/>
              <a:gd name="T91" fmla="*/ 60 h 78"/>
              <a:gd name="T92" fmla="*/ 53 w 77"/>
              <a:gd name="T93" fmla="*/ 19 h 78"/>
              <a:gd name="T94" fmla="*/ 52 w 77"/>
              <a:gd name="T95" fmla="*/ 20 h 78"/>
              <a:gd name="T96" fmla="*/ 40 w 77"/>
              <a:gd name="T97" fmla="*/ 37 h 78"/>
              <a:gd name="T98" fmla="*/ 53 w 77"/>
              <a:gd name="T99" fmla="*/ 19 h 78"/>
              <a:gd name="T100" fmla="*/ 37 w 77"/>
              <a:gd name="T101" fmla="*/ 22 h 78"/>
              <a:gd name="T102" fmla="*/ 24 w 77"/>
              <a:gd name="T103" fmla="*/ 19 h 78"/>
              <a:gd name="T104" fmla="*/ 37 w 77"/>
              <a:gd name="T105" fmla="*/ 37 h 78"/>
              <a:gd name="T106" fmla="*/ 37 w 77"/>
              <a:gd name="T107" fmla="*/ 56 h 78"/>
              <a:gd name="T108" fmla="*/ 37 w 77"/>
              <a:gd name="T109" fmla="*/ 41 h 78"/>
              <a:gd name="T110" fmla="*/ 24 w 77"/>
              <a:gd name="T111" fmla="*/ 58 h 78"/>
              <a:gd name="T112" fmla="*/ 37 w 77"/>
              <a:gd name="T113" fmla="*/ 56 h 78"/>
              <a:gd name="T114" fmla="*/ 40 w 77"/>
              <a:gd name="T115" fmla="*/ 56 h 78"/>
              <a:gd name="T116" fmla="*/ 53 w 77"/>
              <a:gd name="T117" fmla="*/ 58 h 78"/>
              <a:gd name="T118" fmla="*/ 40 w 77"/>
              <a:gd name="T119" fmla="*/ 4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7" h="78">
                <a:moveTo>
                  <a:pt x="39" y="0"/>
                </a:moveTo>
                <a:cubicBezTo>
                  <a:pt x="49" y="0"/>
                  <a:pt x="59" y="5"/>
                  <a:pt x="66" y="12"/>
                </a:cubicBezTo>
                <a:cubicBezTo>
                  <a:pt x="73" y="19"/>
                  <a:pt x="77" y="28"/>
                  <a:pt x="77" y="39"/>
                </a:cubicBezTo>
                <a:cubicBezTo>
                  <a:pt x="77" y="50"/>
                  <a:pt x="73" y="59"/>
                  <a:pt x="66" y="66"/>
                </a:cubicBezTo>
                <a:cubicBezTo>
                  <a:pt x="59" y="73"/>
                  <a:pt x="49" y="78"/>
                  <a:pt x="39" y="78"/>
                </a:cubicBezTo>
                <a:cubicBezTo>
                  <a:pt x="28" y="78"/>
                  <a:pt x="18" y="73"/>
                  <a:pt x="11" y="66"/>
                </a:cubicBezTo>
                <a:cubicBezTo>
                  <a:pt x="4" y="59"/>
                  <a:pt x="0" y="50"/>
                  <a:pt x="0" y="39"/>
                </a:cubicBezTo>
                <a:cubicBezTo>
                  <a:pt x="0" y="28"/>
                  <a:pt x="4" y="19"/>
                  <a:pt x="11" y="12"/>
                </a:cubicBezTo>
                <a:cubicBezTo>
                  <a:pt x="18" y="5"/>
                  <a:pt x="28" y="0"/>
                  <a:pt x="39" y="0"/>
                </a:cubicBezTo>
                <a:close/>
                <a:moveTo>
                  <a:pt x="37" y="72"/>
                </a:moveTo>
                <a:cubicBezTo>
                  <a:pt x="37" y="72"/>
                  <a:pt x="37" y="72"/>
                  <a:pt x="37" y="72"/>
                </a:cubicBezTo>
                <a:cubicBezTo>
                  <a:pt x="37" y="59"/>
                  <a:pt x="37" y="59"/>
                  <a:pt x="37" y="59"/>
                </a:cubicBezTo>
                <a:cubicBezTo>
                  <a:pt x="33" y="59"/>
                  <a:pt x="30" y="60"/>
                  <a:pt x="27" y="61"/>
                </a:cubicBezTo>
                <a:cubicBezTo>
                  <a:pt x="26" y="61"/>
                  <a:pt x="26" y="62"/>
                  <a:pt x="25" y="62"/>
                </a:cubicBezTo>
                <a:cubicBezTo>
                  <a:pt x="26" y="62"/>
                  <a:pt x="26" y="63"/>
                  <a:pt x="26" y="63"/>
                </a:cubicBezTo>
                <a:cubicBezTo>
                  <a:pt x="28" y="67"/>
                  <a:pt x="30" y="70"/>
                  <a:pt x="33" y="71"/>
                </a:cubicBezTo>
                <a:cubicBezTo>
                  <a:pt x="34" y="71"/>
                  <a:pt x="35" y="72"/>
                  <a:pt x="37" y="72"/>
                </a:cubicBezTo>
                <a:close/>
                <a:moveTo>
                  <a:pt x="62" y="16"/>
                </a:moveTo>
                <a:cubicBezTo>
                  <a:pt x="62" y="16"/>
                  <a:pt x="62" y="16"/>
                  <a:pt x="62" y="16"/>
                </a:cubicBezTo>
                <a:cubicBezTo>
                  <a:pt x="61" y="16"/>
                  <a:pt x="61" y="15"/>
                  <a:pt x="61" y="15"/>
                </a:cubicBezTo>
                <a:cubicBezTo>
                  <a:pt x="59" y="16"/>
                  <a:pt x="58" y="17"/>
                  <a:pt x="56" y="18"/>
                </a:cubicBezTo>
                <a:cubicBezTo>
                  <a:pt x="58" y="23"/>
                  <a:pt x="60" y="30"/>
                  <a:pt x="60" y="37"/>
                </a:cubicBezTo>
                <a:cubicBezTo>
                  <a:pt x="71" y="37"/>
                  <a:pt x="71" y="37"/>
                  <a:pt x="71" y="37"/>
                </a:cubicBezTo>
                <a:cubicBezTo>
                  <a:pt x="71" y="29"/>
                  <a:pt x="67" y="21"/>
                  <a:pt x="62" y="16"/>
                </a:cubicBezTo>
                <a:close/>
                <a:moveTo>
                  <a:pt x="58" y="13"/>
                </a:moveTo>
                <a:cubicBezTo>
                  <a:pt x="58" y="13"/>
                  <a:pt x="58" y="13"/>
                  <a:pt x="58" y="13"/>
                </a:cubicBezTo>
                <a:cubicBezTo>
                  <a:pt x="56" y="11"/>
                  <a:pt x="54" y="10"/>
                  <a:pt x="51" y="9"/>
                </a:cubicBezTo>
                <a:cubicBezTo>
                  <a:pt x="52" y="10"/>
                  <a:pt x="53" y="11"/>
                  <a:pt x="54" y="13"/>
                </a:cubicBezTo>
                <a:cubicBezTo>
                  <a:pt x="54" y="13"/>
                  <a:pt x="55" y="14"/>
                  <a:pt x="55" y="15"/>
                </a:cubicBezTo>
                <a:cubicBezTo>
                  <a:pt x="56" y="14"/>
                  <a:pt x="57" y="13"/>
                  <a:pt x="58" y="13"/>
                </a:cubicBezTo>
                <a:close/>
                <a:moveTo>
                  <a:pt x="44" y="7"/>
                </a:moveTo>
                <a:cubicBezTo>
                  <a:pt x="44" y="7"/>
                  <a:pt x="44" y="7"/>
                  <a:pt x="44" y="7"/>
                </a:cubicBezTo>
                <a:cubicBezTo>
                  <a:pt x="43" y="6"/>
                  <a:pt x="42" y="6"/>
                  <a:pt x="40" y="6"/>
                </a:cubicBezTo>
                <a:cubicBezTo>
                  <a:pt x="40" y="19"/>
                  <a:pt x="40" y="19"/>
                  <a:pt x="40" y="19"/>
                </a:cubicBezTo>
                <a:cubicBezTo>
                  <a:pt x="44" y="19"/>
                  <a:pt x="47" y="18"/>
                  <a:pt x="50" y="17"/>
                </a:cubicBezTo>
                <a:cubicBezTo>
                  <a:pt x="51" y="17"/>
                  <a:pt x="51" y="16"/>
                  <a:pt x="52" y="16"/>
                </a:cubicBezTo>
                <a:cubicBezTo>
                  <a:pt x="51" y="16"/>
                  <a:pt x="51" y="15"/>
                  <a:pt x="51" y="14"/>
                </a:cubicBezTo>
                <a:cubicBezTo>
                  <a:pt x="49" y="11"/>
                  <a:pt x="47" y="8"/>
                  <a:pt x="44" y="7"/>
                </a:cubicBezTo>
                <a:close/>
                <a:moveTo>
                  <a:pt x="37" y="6"/>
                </a:moveTo>
                <a:cubicBezTo>
                  <a:pt x="37" y="6"/>
                  <a:pt x="37" y="6"/>
                  <a:pt x="37" y="6"/>
                </a:cubicBezTo>
                <a:cubicBezTo>
                  <a:pt x="35" y="6"/>
                  <a:pt x="34" y="6"/>
                  <a:pt x="33" y="7"/>
                </a:cubicBezTo>
                <a:cubicBezTo>
                  <a:pt x="30" y="8"/>
                  <a:pt x="28" y="11"/>
                  <a:pt x="26" y="14"/>
                </a:cubicBezTo>
                <a:cubicBezTo>
                  <a:pt x="26" y="15"/>
                  <a:pt x="26" y="16"/>
                  <a:pt x="25" y="16"/>
                </a:cubicBezTo>
                <a:cubicBezTo>
                  <a:pt x="26" y="16"/>
                  <a:pt x="26" y="17"/>
                  <a:pt x="27" y="17"/>
                </a:cubicBezTo>
                <a:cubicBezTo>
                  <a:pt x="30" y="18"/>
                  <a:pt x="33" y="19"/>
                  <a:pt x="37" y="19"/>
                </a:cubicBezTo>
                <a:cubicBezTo>
                  <a:pt x="37" y="6"/>
                  <a:pt x="37" y="6"/>
                  <a:pt x="37" y="6"/>
                </a:cubicBezTo>
                <a:close/>
                <a:moveTo>
                  <a:pt x="26" y="9"/>
                </a:moveTo>
                <a:cubicBezTo>
                  <a:pt x="26" y="9"/>
                  <a:pt x="26" y="9"/>
                  <a:pt x="26" y="9"/>
                </a:cubicBezTo>
                <a:cubicBezTo>
                  <a:pt x="23" y="10"/>
                  <a:pt x="21" y="11"/>
                  <a:pt x="19" y="13"/>
                </a:cubicBezTo>
                <a:cubicBezTo>
                  <a:pt x="20" y="13"/>
                  <a:pt x="21" y="14"/>
                  <a:pt x="22" y="15"/>
                </a:cubicBezTo>
                <a:cubicBezTo>
                  <a:pt x="22" y="14"/>
                  <a:pt x="23" y="13"/>
                  <a:pt x="23" y="13"/>
                </a:cubicBezTo>
                <a:cubicBezTo>
                  <a:pt x="24" y="11"/>
                  <a:pt x="25" y="10"/>
                  <a:pt x="26" y="9"/>
                </a:cubicBezTo>
                <a:close/>
                <a:moveTo>
                  <a:pt x="16" y="15"/>
                </a:move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6"/>
                  <a:pt x="15" y="16"/>
                </a:cubicBezTo>
                <a:cubicBezTo>
                  <a:pt x="10" y="21"/>
                  <a:pt x="6" y="29"/>
                  <a:pt x="6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0"/>
                  <a:pt x="19" y="23"/>
                  <a:pt x="21" y="18"/>
                </a:cubicBezTo>
                <a:cubicBezTo>
                  <a:pt x="19" y="17"/>
                  <a:pt x="18" y="16"/>
                  <a:pt x="16" y="15"/>
                </a:cubicBezTo>
                <a:close/>
                <a:moveTo>
                  <a:pt x="6" y="41"/>
                </a:moveTo>
                <a:cubicBezTo>
                  <a:pt x="6" y="41"/>
                  <a:pt x="6" y="41"/>
                  <a:pt x="6" y="41"/>
                </a:cubicBezTo>
                <a:cubicBezTo>
                  <a:pt x="6" y="49"/>
                  <a:pt x="10" y="57"/>
                  <a:pt x="15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8" y="62"/>
                  <a:pt x="19" y="61"/>
                  <a:pt x="21" y="60"/>
                </a:cubicBezTo>
                <a:cubicBezTo>
                  <a:pt x="19" y="54"/>
                  <a:pt x="17" y="48"/>
                  <a:pt x="17" y="41"/>
                </a:cubicBezTo>
                <a:cubicBezTo>
                  <a:pt x="6" y="41"/>
                  <a:pt x="6" y="41"/>
                  <a:pt x="6" y="41"/>
                </a:cubicBezTo>
                <a:close/>
                <a:moveTo>
                  <a:pt x="19" y="65"/>
                </a:moveTo>
                <a:cubicBezTo>
                  <a:pt x="19" y="65"/>
                  <a:pt x="19" y="65"/>
                  <a:pt x="19" y="65"/>
                </a:cubicBezTo>
                <a:cubicBezTo>
                  <a:pt x="21" y="67"/>
                  <a:pt x="23" y="68"/>
                  <a:pt x="26" y="69"/>
                </a:cubicBezTo>
                <a:cubicBezTo>
                  <a:pt x="25" y="68"/>
                  <a:pt x="24" y="67"/>
                  <a:pt x="23" y="65"/>
                </a:cubicBezTo>
                <a:cubicBezTo>
                  <a:pt x="23" y="65"/>
                  <a:pt x="22" y="64"/>
                  <a:pt x="22" y="63"/>
                </a:cubicBezTo>
                <a:cubicBezTo>
                  <a:pt x="21" y="64"/>
                  <a:pt x="20" y="65"/>
                  <a:pt x="19" y="65"/>
                </a:cubicBezTo>
                <a:close/>
                <a:moveTo>
                  <a:pt x="40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42" y="72"/>
                  <a:pt x="43" y="71"/>
                  <a:pt x="44" y="71"/>
                </a:cubicBezTo>
                <a:cubicBezTo>
                  <a:pt x="47" y="70"/>
                  <a:pt x="49" y="67"/>
                  <a:pt x="51" y="63"/>
                </a:cubicBezTo>
                <a:cubicBezTo>
                  <a:pt x="51" y="63"/>
                  <a:pt x="51" y="62"/>
                  <a:pt x="52" y="62"/>
                </a:cubicBezTo>
                <a:cubicBezTo>
                  <a:pt x="51" y="62"/>
                  <a:pt x="51" y="61"/>
                  <a:pt x="50" y="61"/>
                </a:cubicBezTo>
                <a:cubicBezTo>
                  <a:pt x="47" y="60"/>
                  <a:pt x="44" y="59"/>
                  <a:pt x="40" y="59"/>
                </a:cubicBezTo>
                <a:cubicBezTo>
                  <a:pt x="40" y="72"/>
                  <a:pt x="40" y="72"/>
                  <a:pt x="40" y="72"/>
                </a:cubicBezTo>
                <a:close/>
                <a:moveTo>
                  <a:pt x="51" y="69"/>
                </a:moveTo>
                <a:cubicBezTo>
                  <a:pt x="51" y="69"/>
                  <a:pt x="51" y="69"/>
                  <a:pt x="51" y="69"/>
                </a:cubicBezTo>
                <a:cubicBezTo>
                  <a:pt x="54" y="68"/>
                  <a:pt x="56" y="67"/>
                  <a:pt x="58" y="65"/>
                </a:cubicBezTo>
                <a:cubicBezTo>
                  <a:pt x="57" y="65"/>
                  <a:pt x="56" y="64"/>
                  <a:pt x="55" y="63"/>
                </a:cubicBezTo>
                <a:cubicBezTo>
                  <a:pt x="55" y="64"/>
                  <a:pt x="54" y="65"/>
                  <a:pt x="54" y="65"/>
                </a:cubicBezTo>
                <a:cubicBezTo>
                  <a:pt x="53" y="67"/>
                  <a:pt x="52" y="68"/>
                  <a:pt x="51" y="69"/>
                </a:cubicBezTo>
                <a:close/>
                <a:moveTo>
                  <a:pt x="61" y="63"/>
                </a:moveTo>
                <a:cubicBezTo>
                  <a:pt x="61" y="63"/>
                  <a:pt x="61" y="63"/>
                  <a:pt x="61" y="63"/>
                </a:cubicBezTo>
                <a:cubicBezTo>
                  <a:pt x="62" y="62"/>
                  <a:pt x="62" y="62"/>
                  <a:pt x="62" y="62"/>
                </a:cubicBezTo>
                <a:cubicBezTo>
                  <a:pt x="67" y="57"/>
                  <a:pt x="71" y="49"/>
                  <a:pt x="71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60" y="48"/>
                  <a:pt x="58" y="54"/>
                  <a:pt x="56" y="60"/>
                </a:cubicBezTo>
                <a:cubicBezTo>
                  <a:pt x="58" y="61"/>
                  <a:pt x="59" y="62"/>
                  <a:pt x="61" y="63"/>
                </a:cubicBezTo>
                <a:close/>
                <a:moveTo>
                  <a:pt x="53" y="19"/>
                </a:moveTo>
                <a:cubicBezTo>
                  <a:pt x="53" y="19"/>
                  <a:pt x="53" y="19"/>
                  <a:pt x="53" y="19"/>
                </a:cubicBezTo>
                <a:cubicBezTo>
                  <a:pt x="53" y="20"/>
                  <a:pt x="52" y="20"/>
                  <a:pt x="52" y="20"/>
                </a:cubicBezTo>
                <a:cubicBezTo>
                  <a:pt x="48" y="21"/>
                  <a:pt x="44" y="22"/>
                  <a:pt x="40" y="22"/>
                </a:cubicBezTo>
                <a:cubicBezTo>
                  <a:pt x="40" y="37"/>
                  <a:pt x="40" y="37"/>
                  <a:pt x="40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1"/>
                  <a:pt x="55" y="24"/>
                  <a:pt x="53" y="19"/>
                </a:cubicBezTo>
                <a:close/>
                <a:moveTo>
                  <a:pt x="37" y="22"/>
                </a:moveTo>
                <a:cubicBezTo>
                  <a:pt x="37" y="22"/>
                  <a:pt x="37" y="22"/>
                  <a:pt x="37" y="22"/>
                </a:cubicBezTo>
                <a:cubicBezTo>
                  <a:pt x="33" y="22"/>
                  <a:pt x="29" y="21"/>
                  <a:pt x="25" y="20"/>
                </a:cubicBezTo>
                <a:cubicBezTo>
                  <a:pt x="25" y="20"/>
                  <a:pt x="24" y="20"/>
                  <a:pt x="24" y="19"/>
                </a:cubicBezTo>
                <a:cubicBezTo>
                  <a:pt x="22" y="24"/>
                  <a:pt x="21" y="31"/>
                  <a:pt x="21" y="37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22"/>
                  <a:pt x="37" y="22"/>
                  <a:pt x="37" y="22"/>
                </a:cubicBezTo>
                <a:close/>
                <a:moveTo>
                  <a:pt x="37" y="56"/>
                </a:moveTo>
                <a:cubicBezTo>
                  <a:pt x="37" y="56"/>
                  <a:pt x="37" y="56"/>
                  <a:pt x="37" y="56"/>
                </a:cubicBezTo>
                <a:cubicBezTo>
                  <a:pt x="37" y="41"/>
                  <a:pt x="37" y="41"/>
                  <a:pt x="37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7"/>
                  <a:pt x="22" y="53"/>
                  <a:pt x="24" y="58"/>
                </a:cubicBezTo>
                <a:cubicBezTo>
                  <a:pt x="24" y="58"/>
                  <a:pt x="25" y="58"/>
                  <a:pt x="25" y="58"/>
                </a:cubicBezTo>
                <a:cubicBezTo>
                  <a:pt x="29" y="57"/>
                  <a:pt x="33" y="56"/>
                  <a:pt x="37" y="56"/>
                </a:cubicBezTo>
                <a:close/>
                <a:moveTo>
                  <a:pt x="40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4" y="56"/>
                  <a:pt x="48" y="57"/>
                  <a:pt x="52" y="58"/>
                </a:cubicBezTo>
                <a:cubicBezTo>
                  <a:pt x="52" y="58"/>
                  <a:pt x="53" y="58"/>
                  <a:pt x="53" y="58"/>
                </a:cubicBezTo>
                <a:cubicBezTo>
                  <a:pt x="55" y="53"/>
                  <a:pt x="56" y="47"/>
                  <a:pt x="56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56"/>
                  <a:pt x="40" y="56"/>
                  <a:pt x="40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Freeform 34"/>
          <p:cNvSpPr>
            <a:spLocks noEditPoints="1"/>
          </p:cNvSpPr>
          <p:nvPr/>
        </p:nvSpPr>
        <p:spPr bwMode="auto">
          <a:xfrm>
            <a:off x="3802122" y="4942575"/>
            <a:ext cx="311149" cy="317599"/>
          </a:xfrm>
          <a:custGeom>
            <a:avLst/>
            <a:gdLst>
              <a:gd name="T0" fmla="*/ 39 w 77"/>
              <a:gd name="T1" fmla="*/ 57 h 78"/>
              <a:gd name="T2" fmla="*/ 48 w 77"/>
              <a:gd name="T3" fmla="*/ 8 h 78"/>
              <a:gd name="T4" fmla="*/ 53 w 77"/>
              <a:gd name="T5" fmla="*/ 10 h 78"/>
              <a:gd name="T6" fmla="*/ 61 w 77"/>
              <a:gd name="T7" fmla="*/ 7 h 78"/>
              <a:gd name="T8" fmla="*/ 71 w 77"/>
              <a:gd name="T9" fmla="*/ 20 h 78"/>
              <a:gd name="T10" fmla="*/ 69 w 77"/>
              <a:gd name="T11" fmla="*/ 29 h 78"/>
              <a:gd name="T12" fmla="*/ 77 w 77"/>
              <a:gd name="T13" fmla="*/ 32 h 78"/>
              <a:gd name="T14" fmla="*/ 74 w 77"/>
              <a:gd name="T15" fmla="*/ 48 h 78"/>
              <a:gd name="T16" fmla="*/ 67 w 77"/>
              <a:gd name="T17" fmla="*/ 53 h 78"/>
              <a:gd name="T18" fmla="*/ 71 w 77"/>
              <a:gd name="T19" fmla="*/ 61 h 78"/>
              <a:gd name="T20" fmla="*/ 57 w 77"/>
              <a:gd name="T21" fmla="*/ 71 h 78"/>
              <a:gd name="T22" fmla="*/ 51 w 77"/>
              <a:gd name="T23" fmla="*/ 68 h 78"/>
              <a:gd name="T24" fmla="*/ 45 w 77"/>
              <a:gd name="T25" fmla="*/ 78 h 78"/>
              <a:gd name="T26" fmla="*/ 29 w 77"/>
              <a:gd name="T27" fmla="*/ 75 h 78"/>
              <a:gd name="T28" fmla="*/ 26 w 77"/>
              <a:gd name="T29" fmla="*/ 68 h 78"/>
              <a:gd name="T30" fmla="*/ 24 w 77"/>
              <a:gd name="T31" fmla="*/ 67 h 78"/>
              <a:gd name="T32" fmla="*/ 16 w 77"/>
              <a:gd name="T33" fmla="*/ 71 h 78"/>
              <a:gd name="T34" fmla="*/ 6 w 77"/>
              <a:gd name="T35" fmla="*/ 57 h 78"/>
              <a:gd name="T36" fmla="*/ 8 w 77"/>
              <a:gd name="T37" fmla="*/ 48 h 78"/>
              <a:gd name="T38" fmla="*/ 0 w 77"/>
              <a:gd name="T39" fmla="*/ 45 h 78"/>
              <a:gd name="T40" fmla="*/ 8 w 77"/>
              <a:gd name="T41" fmla="*/ 29 h 78"/>
              <a:gd name="T42" fmla="*/ 6 w 77"/>
              <a:gd name="T43" fmla="*/ 20 h 78"/>
              <a:gd name="T44" fmla="*/ 6 w 77"/>
              <a:gd name="T45" fmla="*/ 16 h 78"/>
              <a:gd name="T46" fmla="*/ 24 w 77"/>
              <a:gd name="T47" fmla="*/ 10 h 78"/>
              <a:gd name="T48" fmla="*/ 32 w 77"/>
              <a:gd name="T49" fmla="*/ 0 h 78"/>
              <a:gd name="T50" fmla="*/ 48 w 77"/>
              <a:gd name="T51" fmla="*/ 3 h 78"/>
              <a:gd name="T52" fmla="*/ 48 w 77"/>
              <a:gd name="T53" fmla="*/ 15 h 78"/>
              <a:gd name="T54" fmla="*/ 42 w 77"/>
              <a:gd name="T55" fmla="*/ 11 h 78"/>
              <a:gd name="T56" fmla="*/ 35 w 77"/>
              <a:gd name="T57" fmla="*/ 11 h 78"/>
              <a:gd name="T58" fmla="*/ 25 w 77"/>
              <a:gd name="T59" fmla="*/ 17 h 78"/>
              <a:gd name="T60" fmla="*/ 13 w 77"/>
              <a:gd name="T61" fmla="*/ 18 h 78"/>
              <a:gd name="T62" fmla="*/ 14 w 77"/>
              <a:gd name="T63" fmla="*/ 29 h 78"/>
              <a:gd name="T64" fmla="*/ 6 w 77"/>
              <a:gd name="T65" fmla="*/ 35 h 78"/>
              <a:gd name="T66" fmla="*/ 13 w 77"/>
              <a:gd name="T67" fmla="*/ 45 h 78"/>
              <a:gd name="T68" fmla="*/ 16 w 77"/>
              <a:gd name="T69" fmla="*/ 56 h 78"/>
              <a:gd name="T70" fmla="*/ 21 w 77"/>
              <a:gd name="T71" fmla="*/ 61 h 78"/>
              <a:gd name="T72" fmla="*/ 32 w 77"/>
              <a:gd name="T73" fmla="*/ 64 h 78"/>
              <a:gd name="T74" fmla="*/ 42 w 77"/>
              <a:gd name="T75" fmla="*/ 72 h 78"/>
              <a:gd name="T76" fmla="*/ 44 w 77"/>
              <a:gd name="T77" fmla="*/ 64 h 78"/>
              <a:gd name="T78" fmla="*/ 52 w 77"/>
              <a:gd name="T79" fmla="*/ 61 h 78"/>
              <a:gd name="T80" fmla="*/ 64 w 77"/>
              <a:gd name="T81" fmla="*/ 59 h 78"/>
              <a:gd name="T82" fmla="*/ 63 w 77"/>
              <a:gd name="T83" fmla="*/ 49 h 78"/>
              <a:gd name="T84" fmla="*/ 71 w 77"/>
              <a:gd name="T85" fmla="*/ 42 h 78"/>
              <a:gd name="T86" fmla="*/ 64 w 77"/>
              <a:gd name="T87" fmla="*/ 33 h 78"/>
              <a:gd name="T88" fmla="*/ 61 w 77"/>
              <a:gd name="T89" fmla="*/ 21 h 78"/>
              <a:gd name="T90" fmla="*/ 56 w 77"/>
              <a:gd name="T91" fmla="*/ 16 h 78"/>
              <a:gd name="T92" fmla="*/ 39 w 77"/>
              <a:gd name="T93" fmla="*/ 24 h 78"/>
              <a:gd name="T94" fmla="*/ 39 w 77"/>
              <a:gd name="T95" fmla="*/ 5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7" h="78">
                <a:moveTo>
                  <a:pt x="39" y="20"/>
                </a:moveTo>
                <a:cubicBezTo>
                  <a:pt x="49" y="20"/>
                  <a:pt x="57" y="29"/>
                  <a:pt x="57" y="39"/>
                </a:cubicBezTo>
                <a:cubicBezTo>
                  <a:pt x="57" y="49"/>
                  <a:pt x="49" y="57"/>
                  <a:pt x="39" y="57"/>
                </a:cubicBezTo>
                <a:cubicBezTo>
                  <a:pt x="28" y="57"/>
                  <a:pt x="20" y="49"/>
                  <a:pt x="20" y="39"/>
                </a:cubicBezTo>
                <a:cubicBezTo>
                  <a:pt x="20" y="29"/>
                  <a:pt x="28" y="20"/>
                  <a:pt x="39" y="20"/>
                </a:cubicBezTo>
                <a:close/>
                <a:moveTo>
                  <a:pt x="48" y="8"/>
                </a:moveTo>
                <a:cubicBezTo>
                  <a:pt x="48" y="8"/>
                  <a:pt x="48" y="8"/>
                  <a:pt x="48" y="8"/>
                </a:cubicBezTo>
                <a:cubicBezTo>
                  <a:pt x="49" y="9"/>
                  <a:pt x="50" y="9"/>
                  <a:pt x="51" y="9"/>
                </a:cubicBezTo>
                <a:cubicBezTo>
                  <a:pt x="52" y="10"/>
                  <a:pt x="52" y="10"/>
                  <a:pt x="53" y="10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5"/>
                  <a:pt x="60" y="5"/>
                  <a:pt x="61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7"/>
                  <a:pt x="72" y="19"/>
                  <a:pt x="71" y="20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5"/>
                  <a:pt x="68" y="26"/>
                  <a:pt x="68" y="26"/>
                </a:cubicBezTo>
                <a:cubicBezTo>
                  <a:pt x="68" y="27"/>
                  <a:pt x="69" y="28"/>
                  <a:pt x="69" y="29"/>
                </a:cubicBezTo>
                <a:cubicBezTo>
                  <a:pt x="74" y="29"/>
                  <a:pt x="74" y="29"/>
                  <a:pt x="74" y="29"/>
                </a:cubicBezTo>
                <a:cubicBezTo>
                  <a:pt x="76" y="29"/>
                  <a:pt x="77" y="30"/>
                  <a:pt x="77" y="32"/>
                </a:cubicBezTo>
                <a:cubicBezTo>
                  <a:pt x="77" y="32"/>
                  <a:pt x="77" y="32"/>
                  <a:pt x="77" y="32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47"/>
                  <a:pt x="76" y="48"/>
                  <a:pt x="74" y="48"/>
                </a:cubicBezTo>
                <a:cubicBezTo>
                  <a:pt x="74" y="48"/>
                  <a:pt x="74" y="48"/>
                  <a:pt x="74" y="48"/>
                </a:cubicBezTo>
                <a:cubicBezTo>
                  <a:pt x="69" y="48"/>
                  <a:pt x="69" y="48"/>
                  <a:pt x="69" y="48"/>
                </a:cubicBezTo>
                <a:cubicBezTo>
                  <a:pt x="69" y="49"/>
                  <a:pt x="68" y="50"/>
                  <a:pt x="68" y="51"/>
                </a:cubicBezTo>
                <a:cubicBezTo>
                  <a:pt x="68" y="52"/>
                  <a:pt x="67" y="53"/>
                  <a:pt x="67" y="53"/>
                </a:cubicBezTo>
                <a:cubicBezTo>
                  <a:pt x="71" y="57"/>
                  <a:pt x="71" y="57"/>
                  <a:pt x="71" y="57"/>
                </a:cubicBezTo>
                <a:cubicBezTo>
                  <a:pt x="72" y="58"/>
                  <a:pt x="72" y="60"/>
                  <a:pt x="71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61" y="71"/>
                  <a:pt x="61" y="71"/>
                  <a:pt x="61" y="71"/>
                </a:cubicBezTo>
                <a:cubicBezTo>
                  <a:pt x="60" y="72"/>
                  <a:pt x="58" y="72"/>
                  <a:pt x="57" y="71"/>
                </a:cubicBezTo>
                <a:cubicBezTo>
                  <a:pt x="53" y="67"/>
                  <a:pt x="53" y="67"/>
                  <a:pt x="53" y="67"/>
                </a:cubicBezTo>
                <a:cubicBezTo>
                  <a:pt x="52" y="68"/>
                  <a:pt x="52" y="68"/>
                  <a:pt x="51" y="68"/>
                </a:cubicBezTo>
                <a:cubicBezTo>
                  <a:pt x="51" y="68"/>
                  <a:pt x="51" y="68"/>
                  <a:pt x="51" y="68"/>
                </a:cubicBezTo>
                <a:cubicBezTo>
                  <a:pt x="50" y="69"/>
                  <a:pt x="49" y="69"/>
                  <a:pt x="48" y="69"/>
                </a:cubicBezTo>
                <a:cubicBezTo>
                  <a:pt x="48" y="75"/>
                  <a:pt x="48" y="75"/>
                  <a:pt x="48" y="75"/>
                </a:cubicBezTo>
                <a:cubicBezTo>
                  <a:pt x="48" y="76"/>
                  <a:pt x="47" y="78"/>
                  <a:pt x="45" y="78"/>
                </a:cubicBezTo>
                <a:cubicBezTo>
                  <a:pt x="45" y="77"/>
                  <a:pt x="45" y="77"/>
                  <a:pt x="45" y="77"/>
                </a:cubicBezTo>
                <a:cubicBezTo>
                  <a:pt x="32" y="77"/>
                  <a:pt x="32" y="77"/>
                  <a:pt x="32" y="77"/>
                </a:cubicBezTo>
                <a:cubicBezTo>
                  <a:pt x="30" y="77"/>
                  <a:pt x="29" y="76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69"/>
                  <a:pt x="29" y="69"/>
                  <a:pt x="29" y="69"/>
                </a:cubicBezTo>
                <a:cubicBezTo>
                  <a:pt x="28" y="69"/>
                  <a:pt x="27" y="69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8"/>
                  <a:pt x="25" y="67"/>
                  <a:pt x="24" y="67"/>
                </a:cubicBezTo>
                <a:cubicBezTo>
                  <a:pt x="20" y="71"/>
                  <a:pt x="20" y="71"/>
                  <a:pt x="20" y="71"/>
                </a:cubicBezTo>
                <a:cubicBezTo>
                  <a:pt x="19" y="72"/>
                  <a:pt x="17" y="72"/>
                  <a:pt x="16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6" y="61"/>
                  <a:pt x="6" y="61"/>
                  <a:pt x="6" y="61"/>
                </a:cubicBezTo>
                <a:cubicBezTo>
                  <a:pt x="5" y="60"/>
                  <a:pt x="5" y="58"/>
                  <a:pt x="6" y="57"/>
                </a:cubicBezTo>
                <a:cubicBezTo>
                  <a:pt x="10" y="53"/>
                  <a:pt x="10" y="53"/>
                  <a:pt x="10" y="53"/>
                </a:cubicBezTo>
                <a:cubicBezTo>
                  <a:pt x="10" y="53"/>
                  <a:pt x="9" y="52"/>
                  <a:pt x="9" y="51"/>
                </a:cubicBezTo>
                <a:cubicBezTo>
                  <a:pt x="9" y="50"/>
                  <a:pt x="8" y="49"/>
                  <a:pt x="8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1" y="48"/>
                  <a:pt x="0" y="47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9"/>
                  <a:pt x="3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9" y="27"/>
                  <a:pt x="9" y="26"/>
                </a:cubicBezTo>
                <a:cubicBezTo>
                  <a:pt x="9" y="26"/>
                  <a:pt x="10" y="25"/>
                  <a:pt x="10" y="24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19"/>
                  <a:pt x="5" y="17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5"/>
                  <a:pt x="19" y="5"/>
                  <a:pt x="20" y="7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10"/>
                  <a:pt x="27" y="9"/>
                  <a:pt x="29" y="8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30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8" y="1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8"/>
                  <a:pt x="48" y="8"/>
                  <a:pt x="48" y="8"/>
                </a:cubicBezTo>
                <a:close/>
                <a:moveTo>
                  <a:pt x="48" y="15"/>
                </a:moveTo>
                <a:cubicBezTo>
                  <a:pt x="48" y="15"/>
                  <a:pt x="48" y="15"/>
                  <a:pt x="48" y="15"/>
                </a:cubicBezTo>
                <a:cubicBezTo>
                  <a:pt x="47" y="14"/>
                  <a:pt x="46" y="14"/>
                  <a:pt x="45" y="13"/>
                </a:cubicBezTo>
                <a:cubicBezTo>
                  <a:pt x="43" y="13"/>
                  <a:pt x="42" y="12"/>
                  <a:pt x="42" y="11"/>
                </a:cubicBezTo>
                <a:cubicBezTo>
                  <a:pt x="42" y="6"/>
                  <a:pt x="42" y="6"/>
                  <a:pt x="42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2"/>
                  <a:pt x="34" y="13"/>
                  <a:pt x="33" y="13"/>
                </a:cubicBezTo>
                <a:cubicBezTo>
                  <a:pt x="30" y="14"/>
                  <a:pt x="27" y="15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7"/>
                  <a:pt x="22" y="17"/>
                  <a:pt x="21" y="16"/>
                </a:cubicBezTo>
                <a:cubicBezTo>
                  <a:pt x="18" y="13"/>
                  <a:pt x="18" y="13"/>
                  <a:pt x="18" y="13"/>
                </a:cubicBezTo>
                <a:cubicBezTo>
                  <a:pt x="13" y="18"/>
                  <a:pt x="13" y="18"/>
                  <a:pt x="13" y="18"/>
                </a:cubicBezTo>
                <a:cubicBezTo>
                  <a:pt x="16" y="21"/>
                  <a:pt x="16" y="21"/>
                  <a:pt x="16" y="21"/>
                </a:cubicBezTo>
                <a:cubicBezTo>
                  <a:pt x="17" y="22"/>
                  <a:pt x="17" y="24"/>
                  <a:pt x="16" y="25"/>
                </a:cubicBezTo>
                <a:cubicBezTo>
                  <a:pt x="16" y="26"/>
                  <a:pt x="15" y="27"/>
                  <a:pt x="14" y="29"/>
                </a:cubicBezTo>
                <a:cubicBezTo>
                  <a:pt x="14" y="30"/>
                  <a:pt x="14" y="31"/>
                  <a:pt x="13" y="33"/>
                </a:cubicBezTo>
                <a:cubicBezTo>
                  <a:pt x="13" y="34"/>
                  <a:pt x="12" y="35"/>
                  <a:pt x="10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42"/>
                  <a:pt x="6" y="42"/>
                  <a:pt x="6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12" y="42"/>
                  <a:pt x="13" y="43"/>
                  <a:pt x="13" y="45"/>
                </a:cubicBezTo>
                <a:cubicBezTo>
                  <a:pt x="13" y="46"/>
                  <a:pt x="14" y="47"/>
                  <a:pt x="14" y="49"/>
                </a:cubicBezTo>
                <a:cubicBezTo>
                  <a:pt x="15" y="50"/>
                  <a:pt x="16" y="51"/>
                  <a:pt x="16" y="52"/>
                </a:cubicBezTo>
                <a:cubicBezTo>
                  <a:pt x="17" y="54"/>
                  <a:pt x="17" y="55"/>
                  <a:pt x="16" y="56"/>
                </a:cubicBezTo>
                <a:cubicBezTo>
                  <a:pt x="13" y="59"/>
                  <a:pt x="13" y="59"/>
                  <a:pt x="13" y="59"/>
                </a:cubicBezTo>
                <a:cubicBezTo>
                  <a:pt x="18" y="64"/>
                  <a:pt x="18" y="64"/>
                  <a:pt x="18" y="64"/>
                </a:cubicBezTo>
                <a:cubicBezTo>
                  <a:pt x="21" y="61"/>
                  <a:pt x="21" y="61"/>
                  <a:pt x="21" y="61"/>
                </a:cubicBezTo>
                <a:cubicBezTo>
                  <a:pt x="22" y="60"/>
                  <a:pt x="24" y="60"/>
                  <a:pt x="25" y="61"/>
                </a:cubicBezTo>
                <a:cubicBezTo>
                  <a:pt x="26" y="62"/>
                  <a:pt x="27" y="62"/>
                  <a:pt x="29" y="63"/>
                </a:cubicBezTo>
                <a:cubicBezTo>
                  <a:pt x="30" y="63"/>
                  <a:pt x="31" y="64"/>
                  <a:pt x="32" y="64"/>
                </a:cubicBezTo>
                <a:cubicBezTo>
                  <a:pt x="34" y="64"/>
                  <a:pt x="35" y="66"/>
                  <a:pt x="35" y="67"/>
                </a:cubicBezTo>
                <a:cubicBezTo>
                  <a:pt x="35" y="72"/>
                  <a:pt x="35" y="72"/>
                  <a:pt x="35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2" y="67"/>
                  <a:pt x="42" y="67"/>
                  <a:pt x="42" y="67"/>
                </a:cubicBezTo>
                <a:cubicBezTo>
                  <a:pt x="42" y="67"/>
                  <a:pt x="42" y="67"/>
                  <a:pt x="42" y="67"/>
                </a:cubicBezTo>
                <a:cubicBezTo>
                  <a:pt x="42" y="66"/>
                  <a:pt x="43" y="64"/>
                  <a:pt x="44" y="64"/>
                </a:cubicBezTo>
                <a:cubicBezTo>
                  <a:pt x="46" y="64"/>
                  <a:pt x="47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50" y="62"/>
                  <a:pt x="51" y="62"/>
                  <a:pt x="52" y="61"/>
                </a:cubicBezTo>
                <a:cubicBezTo>
                  <a:pt x="53" y="60"/>
                  <a:pt x="55" y="60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64" y="59"/>
                  <a:pt x="64" y="59"/>
                  <a:pt x="64" y="59"/>
                </a:cubicBezTo>
                <a:cubicBezTo>
                  <a:pt x="61" y="56"/>
                  <a:pt x="61" y="56"/>
                  <a:pt x="61" y="56"/>
                </a:cubicBezTo>
                <a:cubicBezTo>
                  <a:pt x="60" y="55"/>
                  <a:pt x="60" y="54"/>
                  <a:pt x="61" y="52"/>
                </a:cubicBezTo>
                <a:cubicBezTo>
                  <a:pt x="61" y="51"/>
                  <a:pt x="62" y="50"/>
                  <a:pt x="63" y="49"/>
                </a:cubicBezTo>
                <a:cubicBezTo>
                  <a:pt x="63" y="47"/>
                  <a:pt x="64" y="46"/>
                  <a:pt x="64" y="45"/>
                </a:cubicBezTo>
                <a:cubicBezTo>
                  <a:pt x="64" y="43"/>
                  <a:pt x="65" y="42"/>
                  <a:pt x="67" y="42"/>
                </a:cubicBezTo>
                <a:cubicBezTo>
                  <a:pt x="71" y="42"/>
                  <a:pt x="71" y="42"/>
                  <a:pt x="71" y="42"/>
                </a:cubicBezTo>
                <a:cubicBezTo>
                  <a:pt x="71" y="35"/>
                  <a:pt x="71" y="35"/>
                  <a:pt x="71" y="35"/>
                </a:cubicBezTo>
                <a:cubicBezTo>
                  <a:pt x="67" y="35"/>
                  <a:pt x="67" y="35"/>
                  <a:pt x="67" y="35"/>
                </a:cubicBezTo>
                <a:cubicBezTo>
                  <a:pt x="65" y="35"/>
                  <a:pt x="64" y="34"/>
                  <a:pt x="64" y="33"/>
                </a:cubicBezTo>
                <a:cubicBezTo>
                  <a:pt x="64" y="31"/>
                  <a:pt x="63" y="30"/>
                  <a:pt x="63" y="29"/>
                </a:cubicBezTo>
                <a:cubicBezTo>
                  <a:pt x="62" y="27"/>
                  <a:pt x="61" y="26"/>
                  <a:pt x="61" y="25"/>
                </a:cubicBezTo>
                <a:cubicBezTo>
                  <a:pt x="60" y="24"/>
                  <a:pt x="60" y="22"/>
                  <a:pt x="61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59" y="13"/>
                  <a:pt x="59" y="13"/>
                  <a:pt x="59" y="13"/>
                </a:cubicBezTo>
                <a:cubicBezTo>
                  <a:pt x="56" y="16"/>
                  <a:pt x="56" y="16"/>
                  <a:pt x="56" y="16"/>
                </a:cubicBezTo>
                <a:cubicBezTo>
                  <a:pt x="55" y="17"/>
                  <a:pt x="53" y="17"/>
                  <a:pt x="52" y="17"/>
                </a:cubicBezTo>
                <a:cubicBezTo>
                  <a:pt x="51" y="16"/>
                  <a:pt x="50" y="15"/>
                  <a:pt x="48" y="15"/>
                </a:cubicBezTo>
                <a:close/>
                <a:moveTo>
                  <a:pt x="39" y="24"/>
                </a:moveTo>
                <a:cubicBezTo>
                  <a:pt x="39" y="24"/>
                  <a:pt x="39" y="24"/>
                  <a:pt x="39" y="24"/>
                </a:cubicBezTo>
                <a:cubicBezTo>
                  <a:pt x="30" y="24"/>
                  <a:pt x="24" y="31"/>
                  <a:pt x="24" y="39"/>
                </a:cubicBezTo>
                <a:cubicBezTo>
                  <a:pt x="24" y="47"/>
                  <a:pt x="30" y="54"/>
                  <a:pt x="39" y="54"/>
                </a:cubicBezTo>
                <a:cubicBezTo>
                  <a:pt x="47" y="54"/>
                  <a:pt x="53" y="47"/>
                  <a:pt x="53" y="39"/>
                </a:cubicBezTo>
                <a:cubicBezTo>
                  <a:pt x="53" y="31"/>
                  <a:pt x="47" y="24"/>
                  <a:pt x="39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8869215" y="4699223"/>
            <a:ext cx="2644288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您的内容打在这里您的内容打在这里，或者通过复制您的文本后，在此框中选择粘贴，并选择只保留文字。</a:t>
            </a:r>
          </a:p>
        </p:txBody>
      </p:sp>
      <p:sp>
        <p:nvSpPr>
          <p:cNvPr id="27" name="Rectangle 48"/>
          <p:cNvSpPr>
            <a:spLocks noChangeArrowheads="1"/>
          </p:cNvSpPr>
          <p:nvPr/>
        </p:nvSpPr>
        <p:spPr bwMode="auto">
          <a:xfrm>
            <a:off x="719403" y="4727281"/>
            <a:ext cx="2632205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您的内容打在这里您的内容打在这里或者通过复制您的文本后，在此框中选择粘贴，并选择只保留文字</a:t>
            </a:r>
            <a:endParaRPr lang="zh-CN" altLang="en-US" sz="1065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719403" y="2278841"/>
            <a:ext cx="2544283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您的内容打在这里您的内容打在这里或者通过复制您的文本后，在此框中选择粘贴，并选择只保留文字</a:t>
            </a:r>
          </a:p>
        </p:txBody>
      </p:sp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8924320" y="2222769"/>
            <a:ext cx="2644288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您的内容打在这里您的内容打在这里，或者通过复制您的文本后，在此框中选择粘贴，并选择只保留文字。</a:t>
            </a:r>
          </a:p>
        </p:txBody>
      </p:sp>
      <p:grpSp>
        <p:nvGrpSpPr>
          <p:cNvPr id="5" name="组合 6"/>
          <p:cNvGrpSpPr/>
          <p:nvPr/>
        </p:nvGrpSpPr>
        <p:grpSpPr>
          <a:xfrm>
            <a:off x="4967701" y="2192549"/>
            <a:ext cx="2265343" cy="1855435"/>
            <a:chOff x="3725772" y="1643903"/>
            <a:chExt cx="1699007" cy="1391147"/>
          </a:xfrm>
          <a:solidFill>
            <a:schemeClr val="accent1"/>
          </a:solidFill>
        </p:grpSpPr>
        <p:sp>
          <p:nvSpPr>
            <p:cNvPr id="9" name="Freeform 7"/>
            <p:cNvSpPr/>
            <p:nvPr/>
          </p:nvSpPr>
          <p:spPr bwMode="auto">
            <a:xfrm>
              <a:off x="3725772" y="1643903"/>
              <a:ext cx="1699007" cy="1083330"/>
            </a:xfrm>
            <a:custGeom>
              <a:avLst/>
              <a:gdLst>
                <a:gd name="T0" fmla="*/ 1297 w 1297"/>
                <a:gd name="T1" fmla="*/ 416 h 827"/>
                <a:gd name="T2" fmla="*/ 647 w 1297"/>
                <a:gd name="T3" fmla="*/ 0 h 827"/>
                <a:gd name="T4" fmla="*/ 0 w 1297"/>
                <a:gd name="T5" fmla="*/ 414 h 827"/>
                <a:gd name="T6" fmla="*/ 643 w 1297"/>
                <a:gd name="T7" fmla="*/ 827 h 827"/>
                <a:gd name="T8" fmla="*/ 1297 w 1297"/>
                <a:gd name="T9" fmla="*/ 416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7" h="827">
                  <a:moveTo>
                    <a:pt x="1297" y="416"/>
                  </a:moveTo>
                  <a:lnTo>
                    <a:pt x="647" y="0"/>
                  </a:lnTo>
                  <a:lnTo>
                    <a:pt x="0" y="414"/>
                  </a:lnTo>
                  <a:lnTo>
                    <a:pt x="643" y="827"/>
                  </a:lnTo>
                  <a:lnTo>
                    <a:pt x="1297" y="4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725772" y="2178341"/>
              <a:ext cx="842299" cy="856708"/>
            </a:xfrm>
            <a:custGeom>
              <a:avLst/>
              <a:gdLst>
                <a:gd name="T0" fmla="*/ 643 w 643"/>
                <a:gd name="T1" fmla="*/ 416 h 654"/>
                <a:gd name="T2" fmla="*/ 0 w 643"/>
                <a:gd name="T3" fmla="*/ 0 h 654"/>
                <a:gd name="T4" fmla="*/ 0 w 643"/>
                <a:gd name="T5" fmla="*/ 246 h 654"/>
                <a:gd name="T6" fmla="*/ 643 w 643"/>
                <a:gd name="T7" fmla="*/ 654 h 654"/>
                <a:gd name="T8" fmla="*/ 643 w 643"/>
                <a:gd name="T9" fmla="*/ 416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3" h="654">
                  <a:moveTo>
                    <a:pt x="643" y="416"/>
                  </a:moveTo>
                  <a:lnTo>
                    <a:pt x="0" y="0"/>
                  </a:lnTo>
                  <a:lnTo>
                    <a:pt x="0" y="246"/>
                  </a:lnTo>
                  <a:lnTo>
                    <a:pt x="643" y="654"/>
                  </a:lnTo>
                  <a:lnTo>
                    <a:pt x="643" y="4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13"/>
            <p:cNvSpPr/>
            <p:nvPr/>
          </p:nvSpPr>
          <p:spPr bwMode="auto">
            <a:xfrm>
              <a:off x="4568070" y="2187512"/>
              <a:ext cx="856709" cy="847538"/>
            </a:xfrm>
            <a:custGeom>
              <a:avLst/>
              <a:gdLst>
                <a:gd name="T0" fmla="*/ 0 w 635"/>
                <a:gd name="T1" fmla="*/ 409 h 647"/>
                <a:gd name="T2" fmla="*/ 0 w 635"/>
                <a:gd name="T3" fmla="*/ 647 h 647"/>
                <a:gd name="T4" fmla="*/ 635 w 635"/>
                <a:gd name="T5" fmla="*/ 241 h 647"/>
                <a:gd name="T6" fmla="*/ 635 w 635"/>
                <a:gd name="T7" fmla="*/ 0 h 647"/>
                <a:gd name="T8" fmla="*/ 0 w 635"/>
                <a:gd name="T9" fmla="*/ 40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647">
                  <a:moveTo>
                    <a:pt x="0" y="409"/>
                  </a:moveTo>
                  <a:lnTo>
                    <a:pt x="0" y="647"/>
                  </a:lnTo>
                  <a:lnTo>
                    <a:pt x="635" y="241"/>
                  </a:lnTo>
                  <a:lnTo>
                    <a:pt x="635" y="0"/>
                  </a:lnTo>
                  <a:lnTo>
                    <a:pt x="0" y="4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16"/>
          <p:cNvGrpSpPr/>
          <p:nvPr/>
        </p:nvGrpSpPr>
        <p:grpSpPr>
          <a:xfrm>
            <a:off x="3862101" y="2915865"/>
            <a:ext cx="2228665" cy="1848475"/>
            <a:chOff x="2896572" y="2186223"/>
            <a:chExt cx="1671499" cy="1385928"/>
          </a:xfrm>
          <a:solidFill>
            <a:schemeClr val="accent2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2896572" y="2186223"/>
              <a:ext cx="1671498" cy="1066300"/>
            </a:xfrm>
            <a:custGeom>
              <a:avLst/>
              <a:gdLst>
                <a:gd name="T0" fmla="*/ 633 w 1276"/>
                <a:gd name="T1" fmla="*/ 0 h 814"/>
                <a:gd name="T2" fmla="*/ 0 w 1276"/>
                <a:gd name="T3" fmla="*/ 406 h 814"/>
                <a:gd name="T4" fmla="*/ 636 w 1276"/>
                <a:gd name="T5" fmla="*/ 814 h 814"/>
                <a:gd name="T6" fmla="*/ 1276 w 1276"/>
                <a:gd name="T7" fmla="*/ 413 h 814"/>
                <a:gd name="T8" fmla="*/ 633 w 1276"/>
                <a:gd name="T9" fmla="*/ 0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6" h="814">
                  <a:moveTo>
                    <a:pt x="633" y="0"/>
                  </a:moveTo>
                  <a:lnTo>
                    <a:pt x="0" y="406"/>
                  </a:lnTo>
                  <a:lnTo>
                    <a:pt x="636" y="814"/>
                  </a:lnTo>
                  <a:lnTo>
                    <a:pt x="1276" y="413"/>
                  </a:lnTo>
                  <a:lnTo>
                    <a:pt x="63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2896572" y="2714972"/>
              <a:ext cx="829200" cy="857179"/>
            </a:xfrm>
            <a:custGeom>
              <a:avLst/>
              <a:gdLst>
                <a:gd name="T0" fmla="*/ 0 w 633"/>
                <a:gd name="T1" fmla="*/ 0 h 652"/>
                <a:gd name="T2" fmla="*/ 0 w 633"/>
                <a:gd name="T3" fmla="*/ 248 h 652"/>
                <a:gd name="T4" fmla="*/ 633 w 633"/>
                <a:gd name="T5" fmla="*/ 652 h 652"/>
                <a:gd name="T6" fmla="*/ 633 w 633"/>
                <a:gd name="T7" fmla="*/ 406 h 652"/>
                <a:gd name="T8" fmla="*/ 0 w 633"/>
                <a:gd name="T9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652">
                  <a:moveTo>
                    <a:pt x="0" y="0"/>
                  </a:moveTo>
                  <a:lnTo>
                    <a:pt x="0" y="248"/>
                  </a:lnTo>
                  <a:lnTo>
                    <a:pt x="633" y="652"/>
                  </a:lnTo>
                  <a:lnTo>
                    <a:pt x="633" y="40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13"/>
            <p:cNvSpPr/>
            <p:nvPr/>
          </p:nvSpPr>
          <p:spPr bwMode="auto">
            <a:xfrm>
              <a:off x="3725773" y="2721338"/>
              <a:ext cx="842298" cy="847538"/>
            </a:xfrm>
            <a:custGeom>
              <a:avLst/>
              <a:gdLst>
                <a:gd name="T0" fmla="*/ 0 w 635"/>
                <a:gd name="T1" fmla="*/ 409 h 647"/>
                <a:gd name="T2" fmla="*/ 0 w 635"/>
                <a:gd name="T3" fmla="*/ 647 h 647"/>
                <a:gd name="T4" fmla="*/ 635 w 635"/>
                <a:gd name="T5" fmla="*/ 241 h 647"/>
                <a:gd name="T6" fmla="*/ 635 w 635"/>
                <a:gd name="T7" fmla="*/ 0 h 647"/>
                <a:gd name="T8" fmla="*/ 0 w 635"/>
                <a:gd name="T9" fmla="*/ 409 h 647"/>
                <a:gd name="connsiteX0" fmla="*/ 0 w 10000"/>
                <a:gd name="connsiteY0" fmla="*/ 6237 h 10000"/>
                <a:gd name="connsiteX1" fmla="*/ 0 w 10000"/>
                <a:gd name="connsiteY1" fmla="*/ 10000 h 10000"/>
                <a:gd name="connsiteX2" fmla="*/ 10000 w 10000"/>
                <a:gd name="connsiteY2" fmla="*/ 3725 h 10000"/>
                <a:gd name="connsiteX3" fmla="*/ 10000 w 10000"/>
                <a:gd name="connsiteY3" fmla="*/ 0 h 10000"/>
                <a:gd name="connsiteX4" fmla="*/ 0 w 10000"/>
                <a:gd name="connsiteY4" fmla="*/ 62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6237"/>
                  </a:moveTo>
                  <a:lnTo>
                    <a:pt x="0" y="10000"/>
                  </a:lnTo>
                  <a:lnTo>
                    <a:pt x="10000" y="3725"/>
                  </a:lnTo>
                  <a:lnTo>
                    <a:pt x="10000" y="0"/>
                  </a:lnTo>
                  <a:lnTo>
                    <a:pt x="0" y="62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33"/>
          <p:cNvGrpSpPr/>
          <p:nvPr/>
        </p:nvGrpSpPr>
        <p:grpSpPr>
          <a:xfrm>
            <a:off x="6090760" y="2919359"/>
            <a:ext cx="2239144" cy="1853832"/>
            <a:chOff x="4568070" y="2188842"/>
            <a:chExt cx="1679358" cy="1389945"/>
          </a:xfrm>
          <a:solidFill>
            <a:schemeClr val="accent4"/>
          </a:solidFill>
        </p:grpSpPr>
        <p:sp>
          <p:nvSpPr>
            <p:cNvPr id="11" name="Freeform 9"/>
            <p:cNvSpPr/>
            <p:nvPr/>
          </p:nvSpPr>
          <p:spPr bwMode="auto">
            <a:xfrm>
              <a:off x="4568070" y="2188842"/>
              <a:ext cx="1679357" cy="1070230"/>
            </a:xfrm>
            <a:custGeom>
              <a:avLst/>
              <a:gdLst>
                <a:gd name="T0" fmla="*/ 654 w 1282"/>
                <a:gd name="T1" fmla="*/ 0 h 817"/>
                <a:gd name="T2" fmla="*/ 0 w 1282"/>
                <a:gd name="T3" fmla="*/ 411 h 817"/>
                <a:gd name="T4" fmla="*/ 635 w 1282"/>
                <a:gd name="T5" fmla="*/ 817 h 817"/>
                <a:gd name="T6" fmla="*/ 1282 w 1282"/>
                <a:gd name="T7" fmla="*/ 404 h 817"/>
                <a:gd name="T8" fmla="*/ 654 w 1282"/>
                <a:gd name="T9" fmla="*/ 0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2" h="817">
                  <a:moveTo>
                    <a:pt x="654" y="0"/>
                  </a:moveTo>
                  <a:lnTo>
                    <a:pt x="0" y="411"/>
                  </a:lnTo>
                  <a:lnTo>
                    <a:pt x="635" y="817"/>
                  </a:lnTo>
                  <a:lnTo>
                    <a:pt x="1282" y="404"/>
                  </a:lnTo>
                  <a:lnTo>
                    <a:pt x="65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5399889" y="2718063"/>
              <a:ext cx="847539" cy="856708"/>
            </a:xfrm>
            <a:custGeom>
              <a:avLst/>
              <a:gdLst>
                <a:gd name="T0" fmla="*/ 647 w 647"/>
                <a:gd name="T1" fmla="*/ 0 h 654"/>
                <a:gd name="T2" fmla="*/ 0 w 647"/>
                <a:gd name="T3" fmla="*/ 413 h 654"/>
                <a:gd name="T4" fmla="*/ 0 w 647"/>
                <a:gd name="T5" fmla="*/ 654 h 654"/>
                <a:gd name="T6" fmla="*/ 647 w 647"/>
                <a:gd name="T7" fmla="*/ 241 h 654"/>
                <a:gd name="T8" fmla="*/ 647 w 647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654">
                  <a:moveTo>
                    <a:pt x="647" y="0"/>
                  </a:moveTo>
                  <a:lnTo>
                    <a:pt x="0" y="413"/>
                  </a:lnTo>
                  <a:lnTo>
                    <a:pt x="0" y="654"/>
                  </a:lnTo>
                  <a:lnTo>
                    <a:pt x="647" y="241"/>
                  </a:lnTo>
                  <a:lnTo>
                    <a:pt x="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11"/>
            <p:cNvSpPr/>
            <p:nvPr/>
          </p:nvSpPr>
          <p:spPr bwMode="auto">
            <a:xfrm>
              <a:off x="4568071" y="2722079"/>
              <a:ext cx="831817" cy="856708"/>
            </a:xfrm>
            <a:custGeom>
              <a:avLst/>
              <a:gdLst>
                <a:gd name="T0" fmla="*/ 643 w 643"/>
                <a:gd name="T1" fmla="*/ 416 h 654"/>
                <a:gd name="T2" fmla="*/ 0 w 643"/>
                <a:gd name="T3" fmla="*/ 0 h 654"/>
                <a:gd name="T4" fmla="*/ 0 w 643"/>
                <a:gd name="T5" fmla="*/ 246 h 654"/>
                <a:gd name="T6" fmla="*/ 643 w 643"/>
                <a:gd name="T7" fmla="*/ 654 h 654"/>
                <a:gd name="T8" fmla="*/ 643 w 643"/>
                <a:gd name="T9" fmla="*/ 416 h 654"/>
                <a:gd name="connsiteX0" fmla="*/ 10000 w 10000"/>
                <a:gd name="connsiteY0" fmla="*/ 6222 h 10000"/>
                <a:gd name="connsiteX1" fmla="*/ 0 w 10000"/>
                <a:gd name="connsiteY1" fmla="*/ 0 h 10000"/>
                <a:gd name="connsiteX2" fmla="*/ 0 w 10000"/>
                <a:gd name="connsiteY2" fmla="*/ 3761 h 10000"/>
                <a:gd name="connsiteX3" fmla="*/ 10000 w 10000"/>
                <a:gd name="connsiteY3" fmla="*/ 10000 h 10000"/>
                <a:gd name="connsiteX4" fmla="*/ 10000 w 10000"/>
                <a:gd name="connsiteY4" fmla="*/ 622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6222"/>
                  </a:moveTo>
                  <a:lnTo>
                    <a:pt x="0" y="0"/>
                  </a:lnTo>
                  <a:lnTo>
                    <a:pt x="0" y="3761"/>
                  </a:lnTo>
                  <a:lnTo>
                    <a:pt x="10000" y="10000"/>
                  </a:lnTo>
                  <a:lnTo>
                    <a:pt x="10000" y="62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36"/>
          <p:cNvGrpSpPr/>
          <p:nvPr/>
        </p:nvGrpSpPr>
        <p:grpSpPr>
          <a:xfrm>
            <a:off x="4967701" y="3637435"/>
            <a:ext cx="2232156" cy="1836563"/>
            <a:chOff x="3725772" y="2727233"/>
            <a:chExt cx="1674117" cy="1376997"/>
          </a:xfrm>
          <a:solidFill>
            <a:schemeClr val="accent3"/>
          </a:solidFill>
        </p:grpSpPr>
        <p:sp>
          <p:nvSpPr>
            <p:cNvPr id="10" name="Freeform 8"/>
            <p:cNvSpPr/>
            <p:nvPr/>
          </p:nvSpPr>
          <p:spPr bwMode="auto">
            <a:xfrm>
              <a:off x="3729701" y="2727233"/>
              <a:ext cx="1670188" cy="1067610"/>
            </a:xfrm>
            <a:custGeom>
              <a:avLst/>
              <a:gdLst>
                <a:gd name="T0" fmla="*/ 0 w 1275"/>
                <a:gd name="T1" fmla="*/ 401 h 815"/>
                <a:gd name="T2" fmla="*/ 640 w 1275"/>
                <a:gd name="T3" fmla="*/ 815 h 815"/>
                <a:gd name="T4" fmla="*/ 1275 w 1275"/>
                <a:gd name="T5" fmla="*/ 406 h 815"/>
                <a:gd name="T6" fmla="*/ 640 w 1275"/>
                <a:gd name="T7" fmla="*/ 0 h 815"/>
                <a:gd name="T8" fmla="*/ 0 w 1275"/>
                <a:gd name="T9" fmla="*/ 401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5" h="815">
                  <a:moveTo>
                    <a:pt x="0" y="401"/>
                  </a:moveTo>
                  <a:lnTo>
                    <a:pt x="640" y="815"/>
                  </a:lnTo>
                  <a:lnTo>
                    <a:pt x="1275" y="406"/>
                  </a:lnTo>
                  <a:lnTo>
                    <a:pt x="640" y="0"/>
                  </a:lnTo>
                  <a:lnTo>
                    <a:pt x="0" y="40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3725772" y="3247521"/>
              <a:ext cx="842299" cy="856708"/>
            </a:xfrm>
            <a:custGeom>
              <a:avLst/>
              <a:gdLst>
                <a:gd name="T0" fmla="*/ 643 w 643"/>
                <a:gd name="T1" fmla="*/ 416 h 654"/>
                <a:gd name="T2" fmla="*/ 0 w 643"/>
                <a:gd name="T3" fmla="*/ 0 h 654"/>
                <a:gd name="T4" fmla="*/ 0 w 643"/>
                <a:gd name="T5" fmla="*/ 246 h 654"/>
                <a:gd name="T6" fmla="*/ 643 w 643"/>
                <a:gd name="T7" fmla="*/ 654 h 654"/>
                <a:gd name="T8" fmla="*/ 643 w 643"/>
                <a:gd name="T9" fmla="*/ 416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3" h="654">
                  <a:moveTo>
                    <a:pt x="643" y="416"/>
                  </a:moveTo>
                  <a:lnTo>
                    <a:pt x="0" y="0"/>
                  </a:lnTo>
                  <a:lnTo>
                    <a:pt x="0" y="246"/>
                  </a:lnTo>
                  <a:lnTo>
                    <a:pt x="643" y="654"/>
                  </a:lnTo>
                  <a:lnTo>
                    <a:pt x="643" y="4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4568070" y="3256692"/>
              <a:ext cx="831819" cy="847538"/>
            </a:xfrm>
            <a:custGeom>
              <a:avLst/>
              <a:gdLst>
                <a:gd name="T0" fmla="*/ 0 w 635"/>
                <a:gd name="T1" fmla="*/ 409 h 647"/>
                <a:gd name="T2" fmla="*/ 0 w 635"/>
                <a:gd name="T3" fmla="*/ 647 h 647"/>
                <a:gd name="T4" fmla="*/ 635 w 635"/>
                <a:gd name="T5" fmla="*/ 241 h 647"/>
                <a:gd name="T6" fmla="*/ 635 w 635"/>
                <a:gd name="T7" fmla="*/ 0 h 647"/>
                <a:gd name="T8" fmla="*/ 0 w 635"/>
                <a:gd name="T9" fmla="*/ 40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647">
                  <a:moveTo>
                    <a:pt x="0" y="409"/>
                  </a:moveTo>
                  <a:lnTo>
                    <a:pt x="0" y="647"/>
                  </a:lnTo>
                  <a:lnTo>
                    <a:pt x="635" y="241"/>
                  </a:lnTo>
                  <a:lnTo>
                    <a:pt x="635" y="0"/>
                  </a:lnTo>
                  <a:lnTo>
                    <a:pt x="0" y="4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1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autoRev="1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4" dur="150" fill="hold"/>
                                        <p:tgtEl>
                                          <p:spTgt spid="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mph" presetSubtype="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41" dur="150" fill="hold"/>
                                        <p:tgtEl>
                                          <p:spTgt spid="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48" dur="150" fill="hold"/>
                                        <p:tgtEl>
                                          <p:spTgt spid="2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55" dur="150" fill="hold"/>
                                        <p:tgtEl>
                                          <p:spTgt spid="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mph" presetSubtype="0" autoRev="1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62" dur="150" fill="hold"/>
                                        <p:tgtEl>
                                          <p:spTgt spid="2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mph" presetSubtype="0" autoRev="1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69" dur="150" fill="hold"/>
                                        <p:tgtEl>
                                          <p:spTgt spid="1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autoRev="1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76" dur="150" fill="hold"/>
                                        <p:tgtEl>
                                          <p:spTgt spid="2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itle Line"/>
          <p:cNvCxnSpPr/>
          <p:nvPr/>
        </p:nvCxnSpPr>
        <p:spPr>
          <a:xfrm flipV="1">
            <a:off x="5600247" y="3081069"/>
            <a:ext cx="5422749" cy="6771"/>
          </a:xfrm>
          <a:prstGeom prst="line">
            <a:avLst/>
          </a:prstGeom>
          <a:solidFill>
            <a:schemeClr val="tx1"/>
          </a:solidFill>
          <a:ln w="12700">
            <a:solidFill>
              <a:schemeClr val="tx2">
                <a:lumMod val="90000"/>
                <a:lumOff val="10000"/>
              </a:schemeClr>
            </a:solidFill>
            <a:headEnd type="none" w="med" len="med"/>
            <a:tailEnd type="none" w="med" len="med"/>
          </a:ln>
        </p:spPr>
      </p:cxnSp>
      <p:sp>
        <p:nvSpPr>
          <p:cNvPr id="6" name="5 Rectángulo redondeado"/>
          <p:cNvSpPr/>
          <p:nvPr/>
        </p:nvSpPr>
        <p:spPr>
          <a:xfrm>
            <a:off x="6151762" y="2376795"/>
            <a:ext cx="276332" cy="8033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517205" y="2140478"/>
            <a:ext cx="276332" cy="103964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786319" y="2522222"/>
            <a:ext cx="276332" cy="657903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7524325" y="2376795"/>
            <a:ext cx="276332" cy="8033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7889767" y="2376795"/>
            <a:ext cx="276332" cy="80332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7158879" y="2229604"/>
            <a:ext cx="276332" cy="95052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8896887" y="2072105"/>
            <a:ext cx="276332" cy="110801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9262331" y="2626198"/>
            <a:ext cx="276332" cy="55400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8531442" y="2274603"/>
            <a:ext cx="276332" cy="90552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0263655" y="2229604"/>
            <a:ext cx="276332" cy="95052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10629099" y="1914609"/>
            <a:ext cx="276332" cy="126551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9898213" y="2376877"/>
            <a:ext cx="276332" cy="80332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43" tIns="22533" rIns="45143" bIns="22533" rtlCol="0" anchor="ctr"/>
          <a:lstStyle/>
          <a:p>
            <a:pPr algn="ctr" defTabSz="1192530"/>
            <a:endParaRPr lang="es-SV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3" name="87 Rectángulo"/>
          <p:cNvSpPr/>
          <p:nvPr/>
        </p:nvSpPr>
        <p:spPr>
          <a:xfrm>
            <a:off x="10174543" y="3377181"/>
            <a:ext cx="416908" cy="336585"/>
          </a:xfrm>
          <a:prstGeom prst="rect">
            <a:avLst/>
          </a:prstGeom>
        </p:spPr>
        <p:txBody>
          <a:bodyPr wrap="square" lIns="0" tIns="44745" rIns="0" bIns="44745">
            <a:spAutoFit/>
          </a:bodyPr>
          <a:lstStyle/>
          <a:p>
            <a:pPr marL="0" lvl="1" algn="ctr" defTabSz="1192530"/>
            <a:r>
              <a:rPr lang="en-US" sz="1600" dirty="0">
                <a:solidFill>
                  <a:srgbClr val="1F1F1F"/>
                </a:solidFill>
                <a:cs typeface="+mn-ea"/>
                <a:sym typeface="+mn-lt"/>
              </a:rPr>
              <a:t>Q4</a:t>
            </a:r>
          </a:p>
        </p:txBody>
      </p:sp>
      <p:sp>
        <p:nvSpPr>
          <p:cNvPr id="54" name="87 Rectángulo"/>
          <p:cNvSpPr/>
          <p:nvPr/>
        </p:nvSpPr>
        <p:spPr>
          <a:xfrm>
            <a:off x="8810187" y="3377181"/>
            <a:ext cx="416908" cy="336585"/>
          </a:xfrm>
          <a:prstGeom prst="rect">
            <a:avLst/>
          </a:prstGeom>
        </p:spPr>
        <p:txBody>
          <a:bodyPr wrap="square" lIns="0" tIns="44745" rIns="0" bIns="44745">
            <a:spAutoFit/>
          </a:bodyPr>
          <a:lstStyle/>
          <a:p>
            <a:pPr marL="0" lvl="1" algn="ctr" defTabSz="1192530"/>
            <a:r>
              <a:rPr lang="en-US" sz="1600" dirty="0">
                <a:solidFill>
                  <a:srgbClr val="1F1F1F"/>
                </a:solidFill>
                <a:cs typeface="+mn-ea"/>
                <a:sym typeface="+mn-lt"/>
              </a:rPr>
              <a:t>Q3</a:t>
            </a:r>
          </a:p>
        </p:txBody>
      </p:sp>
      <p:sp>
        <p:nvSpPr>
          <p:cNvPr id="55" name="87 Rectángulo"/>
          <p:cNvSpPr/>
          <p:nvPr/>
        </p:nvSpPr>
        <p:spPr>
          <a:xfrm>
            <a:off x="7445829" y="3377181"/>
            <a:ext cx="416908" cy="336585"/>
          </a:xfrm>
          <a:prstGeom prst="rect">
            <a:avLst/>
          </a:prstGeom>
        </p:spPr>
        <p:txBody>
          <a:bodyPr wrap="square" lIns="0" tIns="44745" rIns="0" bIns="44745">
            <a:spAutoFit/>
          </a:bodyPr>
          <a:lstStyle/>
          <a:p>
            <a:pPr marL="0" lvl="1" algn="ctr" defTabSz="1192530"/>
            <a:r>
              <a:rPr lang="en-US" sz="1600" dirty="0">
                <a:solidFill>
                  <a:srgbClr val="1F1F1F"/>
                </a:solidFill>
                <a:cs typeface="+mn-ea"/>
                <a:sym typeface="+mn-lt"/>
              </a:rPr>
              <a:t>Q2</a:t>
            </a:r>
          </a:p>
        </p:txBody>
      </p:sp>
      <p:sp>
        <p:nvSpPr>
          <p:cNvPr id="56" name="87 Rectángulo"/>
          <p:cNvSpPr/>
          <p:nvPr/>
        </p:nvSpPr>
        <p:spPr>
          <a:xfrm>
            <a:off x="6081474" y="3377181"/>
            <a:ext cx="416908" cy="336585"/>
          </a:xfrm>
          <a:prstGeom prst="rect">
            <a:avLst/>
          </a:prstGeom>
        </p:spPr>
        <p:txBody>
          <a:bodyPr wrap="square" lIns="0" tIns="44745" rIns="0" bIns="44745">
            <a:spAutoFit/>
          </a:bodyPr>
          <a:lstStyle/>
          <a:p>
            <a:pPr marL="0" lvl="1" algn="ctr" defTabSz="1192530"/>
            <a:r>
              <a:rPr lang="en-US" sz="1600" dirty="0">
                <a:solidFill>
                  <a:srgbClr val="1F1F1F"/>
                </a:solidFill>
                <a:cs typeface="+mn-ea"/>
                <a:sym typeface="+mn-lt"/>
              </a:rPr>
              <a:t>Q1</a:t>
            </a:r>
          </a:p>
        </p:txBody>
      </p:sp>
      <p:sp>
        <p:nvSpPr>
          <p:cNvPr id="57" name="Rectángulo 49"/>
          <p:cNvSpPr/>
          <p:nvPr/>
        </p:nvSpPr>
        <p:spPr>
          <a:xfrm>
            <a:off x="5600247" y="3889014"/>
            <a:ext cx="5422749" cy="753392"/>
          </a:xfrm>
          <a:prstGeom prst="rect">
            <a:avLst/>
          </a:prstGeom>
        </p:spPr>
        <p:txBody>
          <a:bodyPr wrap="square" lIns="45143" tIns="22533" rIns="45143" bIns="2253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just" defTabSz="1192530">
              <a:lnSpc>
                <a:spcPct val="125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此处添加详细文本描述，建议与标题相关并符合整体语言风格此处添加详细文本描述，建议与标题相关并符合整体语言风格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Freeform 263"/>
          <p:cNvSpPr/>
          <p:nvPr/>
        </p:nvSpPr>
        <p:spPr bwMode="auto">
          <a:xfrm>
            <a:off x="2746019" y="1718528"/>
            <a:ext cx="1767836" cy="2140755"/>
          </a:xfrm>
          <a:custGeom>
            <a:avLst/>
            <a:gdLst>
              <a:gd name="T0" fmla="*/ 4 w 1092"/>
              <a:gd name="T1" fmla="*/ 0 h 1319"/>
              <a:gd name="T2" fmla="*/ 124 w 1092"/>
              <a:gd name="T3" fmla="*/ 13 h 1319"/>
              <a:gd name="T4" fmla="*/ 238 w 1092"/>
              <a:gd name="T5" fmla="*/ 37 h 1319"/>
              <a:gd name="T6" fmla="*/ 348 w 1092"/>
              <a:gd name="T7" fmla="*/ 72 h 1319"/>
              <a:gd name="T8" fmla="*/ 454 w 1092"/>
              <a:gd name="T9" fmla="*/ 119 h 1319"/>
              <a:gd name="T10" fmla="*/ 554 w 1092"/>
              <a:gd name="T11" fmla="*/ 174 h 1319"/>
              <a:gd name="T12" fmla="*/ 646 w 1092"/>
              <a:gd name="T13" fmla="*/ 241 h 1319"/>
              <a:gd name="T14" fmla="*/ 732 w 1092"/>
              <a:gd name="T15" fmla="*/ 314 h 1319"/>
              <a:gd name="T16" fmla="*/ 811 w 1092"/>
              <a:gd name="T17" fmla="*/ 396 h 1319"/>
              <a:gd name="T18" fmla="*/ 880 w 1092"/>
              <a:gd name="T19" fmla="*/ 487 h 1319"/>
              <a:gd name="T20" fmla="*/ 941 w 1092"/>
              <a:gd name="T21" fmla="*/ 583 h 1319"/>
              <a:gd name="T22" fmla="*/ 994 w 1092"/>
              <a:gd name="T23" fmla="*/ 685 h 1319"/>
              <a:gd name="T24" fmla="*/ 1035 w 1092"/>
              <a:gd name="T25" fmla="*/ 791 h 1319"/>
              <a:gd name="T26" fmla="*/ 1064 w 1092"/>
              <a:gd name="T27" fmla="*/ 905 h 1319"/>
              <a:gd name="T28" fmla="*/ 1084 w 1092"/>
              <a:gd name="T29" fmla="*/ 1021 h 1319"/>
              <a:gd name="T30" fmla="*/ 1092 w 1092"/>
              <a:gd name="T31" fmla="*/ 1142 h 1319"/>
              <a:gd name="T32" fmla="*/ 768 w 1092"/>
              <a:gd name="T33" fmla="*/ 1319 h 1319"/>
              <a:gd name="T34" fmla="*/ 442 w 1092"/>
              <a:gd name="T35" fmla="*/ 1142 h 1319"/>
              <a:gd name="T36" fmla="*/ 436 w 1092"/>
              <a:gd name="T37" fmla="*/ 1068 h 1319"/>
              <a:gd name="T38" fmla="*/ 418 w 1092"/>
              <a:gd name="T39" fmla="*/ 995 h 1319"/>
              <a:gd name="T40" fmla="*/ 391 w 1092"/>
              <a:gd name="T41" fmla="*/ 930 h 1319"/>
              <a:gd name="T42" fmla="*/ 355 w 1092"/>
              <a:gd name="T43" fmla="*/ 868 h 1319"/>
              <a:gd name="T44" fmla="*/ 312 w 1092"/>
              <a:gd name="T45" fmla="*/ 813 h 1319"/>
              <a:gd name="T46" fmla="*/ 261 w 1092"/>
              <a:gd name="T47" fmla="*/ 764 h 1319"/>
              <a:gd name="T48" fmla="*/ 204 w 1092"/>
              <a:gd name="T49" fmla="*/ 722 h 1319"/>
              <a:gd name="T50" fmla="*/ 141 w 1092"/>
              <a:gd name="T51" fmla="*/ 689 h 1319"/>
              <a:gd name="T52" fmla="*/ 73 w 1092"/>
              <a:gd name="T53" fmla="*/ 665 h 1319"/>
              <a:gd name="T54" fmla="*/ 0 w 1092"/>
              <a:gd name="T55" fmla="*/ 652 h 1319"/>
              <a:gd name="T56" fmla="*/ 181 w 1092"/>
              <a:gd name="T57" fmla="*/ 320 h 1319"/>
              <a:gd name="T58" fmla="*/ 4 w 1092"/>
              <a:gd name="T59" fmla="*/ 0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92" h="1319">
                <a:moveTo>
                  <a:pt x="4" y="0"/>
                </a:moveTo>
                <a:lnTo>
                  <a:pt x="124" y="13"/>
                </a:lnTo>
                <a:lnTo>
                  <a:pt x="238" y="37"/>
                </a:lnTo>
                <a:lnTo>
                  <a:pt x="348" y="72"/>
                </a:lnTo>
                <a:lnTo>
                  <a:pt x="454" y="119"/>
                </a:lnTo>
                <a:lnTo>
                  <a:pt x="554" y="174"/>
                </a:lnTo>
                <a:lnTo>
                  <a:pt x="646" y="241"/>
                </a:lnTo>
                <a:lnTo>
                  <a:pt x="732" y="314"/>
                </a:lnTo>
                <a:lnTo>
                  <a:pt x="811" y="396"/>
                </a:lnTo>
                <a:lnTo>
                  <a:pt x="880" y="487"/>
                </a:lnTo>
                <a:lnTo>
                  <a:pt x="941" y="583"/>
                </a:lnTo>
                <a:lnTo>
                  <a:pt x="994" y="685"/>
                </a:lnTo>
                <a:lnTo>
                  <a:pt x="1035" y="791"/>
                </a:lnTo>
                <a:lnTo>
                  <a:pt x="1064" y="905"/>
                </a:lnTo>
                <a:lnTo>
                  <a:pt x="1084" y="1021"/>
                </a:lnTo>
                <a:lnTo>
                  <a:pt x="1092" y="1142"/>
                </a:lnTo>
                <a:lnTo>
                  <a:pt x="768" y="1319"/>
                </a:lnTo>
                <a:lnTo>
                  <a:pt x="442" y="1142"/>
                </a:lnTo>
                <a:lnTo>
                  <a:pt x="436" y="1068"/>
                </a:lnTo>
                <a:lnTo>
                  <a:pt x="418" y="995"/>
                </a:lnTo>
                <a:lnTo>
                  <a:pt x="391" y="930"/>
                </a:lnTo>
                <a:lnTo>
                  <a:pt x="355" y="868"/>
                </a:lnTo>
                <a:lnTo>
                  <a:pt x="312" y="813"/>
                </a:lnTo>
                <a:lnTo>
                  <a:pt x="261" y="764"/>
                </a:lnTo>
                <a:lnTo>
                  <a:pt x="204" y="722"/>
                </a:lnTo>
                <a:lnTo>
                  <a:pt x="141" y="689"/>
                </a:lnTo>
                <a:lnTo>
                  <a:pt x="73" y="665"/>
                </a:lnTo>
                <a:lnTo>
                  <a:pt x="0" y="652"/>
                </a:lnTo>
                <a:lnTo>
                  <a:pt x="181" y="320"/>
                </a:lnTo>
                <a:lnTo>
                  <a:pt x="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45143" tIns="22533" rIns="45143" bIns="22533" numCol="1" anchor="t" anchorCtr="0" compatLnSpc="1"/>
          <a:lstStyle/>
          <a:p>
            <a:pPr defTabSz="1192530"/>
            <a:endParaRPr lang="es-SV" sz="24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9" name="Freeform 264"/>
          <p:cNvSpPr/>
          <p:nvPr/>
        </p:nvSpPr>
        <p:spPr bwMode="auto">
          <a:xfrm>
            <a:off x="780319" y="1715288"/>
            <a:ext cx="2140863" cy="1767745"/>
          </a:xfrm>
          <a:custGeom>
            <a:avLst/>
            <a:gdLst>
              <a:gd name="T0" fmla="*/ 1143 w 1320"/>
              <a:gd name="T1" fmla="*/ 0 h 1090"/>
              <a:gd name="T2" fmla="*/ 1320 w 1320"/>
              <a:gd name="T3" fmla="*/ 322 h 1090"/>
              <a:gd name="T4" fmla="*/ 1141 w 1320"/>
              <a:gd name="T5" fmla="*/ 650 h 1090"/>
              <a:gd name="T6" fmla="*/ 1067 w 1320"/>
              <a:gd name="T7" fmla="*/ 656 h 1090"/>
              <a:gd name="T8" fmla="*/ 996 w 1320"/>
              <a:gd name="T9" fmla="*/ 673 h 1090"/>
              <a:gd name="T10" fmla="*/ 929 w 1320"/>
              <a:gd name="T11" fmla="*/ 699 h 1090"/>
              <a:gd name="T12" fmla="*/ 868 w 1320"/>
              <a:gd name="T13" fmla="*/ 736 h 1090"/>
              <a:gd name="T14" fmla="*/ 813 w 1320"/>
              <a:gd name="T15" fmla="*/ 779 h 1090"/>
              <a:gd name="T16" fmla="*/ 764 w 1320"/>
              <a:gd name="T17" fmla="*/ 830 h 1090"/>
              <a:gd name="T18" fmla="*/ 723 w 1320"/>
              <a:gd name="T19" fmla="*/ 887 h 1090"/>
              <a:gd name="T20" fmla="*/ 690 w 1320"/>
              <a:gd name="T21" fmla="*/ 950 h 1090"/>
              <a:gd name="T22" fmla="*/ 666 w 1320"/>
              <a:gd name="T23" fmla="*/ 1019 h 1090"/>
              <a:gd name="T24" fmla="*/ 650 w 1320"/>
              <a:gd name="T25" fmla="*/ 1090 h 1090"/>
              <a:gd name="T26" fmla="*/ 321 w 1320"/>
              <a:gd name="T27" fmla="*/ 911 h 1090"/>
              <a:gd name="T28" fmla="*/ 0 w 1320"/>
              <a:gd name="T29" fmla="*/ 1088 h 1090"/>
              <a:gd name="T30" fmla="*/ 12 w 1320"/>
              <a:gd name="T31" fmla="*/ 968 h 1090"/>
              <a:gd name="T32" fmla="*/ 38 w 1320"/>
              <a:gd name="T33" fmla="*/ 852 h 1090"/>
              <a:gd name="T34" fmla="*/ 73 w 1320"/>
              <a:gd name="T35" fmla="*/ 742 h 1090"/>
              <a:gd name="T36" fmla="*/ 120 w 1320"/>
              <a:gd name="T37" fmla="*/ 638 h 1090"/>
              <a:gd name="T38" fmla="*/ 175 w 1320"/>
              <a:gd name="T39" fmla="*/ 538 h 1090"/>
              <a:gd name="T40" fmla="*/ 242 w 1320"/>
              <a:gd name="T41" fmla="*/ 445 h 1090"/>
              <a:gd name="T42" fmla="*/ 315 w 1320"/>
              <a:gd name="T43" fmla="*/ 359 h 1090"/>
              <a:gd name="T44" fmla="*/ 397 w 1320"/>
              <a:gd name="T45" fmla="*/ 280 h 1090"/>
              <a:gd name="T46" fmla="*/ 485 w 1320"/>
              <a:gd name="T47" fmla="*/ 210 h 1090"/>
              <a:gd name="T48" fmla="*/ 582 w 1320"/>
              <a:gd name="T49" fmla="*/ 149 h 1090"/>
              <a:gd name="T50" fmla="*/ 684 w 1320"/>
              <a:gd name="T51" fmla="*/ 98 h 1090"/>
              <a:gd name="T52" fmla="*/ 792 w 1320"/>
              <a:gd name="T53" fmla="*/ 57 h 1090"/>
              <a:gd name="T54" fmla="*/ 906 w 1320"/>
              <a:gd name="T55" fmla="*/ 27 h 1090"/>
              <a:gd name="T56" fmla="*/ 1022 w 1320"/>
              <a:gd name="T57" fmla="*/ 8 h 1090"/>
              <a:gd name="T58" fmla="*/ 1143 w 1320"/>
              <a:gd name="T59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0" h="1090">
                <a:moveTo>
                  <a:pt x="1143" y="0"/>
                </a:moveTo>
                <a:lnTo>
                  <a:pt x="1320" y="322"/>
                </a:lnTo>
                <a:lnTo>
                  <a:pt x="1141" y="650"/>
                </a:lnTo>
                <a:lnTo>
                  <a:pt x="1067" y="656"/>
                </a:lnTo>
                <a:lnTo>
                  <a:pt x="996" y="673"/>
                </a:lnTo>
                <a:lnTo>
                  <a:pt x="929" y="699"/>
                </a:lnTo>
                <a:lnTo>
                  <a:pt x="868" y="736"/>
                </a:lnTo>
                <a:lnTo>
                  <a:pt x="813" y="779"/>
                </a:lnTo>
                <a:lnTo>
                  <a:pt x="764" y="830"/>
                </a:lnTo>
                <a:lnTo>
                  <a:pt x="723" y="887"/>
                </a:lnTo>
                <a:lnTo>
                  <a:pt x="690" y="950"/>
                </a:lnTo>
                <a:lnTo>
                  <a:pt x="666" y="1019"/>
                </a:lnTo>
                <a:lnTo>
                  <a:pt x="650" y="1090"/>
                </a:lnTo>
                <a:lnTo>
                  <a:pt x="321" y="911"/>
                </a:lnTo>
                <a:lnTo>
                  <a:pt x="0" y="1088"/>
                </a:lnTo>
                <a:lnTo>
                  <a:pt x="12" y="968"/>
                </a:lnTo>
                <a:lnTo>
                  <a:pt x="38" y="852"/>
                </a:lnTo>
                <a:lnTo>
                  <a:pt x="73" y="742"/>
                </a:lnTo>
                <a:lnTo>
                  <a:pt x="120" y="638"/>
                </a:lnTo>
                <a:lnTo>
                  <a:pt x="175" y="538"/>
                </a:lnTo>
                <a:lnTo>
                  <a:pt x="242" y="445"/>
                </a:lnTo>
                <a:lnTo>
                  <a:pt x="315" y="359"/>
                </a:lnTo>
                <a:lnTo>
                  <a:pt x="397" y="280"/>
                </a:lnTo>
                <a:lnTo>
                  <a:pt x="485" y="210"/>
                </a:lnTo>
                <a:lnTo>
                  <a:pt x="582" y="149"/>
                </a:lnTo>
                <a:lnTo>
                  <a:pt x="684" y="98"/>
                </a:lnTo>
                <a:lnTo>
                  <a:pt x="792" y="57"/>
                </a:lnTo>
                <a:lnTo>
                  <a:pt x="906" y="27"/>
                </a:lnTo>
                <a:lnTo>
                  <a:pt x="1022" y="8"/>
                </a:lnTo>
                <a:lnTo>
                  <a:pt x="11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45143" tIns="22533" rIns="45143" bIns="22533" numCol="1" anchor="t" anchorCtr="0" compatLnSpc="1"/>
          <a:lstStyle/>
          <a:p>
            <a:pPr defTabSz="1192530"/>
            <a:endParaRPr lang="es-SV" sz="24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0" name="Freeform 265"/>
          <p:cNvSpPr/>
          <p:nvPr/>
        </p:nvSpPr>
        <p:spPr bwMode="auto">
          <a:xfrm>
            <a:off x="2372987" y="3687373"/>
            <a:ext cx="2137621" cy="1767745"/>
          </a:xfrm>
          <a:custGeom>
            <a:avLst/>
            <a:gdLst>
              <a:gd name="T0" fmla="*/ 668 w 1320"/>
              <a:gd name="T1" fmla="*/ 0 h 1090"/>
              <a:gd name="T2" fmla="*/ 1000 w 1320"/>
              <a:gd name="T3" fmla="*/ 179 h 1090"/>
              <a:gd name="T4" fmla="*/ 1320 w 1320"/>
              <a:gd name="T5" fmla="*/ 2 h 1090"/>
              <a:gd name="T6" fmla="*/ 1306 w 1320"/>
              <a:gd name="T7" fmla="*/ 122 h 1090"/>
              <a:gd name="T8" fmla="*/ 1283 w 1320"/>
              <a:gd name="T9" fmla="*/ 236 h 1090"/>
              <a:gd name="T10" fmla="*/ 1245 w 1320"/>
              <a:gd name="T11" fmla="*/ 348 h 1090"/>
              <a:gd name="T12" fmla="*/ 1200 w 1320"/>
              <a:gd name="T13" fmla="*/ 452 h 1090"/>
              <a:gd name="T14" fmla="*/ 1143 w 1320"/>
              <a:gd name="T15" fmla="*/ 552 h 1090"/>
              <a:gd name="T16" fmla="*/ 1078 w 1320"/>
              <a:gd name="T17" fmla="*/ 644 h 1090"/>
              <a:gd name="T18" fmla="*/ 1004 w 1320"/>
              <a:gd name="T19" fmla="*/ 731 h 1090"/>
              <a:gd name="T20" fmla="*/ 923 w 1320"/>
              <a:gd name="T21" fmla="*/ 809 h 1090"/>
              <a:gd name="T22" fmla="*/ 833 w 1320"/>
              <a:gd name="T23" fmla="*/ 878 h 1090"/>
              <a:gd name="T24" fmla="*/ 737 w 1320"/>
              <a:gd name="T25" fmla="*/ 941 h 1090"/>
              <a:gd name="T26" fmla="*/ 635 w 1320"/>
              <a:gd name="T27" fmla="*/ 992 h 1090"/>
              <a:gd name="T28" fmla="*/ 527 w 1320"/>
              <a:gd name="T29" fmla="*/ 1033 h 1090"/>
              <a:gd name="T30" fmla="*/ 415 w 1320"/>
              <a:gd name="T31" fmla="*/ 1063 h 1090"/>
              <a:gd name="T32" fmla="*/ 297 w 1320"/>
              <a:gd name="T33" fmla="*/ 1082 h 1090"/>
              <a:gd name="T34" fmla="*/ 177 w 1320"/>
              <a:gd name="T35" fmla="*/ 1090 h 1090"/>
              <a:gd name="T36" fmla="*/ 0 w 1320"/>
              <a:gd name="T37" fmla="*/ 768 h 1090"/>
              <a:gd name="T38" fmla="*/ 177 w 1320"/>
              <a:gd name="T39" fmla="*/ 440 h 1090"/>
              <a:gd name="T40" fmla="*/ 252 w 1320"/>
              <a:gd name="T41" fmla="*/ 434 h 1090"/>
              <a:gd name="T42" fmla="*/ 322 w 1320"/>
              <a:gd name="T43" fmla="*/ 416 h 1090"/>
              <a:gd name="T44" fmla="*/ 389 w 1320"/>
              <a:gd name="T45" fmla="*/ 389 h 1090"/>
              <a:gd name="T46" fmla="*/ 450 w 1320"/>
              <a:gd name="T47" fmla="*/ 354 h 1090"/>
              <a:gd name="T48" fmla="*/ 507 w 1320"/>
              <a:gd name="T49" fmla="*/ 310 h 1090"/>
              <a:gd name="T50" fmla="*/ 556 w 1320"/>
              <a:gd name="T51" fmla="*/ 259 h 1090"/>
              <a:gd name="T52" fmla="*/ 597 w 1320"/>
              <a:gd name="T53" fmla="*/ 202 h 1090"/>
              <a:gd name="T54" fmla="*/ 631 w 1320"/>
              <a:gd name="T55" fmla="*/ 140 h 1090"/>
              <a:gd name="T56" fmla="*/ 654 w 1320"/>
              <a:gd name="T57" fmla="*/ 71 h 1090"/>
              <a:gd name="T58" fmla="*/ 668 w 1320"/>
              <a:gd name="T59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0" h="1090">
                <a:moveTo>
                  <a:pt x="668" y="0"/>
                </a:moveTo>
                <a:lnTo>
                  <a:pt x="1000" y="179"/>
                </a:lnTo>
                <a:lnTo>
                  <a:pt x="1320" y="2"/>
                </a:lnTo>
                <a:lnTo>
                  <a:pt x="1306" y="122"/>
                </a:lnTo>
                <a:lnTo>
                  <a:pt x="1283" y="236"/>
                </a:lnTo>
                <a:lnTo>
                  <a:pt x="1245" y="348"/>
                </a:lnTo>
                <a:lnTo>
                  <a:pt x="1200" y="452"/>
                </a:lnTo>
                <a:lnTo>
                  <a:pt x="1143" y="552"/>
                </a:lnTo>
                <a:lnTo>
                  <a:pt x="1078" y="644"/>
                </a:lnTo>
                <a:lnTo>
                  <a:pt x="1004" y="731"/>
                </a:lnTo>
                <a:lnTo>
                  <a:pt x="923" y="809"/>
                </a:lnTo>
                <a:lnTo>
                  <a:pt x="833" y="878"/>
                </a:lnTo>
                <a:lnTo>
                  <a:pt x="737" y="941"/>
                </a:lnTo>
                <a:lnTo>
                  <a:pt x="635" y="992"/>
                </a:lnTo>
                <a:lnTo>
                  <a:pt x="527" y="1033"/>
                </a:lnTo>
                <a:lnTo>
                  <a:pt x="415" y="1063"/>
                </a:lnTo>
                <a:lnTo>
                  <a:pt x="297" y="1082"/>
                </a:lnTo>
                <a:lnTo>
                  <a:pt x="177" y="1090"/>
                </a:lnTo>
                <a:lnTo>
                  <a:pt x="0" y="768"/>
                </a:lnTo>
                <a:lnTo>
                  <a:pt x="177" y="440"/>
                </a:lnTo>
                <a:lnTo>
                  <a:pt x="252" y="434"/>
                </a:lnTo>
                <a:lnTo>
                  <a:pt x="322" y="416"/>
                </a:lnTo>
                <a:lnTo>
                  <a:pt x="389" y="389"/>
                </a:lnTo>
                <a:lnTo>
                  <a:pt x="450" y="354"/>
                </a:lnTo>
                <a:lnTo>
                  <a:pt x="507" y="310"/>
                </a:lnTo>
                <a:lnTo>
                  <a:pt x="556" y="259"/>
                </a:lnTo>
                <a:lnTo>
                  <a:pt x="597" y="202"/>
                </a:lnTo>
                <a:lnTo>
                  <a:pt x="631" y="140"/>
                </a:lnTo>
                <a:lnTo>
                  <a:pt x="654" y="71"/>
                </a:lnTo>
                <a:lnTo>
                  <a:pt x="66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45143" tIns="22533" rIns="45143" bIns="22533" numCol="1" anchor="t" anchorCtr="0" compatLnSpc="1"/>
          <a:lstStyle/>
          <a:p>
            <a:pPr defTabSz="1192530"/>
            <a:endParaRPr lang="es-SV" sz="24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1" name="Freeform 266"/>
          <p:cNvSpPr/>
          <p:nvPr/>
        </p:nvSpPr>
        <p:spPr bwMode="auto">
          <a:xfrm>
            <a:off x="777075" y="3311119"/>
            <a:ext cx="1767836" cy="2140755"/>
          </a:xfrm>
          <a:custGeom>
            <a:avLst/>
            <a:gdLst>
              <a:gd name="T0" fmla="*/ 323 w 1090"/>
              <a:gd name="T1" fmla="*/ 0 h 1320"/>
              <a:gd name="T2" fmla="*/ 648 w 1090"/>
              <a:gd name="T3" fmla="*/ 177 h 1320"/>
              <a:gd name="T4" fmla="*/ 656 w 1090"/>
              <a:gd name="T5" fmla="*/ 252 h 1320"/>
              <a:gd name="T6" fmla="*/ 674 w 1090"/>
              <a:gd name="T7" fmla="*/ 323 h 1320"/>
              <a:gd name="T8" fmla="*/ 700 w 1090"/>
              <a:gd name="T9" fmla="*/ 389 h 1320"/>
              <a:gd name="T10" fmla="*/ 735 w 1090"/>
              <a:gd name="T11" fmla="*/ 452 h 1320"/>
              <a:gd name="T12" fmla="*/ 780 w 1090"/>
              <a:gd name="T13" fmla="*/ 507 h 1320"/>
              <a:gd name="T14" fmla="*/ 831 w 1090"/>
              <a:gd name="T15" fmla="*/ 556 h 1320"/>
              <a:gd name="T16" fmla="*/ 888 w 1090"/>
              <a:gd name="T17" fmla="*/ 597 h 1320"/>
              <a:gd name="T18" fmla="*/ 951 w 1090"/>
              <a:gd name="T19" fmla="*/ 631 h 1320"/>
              <a:gd name="T20" fmla="*/ 1020 w 1090"/>
              <a:gd name="T21" fmla="*/ 654 h 1320"/>
              <a:gd name="T22" fmla="*/ 1090 w 1090"/>
              <a:gd name="T23" fmla="*/ 668 h 1320"/>
              <a:gd name="T24" fmla="*/ 912 w 1090"/>
              <a:gd name="T25" fmla="*/ 1000 h 1320"/>
              <a:gd name="T26" fmla="*/ 1086 w 1090"/>
              <a:gd name="T27" fmla="*/ 1320 h 1320"/>
              <a:gd name="T28" fmla="*/ 969 w 1090"/>
              <a:gd name="T29" fmla="*/ 1306 h 1320"/>
              <a:gd name="T30" fmla="*/ 853 w 1090"/>
              <a:gd name="T31" fmla="*/ 1283 h 1320"/>
              <a:gd name="T32" fmla="*/ 743 w 1090"/>
              <a:gd name="T33" fmla="*/ 1247 h 1320"/>
              <a:gd name="T34" fmla="*/ 639 w 1090"/>
              <a:gd name="T35" fmla="*/ 1200 h 1320"/>
              <a:gd name="T36" fmla="*/ 539 w 1090"/>
              <a:gd name="T37" fmla="*/ 1143 h 1320"/>
              <a:gd name="T38" fmla="*/ 446 w 1090"/>
              <a:gd name="T39" fmla="*/ 1079 h 1320"/>
              <a:gd name="T40" fmla="*/ 360 w 1090"/>
              <a:gd name="T41" fmla="*/ 1006 h 1320"/>
              <a:gd name="T42" fmla="*/ 281 w 1090"/>
              <a:gd name="T43" fmla="*/ 923 h 1320"/>
              <a:gd name="T44" fmla="*/ 211 w 1090"/>
              <a:gd name="T45" fmla="*/ 833 h 1320"/>
              <a:gd name="T46" fmla="*/ 150 w 1090"/>
              <a:gd name="T47" fmla="*/ 737 h 1320"/>
              <a:gd name="T48" fmla="*/ 99 w 1090"/>
              <a:gd name="T49" fmla="*/ 635 h 1320"/>
              <a:gd name="T50" fmla="*/ 57 w 1090"/>
              <a:gd name="T51" fmla="*/ 527 h 1320"/>
              <a:gd name="T52" fmla="*/ 26 w 1090"/>
              <a:gd name="T53" fmla="*/ 415 h 1320"/>
              <a:gd name="T54" fmla="*/ 8 w 1090"/>
              <a:gd name="T55" fmla="*/ 299 h 1320"/>
              <a:gd name="T56" fmla="*/ 0 w 1090"/>
              <a:gd name="T57" fmla="*/ 177 h 1320"/>
              <a:gd name="T58" fmla="*/ 323 w 1090"/>
              <a:gd name="T5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90" h="1320">
                <a:moveTo>
                  <a:pt x="323" y="0"/>
                </a:moveTo>
                <a:lnTo>
                  <a:pt x="648" y="177"/>
                </a:lnTo>
                <a:lnTo>
                  <a:pt x="656" y="252"/>
                </a:lnTo>
                <a:lnTo>
                  <a:pt x="674" y="323"/>
                </a:lnTo>
                <a:lnTo>
                  <a:pt x="700" y="389"/>
                </a:lnTo>
                <a:lnTo>
                  <a:pt x="735" y="452"/>
                </a:lnTo>
                <a:lnTo>
                  <a:pt x="780" y="507"/>
                </a:lnTo>
                <a:lnTo>
                  <a:pt x="831" y="556"/>
                </a:lnTo>
                <a:lnTo>
                  <a:pt x="888" y="597"/>
                </a:lnTo>
                <a:lnTo>
                  <a:pt x="951" y="631"/>
                </a:lnTo>
                <a:lnTo>
                  <a:pt x="1020" y="654"/>
                </a:lnTo>
                <a:lnTo>
                  <a:pt x="1090" y="668"/>
                </a:lnTo>
                <a:lnTo>
                  <a:pt x="912" y="1000"/>
                </a:lnTo>
                <a:lnTo>
                  <a:pt x="1086" y="1320"/>
                </a:lnTo>
                <a:lnTo>
                  <a:pt x="969" y="1306"/>
                </a:lnTo>
                <a:lnTo>
                  <a:pt x="853" y="1283"/>
                </a:lnTo>
                <a:lnTo>
                  <a:pt x="743" y="1247"/>
                </a:lnTo>
                <a:lnTo>
                  <a:pt x="639" y="1200"/>
                </a:lnTo>
                <a:lnTo>
                  <a:pt x="539" y="1143"/>
                </a:lnTo>
                <a:lnTo>
                  <a:pt x="446" y="1079"/>
                </a:lnTo>
                <a:lnTo>
                  <a:pt x="360" y="1006"/>
                </a:lnTo>
                <a:lnTo>
                  <a:pt x="281" y="923"/>
                </a:lnTo>
                <a:lnTo>
                  <a:pt x="211" y="833"/>
                </a:lnTo>
                <a:lnTo>
                  <a:pt x="150" y="737"/>
                </a:lnTo>
                <a:lnTo>
                  <a:pt x="99" y="635"/>
                </a:lnTo>
                <a:lnTo>
                  <a:pt x="57" y="527"/>
                </a:lnTo>
                <a:lnTo>
                  <a:pt x="26" y="415"/>
                </a:lnTo>
                <a:lnTo>
                  <a:pt x="8" y="299"/>
                </a:lnTo>
                <a:lnTo>
                  <a:pt x="0" y="177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45143" tIns="22533" rIns="45143" bIns="22533" numCol="1" anchor="t" anchorCtr="0" compatLnSpc="1"/>
          <a:lstStyle/>
          <a:p>
            <a:pPr defTabSz="1192530"/>
            <a:endParaRPr lang="es-SV" sz="24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2" name="4 Elipse"/>
          <p:cNvSpPr>
            <a:spLocks noChangeAspect="1"/>
          </p:cNvSpPr>
          <p:nvPr/>
        </p:nvSpPr>
        <p:spPr bwMode="auto">
          <a:xfrm>
            <a:off x="3755892" y="3243438"/>
            <a:ext cx="473963" cy="473916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168910">
              <a:defRPr/>
            </a:pPr>
            <a:r>
              <a:rPr lang="es-MX" sz="1735" kern="0" dirty="0">
                <a:solidFill>
                  <a:srgbClr val="FFFFFF"/>
                </a:solidFill>
                <a:cs typeface="+mn-ea"/>
                <a:sym typeface="+mn-lt"/>
              </a:rPr>
              <a:t>01</a:t>
            </a:r>
            <a:endParaRPr lang="es-SV" sz="1735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3" name="Rectángulo 2281"/>
          <p:cNvSpPr/>
          <p:nvPr/>
        </p:nvSpPr>
        <p:spPr>
          <a:xfrm>
            <a:off x="3230832" y="2522078"/>
            <a:ext cx="952665" cy="537949"/>
          </a:xfrm>
          <a:prstGeom prst="rect">
            <a:avLst/>
          </a:prstGeom>
        </p:spPr>
        <p:txBody>
          <a:bodyPr wrap="square" lIns="45143" tIns="22533" rIns="45143" bIns="2253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4" name="4 Elipse"/>
          <p:cNvSpPr>
            <a:spLocks noChangeAspect="1"/>
          </p:cNvSpPr>
          <p:nvPr/>
        </p:nvSpPr>
        <p:spPr bwMode="auto">
          <a:xfrm>
            <a:off x="2489144" y="4714769"/>
            <a:ext cx="473963" cy="473916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168910">
              <a:defRPr/>
            </a:pPr>
            <a:r>
              <a:rPr lang="es-MX" sz="1735" kern="0" dirty="0">
                <a:solidFill>
                  <a:srgbClr val="FFFFFF"/>
                </a:solidFill>
                <a:cs typeface="+mn-ea"/>
                <a:sym typeface="+mn-lt"/>
              </a:rPr>
              <a:t>02</a:t>
            </a:r>
            <a:endParaRPr lang="es-SV" sz="1735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5" name="Rectángulo 2283"/>
          <p:cNvSpPr/>
          <p:nvPr/>
        </p:nvSpPr>
        <p:spPr>
          <a:xfrm>
            <a:off x="3043110" y="4359522"/>
            <a:ext cx="1052761" cy="537949"/>
          </a:xfrm>
          <a:prstGeom prst="rect">
            <a:avLst/>
          </a:prstGeom>
        </p:spPr>
        <p:txBody>
          <a:bodyPr wrap="square" lIns="45143" tIns="22533" rIns="45143" bIns="2253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4 Elipse"/>
          <p:cNvSpPr>
            <a:spLocks noChangeAspect="1"/>
          </p:cNvSpPr>
          <p:nvPr/>
        </p:nvSpPr>
        <p:spPr bwMode="auto">
          <a:xfrm>
            <a:off x="1074204" y="3437522"/>
            <a:ext cx="473963" cy="473916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168910">
              <a:defRPr/>
            </a:pPr>
            <a:r>
              <a:rPr lang="es-MX" sz="1735" kern="0" dirty="0">
                <a:solidFill>
                  <a:srgbClr val="FFFFFF"/>
                </a:solidFill>
                <a:cs typeface="+mn-ea"/>
                <a:sym typeface="+mn-lt"/>
              </a:rPr>
              <a:t>03</a:t>
            </a:r>
            <a:endParaRPr lang="es-SV" sz="1735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7" name="Rectángulo 2285"/>
          <p:cNvSpPr/>
          <p:nvPr/>
        </p:nvSpPr>
        <p:spPr>
          <a:xfrm>
            <a:off x="1033370" y="4204402"/>
            <a:ext cx="1052761" cy="537949"/>
          </a:xfrm>
          <a:prstGeom prst="rect">
            <a:avLst/>
          </a:prstGeom>
        </p:spPr>
        <p:txBody>
          <a:bodyPr wrap="square" lIns="45143" tIns="22533" rIns="45143" bIns="2253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4 Elipse"/>
          <p:cNvSpPr>
            <a:spLocks noChangeAspect="1"/>
          </p:cNvSpPr>
          <p:nvPr/>
        </p:nvSpPr>
        <p:spPr bwMode="auto">
          <a:xfrm>
            <a:off x="2311137" y="1997529"/>
            <a:ext cx="473963" cy="473916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168910">
              <a:defRPr/>
            </a:pPr>
            <a:r>
              <a:rPr lang="es-MX" sz="1735" kern="0" dirty="0">
                <a:solidFill>
                  <a:srgbClr val="FFFFFF"/>
                </a:solidFill>
                <a:cs typeface="+mn-ea"/>
                <a:sym typeface="+mn-lt"/>
              </a:rPr>
              <a:t>04</a:t>
            </a:r>
            <a:endParaRPr lang="es-SV" sz="1735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9" name="Rectángulo 2287"/>
          <p:cNvSpPr/>
          <p:nvPr/>
        </p:nvSpPr>
        <p:spPr>
          <a:xfrm>
            <a:off x="1325788" y="2349006"/>
            <a:ext cx="1052761" cy="537949"/>
          </a:xfrm>
          <a:prstGeom prst="rect">
            <a:avLst/>
          </a:prstGeom>
        </p:spPr>
        <p:txBody>
          <a:bodyPr wrap="square" lIns="45143" tIns="22533" rIns="45143" bIns="2253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25" grpId="0" animBg="1"/>
      <p:bldP spid="26" grpId="0" animBg="1"/>
      <p:bldP spid="27" grpId="0" animBg="1"/>
      <p:bldP spid="33" grpId="0" animBg="1"/>
      <p:bldP spid="34" grpId="0" animBg="1"/>
      <p:bldP spid="35" grpId="0" animBg="1"/>
      <p:bldP spid="53" grpId="0"/>
      <p:bldP spid="54" grpId="0"/>
      <p:bldP spid="55" grpId="0"/>
      <p:bldP spid="56" grpId="0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79 Forma libre"/>
          <p:cNvSpPr/>
          <p:nvPr/>
        </p:nvSpPr>
        <p:spPr bwMode="auto">
          <a:xfrm>
            <a:off x="3821835" y="2461313"/>
            <a:ext cx="1002887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accent5"/>
            </a:solidFill>
            <a:bevel/>
            <a:headEnd w="med" len="sm"/>
            <a:tailEnd type="oval" w="med" len="med"/>
          </a:ln>
        </p:spPr>
        <p:txBody>
          <a:bodyPr lIns="118835" tIns="59387" rIns="118835" bIns="59387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" name="79 Forma libre"/>
          <p:cNvSpPr/>
          <p:nvPr/>
        </p:nvSpPr>
        <p:spPr bwMode="auto">
          <a:xfrm>
            <a:off x="4860486" y="2023275"/>
            <a:ext cx="1002887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accent5"/>
            </a:solidFill>
            <a:bevel/>
            <a:headEnd w="med" len="sm"/>
            <a:tailEnd type="oval" w="med" len="med"/>
          </a:ln>
        </p:spPr>
        <p:txBody>
          <a:bodyPr lIns="118835" tIns="59387" rIns="118835" bIns="59387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79 Forma libre"/>
          <p:cNvSpPr/>
          <p:nvPr/>
        </p:nvSpPr>
        <p:spPr bwMode="auto">
          <a:xfrm>
            <a:off x="5899138" y="1646237"/>
            <a:ext cx="1002887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accent5"/>
            </a:solidFill>
            <a:bevel/>
            <a:headEnd w="med" len="sm"/>
            <a:tailEnd type="oval" w="med" len="med"/>
          </a:ln>
        </p:spPr>
        <p:txBody>
          <a:bodyPr lIns="118835" tIns="59387" rIns="118835" bIns="59387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8" name="79 Forma libre"/>
          <p:cNvSpPr/>
          <p:nvPr/>
        </p:nvSpPr>
        <p:spPr bwMode="auto">
          <a:xfrm>
            <a:off x="6937787" y="1262273"/>
            <a:ext cx="1002887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accent5"/>
            </a:solidFill>
            <a:bevel/>
            <a:headEnd w="med" len="sm"/>
            <a:tailEnd type="oval" w="med" len="med"/>
          </a:ln>
        </p:spPr>
        <p:txBody>
          <a:bodyPr lIns="118835" tIns="59387" rIns="118835" bIns="59387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79 Forma libre"/>
          <p:cNvSpPr/>
          <p:nvPr/>
        </p:nvSpPr>
        <p:spPr bwMode="auto">
          <a:xfrm>
            <a:off x="2818949" y="2887371"/>
            <a:ext cx="1002887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accent5"/>
            </a:solidFill>
            <a:bevel/>
            <a:headEnd w="med" len="sm"/>
            <a:tailEnd type="oval" w="med" len="med"/>
          </a:ln>
        </p:spPr>
        <p:txBody>
          <a:bodyPr lIns="118835" tIns="59387" rIns="118835" bIns="59387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0" name="Textbox 1"/>
          <p:cNvSpPr/>
          <p:nvPr/>
        </p:nvSpPr>
        <p:spPr>
          <a:xfrm>
            <a:off x="2156841" y="2490716"/>
            <a:ext cx="1133927" cy="379492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algn="ctr" defTabSz="1188085">
              <a:lnSpc>
                <a:spcPct val="114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Textbox 1"/>
          <p:cNvSpPr/>
          <p:nvPr/>
        </p:nvSpPr>
        <p:spPr>
          <a:xfrm>
            <a:off x="3188834" y="2060968"/>
            <a:ext cx="1133927" cy="379492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algn="ctr" defTabSz="1188085">
              <a:lnSpc>
                <a:spcPct val="114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Textbox 1"/>
          <p:cNvSpPr/>
          <p:nvPr/>
        </p:nvSpPr>
        <p:spPr>
          <a:xfrm>
            <a:off x="4232755" y="1622268"/>
            <a:ext cx="1133927" cy="379492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algn="ctr" defTabSz="1188085">
              <a:lnSpc>
                <a:spcPct val="114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Textbox 1"/>
          <p:cNvSpPr/>
          <p:nvPr/>
        </p:nvSpPr>
        <p:spPr>
          <a:xfrm>
            <a:off x="5267803" y="1249628"/>
            <a:ext cx="1133927" cy="379492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algn="ctr" defTabSz="1188085">
              <a:lnSpc>
                <a:spcPct val="114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Textbox 1"/>
          <p:cNvSpPr/>
          <p:nvPr/>
        </p:nvSpPr>
        <p:spPr>
          <a:xfrm>
            <a:off x="6315895" y="864015"/>
            <a:ext cx="1133927" cy="379492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algn="ctr" defTabSz="1188085">
              <a:lnSpc>
                <a:spcPct val="114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6" name="7 Paralelogramo"/>
          <p:cNvSpPr/>
          <p:nvPr/>
        </p:nvSpPr>
        <p:spPr bwMode="auto">
          <a:xfrm>
            <a:off x="2876857" y="3429912"/>
            <a:ext cx="1461236" cy="1297581"/>
          </a:xfrm>
          <a:custGeom>
            <a:avLst/>
            <a:gdLst/>
            <a:ahLst/>
            <a:cxnLst/>
            <a:rect l="l" t="t" r="r" b="b"/>
            <a:pathLst>
              <a:path w="2922661" h="2595463">
                <a:moveTo>
                  <a:pt x="1556371" y="0"/>
                </a:moveTo>
                <a:lnTo>
                  <a:pt x="2922661" y="247650"/>
                </a:lnTo>
                <a:lnTo>
                  <a:pt x="1520331" y="2595463"/>
                </a:lnTo>
                <a:lnTo>
                  <a:pt x="0" y="25954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3" name="12 Paralelogramo"/>
          <p:cNvSpPr/>
          <p:nvPr/>
        </p:nvSpPr>
        <p:spPr bwMode="auto">
          <a:xfrm>
            <a:off x="7872197" y="1267231"/>
            <a:ext cx="1770320" cy="3452471"/>
          </a:xfrm>
          <a:custGeom>
            <a:avLst/>
            <a:gdLst/>
            <a:ahLst/>
            <a:cxnLst/>
            <a:rect l="l" t="t" r="r" b="b"/>
            <a:pathLst>
              <a:path w="3540870" h="6905743">
                <a:moveTo>
                  <a:pt x="3207396" y="0"/>
                </a:moveTo>
                <a:lnTo>
                  <a:pt x="3540870" y="1029640"/>
                </a:lnTo>
                <a:lnTo>
                  <a:pt x="1387398" y="6905743"/>
                </a:lnTo>
                <a:lnTo>
                  <a:pt x="0" y="6741437"/>
                </a:lnTo>
                <a:lnTo>
                  <a:pt x="2093940" y="1029640"/>
                </a:lnTo>
                <a:lnTo>
                  <a:pt x="2094023" y="1029640"/>
                </a:lnTo>
                <a:lnTo>
                  <a:pt x="2259018" y="5876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1188085"/>
            <a:endParaRPr lang="es-SV" sz="8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11 Paralelogramo"/>
          <p:cNvSpPr/>
          <p:nvPr/>
        </p:nvSpPr>
        <p:spPr bwMode="auto">
          <a:xfrm>
            <a:off x="6828722" y="1781887"/>
            <a:ext cx="1715553" cy="2937712"/>
          </a:xfrm>
          <a:custGeom>
            <a:avLst/>
            <a:gdLst>
              <a:gd name="connsiteX0" fmla="*/ 0 w 3600400"/>
              <a:gd name="connsiteY0" fmla="*/ 5876103 h 5876103"/>
              <a:gd name="connsiteX1" fmla="*/ 2084884 w 3600400"/>
              <a:gd name="connsiteY1" fmla="*/ 0 h 5876103"/>
              <a:gd name="connsiteX2" fmla="*/ 3600400 w 3600400"/>
              <a:gd name="connsiteY2" fmla="*/ 0 h 5876103"/>
              <a:gd name="connsiteX3" fmla="*/ 1515516 w 3600400"/>
              <a:gd name="connsiteY3" fmla="*/ 5876103 h 5876103"/>
              <a:gd name="connsiteX4" fmla="*/ 0 w 3600400"/>
              <a:gd name="connsiteY4" fmla="*/ 5876103 h 5876103"/>
              <a:gd name="connsiteX0-1" fmla="*/ 0 w 3519437"/>
              <a:gd name="connsiteY0-2" fmla="*/ 5645122 h 5876103"/>
              <a:gd name="connsiteX1-3" fmla="*/ 2003921 w 3519437"/>
              <a:gd name="connsiteY1-4" fmla="*/ 0 h 5876103"/>
              <a:gd name="connsiteX2-5" fmla="*/ 3519437 w 3519437"/>
              <a:gd name="connsiteY2-6" fmla="*/ 0 h 5876103"/>
              <a:gd name="connsiteX3-7" fmla="*/ 1434553 w 3519437"/>
              <a:gd name="connsiteY3-8" fmla="*/ 5876103 h 5876103"/>
              <a:gd name="connsiteX4-9" fmla="*/ 0 w 3519437"/>
              <a:gd name="connsiteY4-10" fmla="*/ 5645122 h 5876103"/>
              <a:gd name="connsiteX0-11" fmla="*/ 0 w 3431330"/>
              <a:gd name="connsiteY0-12" fmla="*/ 5645122 h 5876103"/>
              <a:gd name="connsiteX1-13" fmla="*/ 2003921 w 3431330"/>
              <a:gd name="connsiteY1-14" fmla="*/ 0 h 5876103"/>
              <a:gd name="connsiteX2-15" fmla="*/ 3431330 w 3431330"/>
              <a:gd name="connsiteY2-16" fmla="*/ 245269 h 5876103"/>
              <a:gd name="connsiteX3-17" fmla="*/ 1434553 w 3431330"/>
              <a:gd name="connsiteY3-18" fmla="*/ 5876103 h 5876103"/>
              <a:gd name="connsiteX4-19" fmla="*/ 0 w 3431330"/>
              <a:gd name="connsiteY4-20" fmla="*/ 5645122 h 5876103"/>
              <a:gd name="connsiteX0-21" fmla="*/ 0 w 3431330"/>
              <a:gd name="connsiteY0-22" fmla="*/ 5645122 h 5876103"/>
              <a:gd name="connsiteX1-23" fmla="*/ 1994396 w 3431330"/>
              <a:gd name="connsiteY1-24" fmla="*/ 0 h 5876103"/>
              <a:gd name="connsiteX2-25" fmla="*/ 3431330 w 3431330"/>
              <a:gd name="connsiteY2-26" fmla="*/ 245269 h 5876103"/>
              <a:gd name="connsiteX3-27" fmla="*/ 1434553 w 3431330"/>
              <a:gd name="connsiteY3-28" fmla="*/ 5876103 h 5876103"/>
              <a:gd name="connsiteX4-29" fmla="*/ 0 w 3431330"/>
              <a:gd name="connsiteY4-30" fmla="*/ 5645122 h 587610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431330" h="5876103">
                <a:moveTo>
                  <a:pt x="0" y="5645122"/>
                </a:moveTo>
                <a:lnTo>
                  <a:pt x="1994396" y="0"/>
                </a:lnTo>
                <a:lnTo>
                  <a:pt x="3431330" y="245269"/>
                </a:lnTo>
                <a:lnTo>
                  <a:pt x="1434553" y="5876103"/>
                </a:lnTo>
                <a:lnTo>
                  <a:pt x="0" y="56451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9 Paralelogramo"/>
          <p:cNvSpPr/>
          <p:nvPr/>
        </p:nvSpPr>
        <p:spPr bwMode="auto">
          <a:xfrm>
            <a:off x="5759966" y="2170722"/>
            <a:ext cx="1709601" cy="2554023"/>
          </a:xfrm>
          <a:custGeom>
            <a:avLst/>
            <a:gdLst>
              <a:gd name="connsiteX0" fmla="*/ 0 w 3600400"/>
              <a:gd name="connsiteY0" fmla="*/ 5111018 h 5111018"/>
              <a:gd name="connsiteX1" fmla="*/ 2084884 w 3600400"/>
              <a:gd name="connsiteY1" fmla="*/ 0 h 5111018"/>
              <a:gd name="connsiteX2" fmla="*/ 3600400 w 3600400"/>
              <a:gd name="connsiteY2" fmla="*/ 0 h 5111018"/>
              <a:gd name="connsiteX3" fmla="*/ 1515516 w 3600400"/>
              <a:gd name="connsiteY3" fmla="*/ 5111018 h 5111018"/>
              <a:gd name="connsiteX4" fmla="*/ 0 w 3600400"/>
              <a:gd name="connsiteY4" fmla="*/ 5111018 h 5111018"/>
              <a:gd name="connsiteX0-1" fmla="*/ 0 w 3507531"/>
              <a:gd name="connsiteY0-2" fmla="*/ 5111018 h 5111018"/>
              <a:gd name="connsiteX1-3" fmla="*/ 2084884 w 3507531"/>
              <a:gd name="connsiteY1-4" fmla="*/ 0 h 5111018"/>
              <a:gd name="connsiteX2-5" fmla="*/ 3507531 w 3507531"/>
              <a:gd name="connsiteY2-6" fmla="*/ 228600 h 5111018"/>
              <a:gd name="connsiteX3-7" fmla="*/ 1515516 w 3507531"/>
              <a:gd name="connsiteY3-8" fmla="*/ 5111018 h 5111018"/>
              <a:gd name="connsiteX4-9" fmla="*/ 0 w 3507531"/>
              <a:gd name="connsiteY4-10" fmla="*/ 5111018 h 5111018"/>
              <a:gd name="connsiteX0-11" fmla="*/ 0 w 3507531"/>
              <a:gd name="connsiteY0-12" fmla="*/ 5108637 h 5108637"/>
              <a:gd name="connsiteX1-13" fmla="*/ 2077741 w 3507531"/>
              <a:gd name="connsiteY1-14" fmla="*/ 0 h 5108637"/>
              <a:gd name="connsiteX2-15" fmla="*/ 3507531 w 3507531"/>
              <a:gd name="connsiteY2-16" fmla="*/ 226219 h 5108637"/>
              <a:gd name="connsiteX3-17" fmla="*/ 1515516 w 3507531"/>
              <a:gd name="connsiteY3-18" fmla="*/ 5108637 h 5108637"/>
              <a:gd name="connsiteX4-19" fmla="*/ 0 w 3507531"/>
              <a:gd name="connsiteY4-20" fmla="*/ 5108637 h 5108637"/>
              <a:gd name="connsiteX0-21" fmla="*/ 0 w 3419425"/>
              <a:gd name="connsiteY0-22" fmla="*/ 4891943 h 5108637"/>
              <a:gd name="connsiteX1-23" fmla="*/ 1989635 w 3419425"/>
              <a:gd name="connsiteY1-24" fmla="*/ 0 h 5108637"/>
              <a:gd name="connsiteX2-25" fmla="*/ 3419425 w 3419425"/>
              <a:gd name="connsiteY2-26" fmla="*/ 226219 h 5108637"/>
              <a:gd name="connsiteX3-27" fmla="*/ 1427410 w 3419425"/>
              <a:gd name="connsiteY3-28" fmla="*/ 5108637 h 5108637"/>
              <a:gd name="connsiteX4-29" fmla="*/ 0 w 3419425"/>
              <a:gd name="connsiteY4-30" fmla="*/ 4891943 h 51086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419425" h="5108637">
                <a:moveTo>
                  <a:pt x="0" y="4891943"/>
                </a:moveTo>
                <a:lnTo>
                  <a:pt x="1989635" y="0"/>
                </a:lnTo>
                <a:lnTo>
                  <a:pt x="3419425" y="226219"/>
                </a:lnTo>
                <a:lnTo>
                  <a:pt x="1427410" y="5108637"/>
                </a:lnTo>
                <a:lnTo>
                  <a:pt x="0" y="48919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8 Paralelogramo"/>
          <p:cNvSpPr/>
          <p:nvPr/>
        </p:nvSpPr>
        <p:spPr bwMode="auto">
          <a:xfrm>
            <a:off x="4731205" y="2546884"/>
            <a:ext cx="1695115" cy="2172621"/>
          </a:xfrm>
          <a:custGeom>
            <a:avLst/>
            <a:gdLst>
              <a:gd name="connsiteX0" fmla="*/ 0 w 3600000"/>
              <a:gd name="connsiteY0" fmla="*/ 4345746 h 4345746"/>
              <a:gd name="connsiteX1" fmla="*/ 2103696 w 3600000"/>
              <a:gd name="connsiteY1" fmla="*/ 0 h 4345746"/>
              <a:gd name="connsiteX2" fmla="*/ 3600000 w 3600000"/>
              <a:gd name="connsiteY2" fmla="*/ 0 h 4345746"/>
              <a:gd name="connsiteX3" fmla="*/ 1496304 w 3600000"/>
              <a:gd name="connsiteY3" fmla="*/ 4345746 h 4345746"/>
              <a:gd name="connsiteX4" fmla="*/ 0 w 3600000"/>
              <a:gd name="connsiteY4" fmla="*/ 4345746 h 4345746"/>
              <a:gd name="connsiteX0-1" fmla="*/ 0 w 3490462"/>
              <a:gd name="connsiteY0-2" fmla="*/ 4345746 h 4345746"/>
              <a:gd name="connsiteX1-3" fmla="*/ 2103696 w 3490462"/>
              <a:gd name="connsiteY1-4" fmla="*/ 0 h 4345746"/>
              <a:gd name="connsiteX2-5" fmla="*/ 3490462 w 3490462"/>
              <a:gd name="connsiteY2-6" fmla="*/ 223838 h 4345746"/>
              <a:gd name="connsiteX3-7" fmla="*/ 1496304 w 3490462"/>
              <a:gd name="connsiteY3-8" fmla="*/ 4345746 h 4345746"/>
              <a:gd name="connsiteX4-9" fmla="*/ 0 w 3490462"/>
              <a:gd name="connsiteY4-10" fmla="*/ 4345746 h 4345746"/>
              <a:gd name="connsiteX0-11" fmla="*/ 0 w 3390450"/>
              <a:gd name="connsiteY0-12" fmla="*/ 4138577 h 4345746"/>
              <a:gd name="connsiteX1-13" fmla="*/ 2003684 w 3390450"/>
              <a:gd name="connsiteY1-14" fmla="*/ 0 h 4345746"/>
              <a:gd name="connsiteX2-15" fmla="*/ 3390450 w 3390450"/>
              <a:gd name="connsiteY2-16" fmla="*/ 223838 h 4345746"/>
              <a:gd name="connsiteX3-17" fmla="*/ 1396292 w 3390450"/>
              <a:gd name="connsiteY3-18" fmla="*/ 4345746 h 4345746"/>
              <a:gd name="connsiteX4-19" fmla="*/ 0 w 3390450"/>
              <a:gd name="connsiteY4-20" fmla="*/ 4138577 h 4345746"/>
              <a:gd name="connsiteX0-21" fmla="*/ 0 w 3390450"/>
              <a:gd name="connsiteY0-22" fmla="*/ 4138577 h 4345746"/>
              <a:gd name="connsiteX1-23" fmla="*/ 1984634 w 3390450"/>
              <a:gd name="connsiteY1-24" fmla="*/ 0 h 4345746"/>
              <a:gd name="connsiteX2-25" fmla="*/ 3390450 w 3390450"/>
              <a:gd name="connsiteY2-26" fmla="*/ 223838 h 4345746"/>
              <a:gd name="connsiteX3-27" fmla="*/ 1396292 w 3390450"/>
              <a:gd name="connsiteY3-28" fmla="*/ 4345746 h 4345746"/>
              <a:gd name="connsiteX4-29" fmla="*/ 0 w 3390450"/>
              <a:gd name="connsiteY4-30" fmla="*/ 4138577 h 4345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90450" h="4345746">
                <a:moveTo>
                  <a:pt x="0" y="4138577"/>
                </a:moveTo>
                <a:lnTo>
                  <a:pt x="1984634" y="0"/>
                </a:lnTo>
                <a:lnTo>
                  <a:pt x="3390450" y="223838"/>
                </a:lnTo>
                <a:lnTo>
                  <a:pt x="1396292" y="4345746"/>
                </a:lnTo>
                <a:lnTo>
                  <a:pt x="0" y="413857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7 Paralelogramo"/>
          <p:cNvSpPr/>
          <p:nvPr/>
        </p:nvSpPr>
        <p:spPr bwMode="auto">
          <a:xfrm>
            <a:off x="3714860" y="2980931"/>
            <a:ext cx="1650075" cy="1738671"/>
          </a:xfrm>
          <a:custGeom>
            <a:avLst/>
            <a:gdLst>
              <a:gd name="connsiteX0" fmla="*/ 0 w 3600400"/>
              <a:gd name="connsiteY0" fmla="*/ 3477743 h 3477743"/>
              <a:gd name="connsiteX1" fmla="*/ 2086472 w 3600400"/>
              <a:gd name="connsiteY1" fmla="*/ 0 h 3477743"/>
              <a:gd name="connsiteX2" fmla="*/ 3600400 w 3600400"/>
              <a:gd name="connsiteY2" fmla="*/ 0 h 3477743"/>
              <a:gd name="connsiteX3" fmla="*/ 1513928 w 3600400"/>
              <a:gd name="connsiteY3" fmla="*/ 3477743 h 3477743"/>
              <a:gd name="connsiteX4" fmla="*/ 0 w 3600400"/>
              <a:gd name="connsiteY4" fmla="*/ 3477743 h 3477743"/>
              <a:gd name="connsiteX0-1" fmla="*/ 0 w 3448000"/>
              <a:gd name="connsiteY0-2" fmla="*/ 3225331 h 3477743"/>
              <a:gd name="connsiteX1-3" fmla="*/ 1934072 w 3448000"/>
              <a:gd name="connsiteY1-4" fmla="*/ 0 h 3477743"/>
              <a:gd name="connsiteX2-5" fmla="*/ 3448000 w 3448000"/>
              <a:gd name="connsiteY2-6" fmla="*/ 0 h 3477743"/>
              <a:gd name="connsiteX3-7" fmla="*/ 1361528 w 3448000"/>
              <a:gd name="connsiteY3-8" fmla="*/ 3477743 h 3477743"/>
              <a:gd name="connsiteX4-9" fmla="*/ 0 w 3448000"/>
              <a:gd name="connsiteY4-10" fmla="*/ 3225331 h 3477743"/>
              <a:gd name="connsiteX0-11" fmla="*/ 0 w 3300362"/>
              <a:gd name="connsiteY0-12" fmla="*/ 3225331 h 3477743"/>
              <a:gd name="connsiteX1-13" fmla="*/ 1934072 w 3300362"/>
              <a:gd name="connsiteY1-14" fmla="*/ 0 h 3477743"/>
              <a:gd name="connsiteX2-15" fmla="*/ 3300362 w 3300362"/>
              <a:gd name="connsiteY2-16" fmla="*/ 247650 h 3477743"/>
              <a:gd name="connsiteX3-17" fmla="*/ 1361528 w 3300362"/>
              <a:gd name="connsiteY3-18" fmla="*/ 3477743 h 3477743"/>
              <a:gd name="connsiteX4-19" fmla="*/ 0 w 3300362"/>
              <a:gd name="connsiteY4-20" fmla="*/ 3225331 h 3477743"/>
              <a:gd name="connsiteX0-21" fmla="*/ 0 w 3300362"/>
              <a:gd name="connsiteY0-22" fmla="*/ 3225331 h 3477743"/>
              <a:gd name="connsiteX1-23" fmla="*/ 1934072 w 3300362"/>
              <a:gd name="connsiteY1-24" fmla="*/ 0 h 3477743"/>
              <a:gd name="connsiteX2-25" fmla="*/ 3300362 w 3300362"/>
              <a:gd name="connsiteY2-26" fmla="*/ 247650 h 3477743"/>
              <a:gd name="connsiteX3-27" fmla="*/ 1371053 w 3300362"/>
              <a:gd name="connsiteY3-28" fmla="*/ 3477743 h 3477743"/>
              <a:gd name="connsiteX4-29" fmla="*/ 0 w 3300362"/>
              <a:gd name="connsiteY4-30" fmla="*/ 3225331 h 34777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00362" h="3477743">
                <a:moveTo>
                  <a:pt x="0" y="3225331"/>
                </a:moveTo>
                <a:lnTo>
                  <a:pt x="1934072" y="0"/>
                </a:lnTo>
                <a:lnTo>
                  <a:pt x="3300362" y="247650"/>
                </a:lnTo>
                <a:lnTo>
                  <a:pt x="1371053" y="3477743"/>
                </a:lnTo>
                <a:lnTo>
                  <a:pt x="0" y="32253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1188085"/>
            <a:endParaRPr lang="es-SV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" name="3 Redondear rectángulo de esquina diagonal"/>
          <p:cNvSpPr/>
          <p:nvPr/>
        </p:nvSpPr>
        <p:spPr bwMode="auto">
          <a:xfrm flipH="1">
            <a:off x="4679251" y="2980931"/>
            <a:ext cx="765035" cy="1738671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2"/>
          </a:solidFill>
          <a:ln w="3175" cap="rnd" cmpd="sng">
            <a:noFill/>
            <a:bevel/>
          </a:ln>
          <a:effectLst>
            <a:outerShdw blurRad="1270000" sx="96000" sy="96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640" tIns="16820" rIns="33640" bIns="16820" rtlCol="0" anchor="b"/>
          <a:lstStyle/>
          <a:p>
            <a:pPr algn="ctr" defTabSz="1188085"/>
            <a:r>
              <a:rPr lang="es-MX" sz="266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es-SV" sz="2665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5" name="4 Redondear rectángulo de esquina diagonal"/>
          <p:cNvSpPr/>
          <p:nvPr/>
        </p:nvSpPr>
        <p:spPr bwMode="auto">
          <a:xfrm flipH="1">
            <a:off x="5719832" y="2546884"/>
            <a:ext cx="765035" cy="2172715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3"/>
          </a:solidFill>
          <a:ln w="3175" cap="rnd" cmpd="sng">
            <a:noFill/>
            <a:bevel/>
          </a:ln>
          <a:effectLst>
            <a:outerShdw blurRad="1270000" sx="96000" sy="96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640" tIns="16820" rIns="33640" bIns="16820" rtlCol="0" anchor="b"/>
          <a:lstStyle/>
          <a:p>
            <a:pPr algn="ctr" defTabSz="1188085"/>
            <a:r>
              <a:rPr lang="es-MX" sz="266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es-SV" sz="2665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6" name="5 Redondear rectángulo de esquina diagonal"/>
          <p:cNvSpPr/>
          <p:nvPr/>
        </p:nvSpPr>
        <p:spPr bwMode="auto">
          <a:xfrm flipH="1">
            <a:off x="6760416" y="2164385"/>
            <a:ext cx="765035" cy="2555215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4"/>
          </a:solidFill>
          <a:ln w="3175" cap="rnd" cmpd="sng">
            <a:noFill/>
            <a:bevel/>
          </a:ln>
          <a:effectLst>
            <a:outerShdw blurRad="1270000" sx="96000" sy="96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640" tIns="16820" rIns="33640" bIns="16820" rtlCol="0" anchor="b"/>
          <a:lstStyle/>
          <a:p>
            <a:pPr algn="ctr" defTabSz="1188085"/>
            <a:r>
              <a:rPr lang="es-MX" sz="266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04</a:t>
            </a:r>
            <a:endParaRPr lang="es-SV" sz="2665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" name="6 Redondear rectángulo de esquina diagonal"/>
          <p:cNvSpPr/>
          <p:nvPr/>
        </p:nvSpPr>
        <p:spPr bwMode="auto">
          <a:xfrm flipH="1">
            <a:off x="7800999" y="1781887"/>
            <a:ext cx="765035" cy="2937712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1"/>
          </a:solidFill>
          <a:ln w="3175" cap="rnd" cmpd="sng">
            <a:noFill/>
            <a:bevel/>
          </a:ln>
          <a:effectLst>
            <a:outerShdw blurRad="1270000" sx="96000" sy="96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640" tIns="16820" rIns="33640" bIns="16820" rtlCol="0" anchor="b"/>
          <a:lstStyle/>
          <a:p>
            <a:pPr algn="ctr" defTabSz="1188085"/>
            <a:r>
              <a:rPr lang="es-MX" sz="266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05</a:t>
            </a:r>
            <a:endParaRPr lang="es-SV" sz="2935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10 Redondear rectángulo de esquina diagonal"/>
          <p:cNvSpPr/>
          <p:nvPr/>
        </p:nvSpPr>
        <p:spPr bwMode="auto">
          <a:xfrm flipH="1">
            <a:off x="3638664" y="3415078"/>
            <a:ext cx="765035" cy="1304535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1"/>
          </a:solidFill>
          <a:ln w="3175" cap="rnd" cmpd="sng">
            <a:noFill/>
            <a:bevel/>
          </a:ln>
          <a:effectLst>
            <a:outerShdw blurRad="1270000" sx="96000" sy="96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640" tIns="16820" rIns="33640" bIns="16820" rtlCol="0" anchor="b"/>
          <a:lstStyle/>
          <a:p>
            <a:pPr algn="ctr" defTabSz="1188085"/>
            <a:r>
              <a:rPr lang="es-MX" sz="266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es-SV" sz="2665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0" name="2 Rectángulo"/>
          <p:cNvSpPr/>
          <p:nvPr/>
        </p:nvSpPr>
        <p:spPr bwMode="auto">
          <a:xfrm>
            <a:off x="1573399" y="4727497"/>
            <a:ext cx="8973188" cy="598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rtlCol="0" anchor="ctr"/>
          <a:lstStyle/>
          <a:p>
            <a:pPr algn="ctr" defTabSz="1188085"/>
            <a:endParaRPr lang="es-SV" sz="24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5" name="Textbox 1"/>
          <p:cNvSpPr/>
          <p:nvPr/>
        </p:nvSpPr>
        <p:spPr>
          <a:xfrm>
            <a:off x="3359699" y="4830935"/>
            <a:ext cx="1317183" cy="1566484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 defTabSz="1188085"/>
            <a:endParaRPr lang="en-US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r>
              <a: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</a:t>
            </a:r>
            <a:endParaRPr lang="id-ID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lvl="0" algn="just">
              <a:lnSpc>
                <a:spcPct val="150000"/>
              </a:lnSpc>
              <a:defRPr/>
            </a:pP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Textbox 1"/>
          <p:cNvSpPr/>
          <p:nvPr/>
        </p:nvSpPr>
        <p:spPr>
          <a:xfrm>
            <a:off x="4491325" y="4830933"/>
            <a:ext cx="1193929" cy="1289485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 defTabSz="1188085"/>
            <a:endParaRPr lang="en-US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r>
              <a: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</a:t>
            </a:r>
            <a:endParaRPr lang="id-ID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Textbox 1"/>
          <p:cNvSpPr/>
          <p:nvPr/>
        </p:nvSpPr>
        <p:spPr>
          <a:xfrm>
            <a:off x="5501746" y="4830936"/>
            <a:ext cx="1216985" cy="1289485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 defTabSz="1188085"/>
            <a:endParaRPr lang="en-US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r>
              <a: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</a:t>
            </a:r>
            <a:endParaRPr lang="id-ID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8" name="Textbox 1"/>
          <p:cNvSpPr/>
          <p:nvPr/>
        </p:nvSpPr>
        <p:spPr>
          <a:xfrm>
            <a:off x="6576611" y="4772734"/>
            <a:ext cx="1295587" cy="1412595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 defTabSz="1188085"/>
            <a:endParaRPr lang="en-US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r>
              <a: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</a:t>
            </a:r>
            <a:endParaRPr lang="id-ID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Textbox 1"/>
          <p:cNvSpPr/>
          <p:nvPr/>
        </p:nvSpPr>
        <p:spPr>
          <a:xfrm>
            <a:off x="7635544" y="4830936"/>
            <a:ext cx="1295587" cy="1289485"/>
          </a:xfrm>
          <a:prstGeom prst="rect">
            <a:avLst/>
          </a:prstGeom>
        </p:spPr>
        <p:txBody>
          <a:bodyPr wrap="square" lIns="118835" tIns="59387" rIns="118835" bIns="59387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 defTabSz="1188085"/>
            <a:endParaRPr lang="en-US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r>
              <a:rPr lang="zh-CN" altLang="en-US" sz="1200" kern="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</a:t>
            </a:r>
            <a:endParaRPr lang="id-ID" altLang="zh-CN" sz="1200" kern="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 defTabSz="1188085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6002313" y="5968994"/>
            <a:ext cx="233456" cy="339439"/>
            <a:chOff x="14052" y="2464"/>
            <a:chExt cx="1099" cy="1598"/>
          </a:xfrm>
          <a:solidFill>
            <a:schemeClr val="accent3"/>
          </a:solidFill>
        </p:grpSpPr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14052" y="2464"/>
              <a:ext cx="1099" cy="1598"/>
            </a:xfrm>
            <a:custGeom>
              <a:avLst/>
              <a:gdLst>
                <a:gd name="T0" fmla="*/ 934 w 2198"/>
                <a:gd name="T1" fmla="*/ 2932 h 3195"/>
                <a:gd name="T2" fmla="*/ 1014 w 2198"/>
                <a:gd name="T3" fmla="*/ 2988 h 3195"/>
                <a:gd name="T4" fmla="*/ 1127 w 2198"/>
                <a:gd name="T5" fmla="*/ 2995 h 3195"/>
                <a:gd name="T6" fmla="*/ 1215 w 2198"/>
                <a:gd name="T7" fmla="*/ 2979 h 3195"/>
                <a:gd name="T8" fmla="*/ 1278 w 2198"/>
                <a:gd name="T9" fmla="*/ 2915 h 3195"/>
                <a:gd name="T10" fmla="*/ 1420 w 2198"/>
                <a:gd name="T11" fmla="*/ 2506 h 3195"/>
                <a:gd name="T12" fmla="*/ 816 w 2198"/>
                <a:gd name="T13" fmla="*/ 2631 h 3195"/>
                <a:gd name="T14" fmla="*/ 862 w 2198"/>
                <a:gd name="T15" fmla="*/ 2775 h 3195"/>
                <a:gd name="T16" fmla="*/ 1394 w 2198"/>
                <a:gd name="T17" fmla="*/ 2594 h 3195"/>
                <a:gd name="T18" fmla="*/ 734 w 2198"/>
                <a:gd name="T19" fmla="*/ 2362 h 3195"/>
                <a:gd name="T20" fmla="*/ 1469 w 2198"/>
                <a:gd name="T21" fmla="*/ 2350 h 3195"/>
                <a:gd name="T22" fmla="*/ 1026 w 2198"/>
                <a:gd name="T23" fmla="*/ 203 h 3195"/>
                <a:gd name="T24" fmla="*/ 749 w 2198"/>
                <a:gd name="T25" fmla="*/ 271 h 3195"/>
                <a:gd name="T26" fmla="*/ 514 w 2198"/>
                <a:gd name="T27" fmla="*/ 417 h 3195"/>
                <a:gd name="T28" fmla="*/ 335 w 2198"/>
                <a:gd name="T29" fmla="*/ 625 h 3195"/>
                <a:gd name="T30" fmla="*/ 226 w 2198"/>
                <a:gd name="T31" fmla="*/ 882 h 3195"/>
                <a:gd name="T32" fmla="*/ 202 w 2198"/>
                <a:gd name="T33" fmla="*/ 1150 h 3195"/>
                <a:gd name="T34" fmla="*/ 261 w 2198"/>
                <a:gd name="T35" fmla="*/ 1368 h 3195"/>
                <a:gd name="T36" fmla="*/ 369 w 2198"/>
                <a:gd name="T37" fmla="*/ 1600 h 3195"/>
                <a:gd name="T38" fmla="*/ 524 w 2198"/>
                <a:gd name="T39" fmla="*/ 1882 h 3195"/>
                <a:gd name="T40" fmla="*/ 1619 w 2198"/>
                <a:gd name="T41" fmla="*/ 1989 h 3195"/>
                <a:gd name="T42" fmla="*/ 1798 w 2198"/>
                <a:gd name="T43" fmla="*/ 1658 h 3195"/>
                <a:gd name="T44" fmla="*/ 1915 w 2198"/>
                <a:gd name="T45" fmla="*/ 1425 h 3195"/>
                <a:gd name="T46" fmla="*/ 1987 w 2198"/>
                <a:gd name="T47" fmla="*/ 1202 h 3195"/>
                <a:gd name="T48" fmla="*/ 1986 w 2198"/>
                <a:gd name="T49" fmla="*/ 953 h 3195"/>
                <a:gd name="T50" fmla="*/ 1898 w 2198"/>
                <a:gd name="T51" fmla="*/ 685 h 3195"/>
                <a:gd name="T52" fmla="*/ 1735 w 2198"/>
                <a:gd name="T53" fmla="*/ 464 h 3195"/>
                <a:gd name="T54" fmla="*/ 1512 w 2198"/>
                <a:gd name="T55" fmla="*/ 300 h 3195"/>
                <a:gd name="T56" fmla="*/ 1245 w 2198"/>
                <a:gd name="T57" fmla="*/ 211 h 3195"/>
                <a:gd name="T58" fmla="*/ 1181 w 2198"/>
                <a:gd name="T59" fmla="*/ 3 h 3195"/>
                <a:gd name="T60" fmla="*/ 1491 w 2198"/>
                <a:gd name="T61" fmla="*/ 72 h 3195"/>
                <a:gd name="T62" fmla="*/ 1761 w 2198"/>
                <a:gd name="T63" fmla="*/ 221 h 3195"/>
                <a:gd name="T64" fmla="*/ 1977 w 2198"/>
                <a:gd name="T65" fmla="*/ 437 h 3195"/>
                <a:gd name="T66" fmla="*/ 2126 w 2198"/>
                <a:gd name="T67" fmla="*/ 707 h 3195"/>
                <a:gd name="T68" fmla="*/ 2195 w 2198"/>
                <a:gd name="T69" fmla="*/ 1016 h 3195"/>
                <a:gd name="T70" fmla="*/ 2170 w 2198"/>
                <a:gd name="T71" fmla="*/ 1300 h 3195"/>
                <a:gd name="T72" fmla="*/ 2066 w 2198"/>
                <a:gd name="T73" fmla="*/ 1574 h 3195"/>
                <a:gd name="T74" fmla="*/ 1923 w 2198"/>
                <a:gd name="T75" fmla="*/ 1846 h 3195"/>
                <a:gd name="T76" fmla="*/ 1779 w 2198"/>
                <a:gd name="T77" fmla="*/ 2112 h 3195"/>
                <a:gd name="T78" fmla="*/ 1673 w 2198"/>
                <a:gd name="T79" fmla="*/ 2370 h 3195"/>
                <a:gd name="T80" fmla="*/ 1597 w 2198"/>
                <a:gd name="T81" fmla="*/ 2611 h 3195"/>
                <a:gd name="T82" fmla="*/ 1536 w 2198"/>
                <a:gd name="T83" fmla="*/ 2815 h 3195"/>
                <a:gd name="T84" fmla="*/ 1472 w 2198"/>
                <a:gd name="T85" fmla="*/ 2977 h 3195"/>
                <a:gd name="T86" fmla="*/ 1390 w 2198"/>
                <a:gd name="T87" fmla="*/ 3096 h 3195"/>
                <a:gd name="T88" fmla="*/ 1271 w 2198"/>
                <a:gd name="T89" fmla="*/ 3170 h 3195"/>
                <a:gd name="T90" fmla="*/ 1099 w 2198"/>
                <a:gd name="T91" fmla="*/ 3195 h 3195"/>
                <a:gd name="T92" fmla="*/ 924 w 2198"/>
                <a:gd name="T93" fmla="*/ 3168 h 3195"/>
                <a:gd name="T94" fmla="*/ 803 w 2198"/>
                <a:gd name="T95" fmla="*/ 3088 h 3195"/>
                <a:gd name="T96" fmla="*/ 719 w 2198"/>
                <a:gd name="T97" fmla="*/ 2958 h 3195"/>
                <a:gd name="T98" fmla="*/ 653 w 2198"/>
                <a:gd name="T99" fmla="*/ 2782 h 3195"/>
                <a:gd name="T100" fmla="*/ 588 w 2198"/>
                <a:gd name="T101" fmla="*/ 2562 h 3195"/>
                <a:gd name="T102" fmla="*/ 503 w 2198"/>
                <a:gd name="T103" fmla="*/ 2302 h 3195"/>
                <a:gd name="T104" fmla="*/ 377 w 2198"/>
                <a:gd name="T105" fmla="*/ 2030 h 3195"/>
                <a:gd name="T106" fmla="*/ 221 w 2198"/>
                <a:gd name="T107" fmla="*/ 1746 h 3195"/>
                <a:gd name="T108" fmla="*/ 81 w 2198"/>
                <a:gd name="T109" fmla="*/ 1457 h 3195"/>
                <a:gd name="T110" fmla="*/ 4 w 2198"/>
                <a:gd name="T111" fmla="*/ 1169 h 3195"/>
                <a:gd name="T112" fmla="*/ 27 w 2198"/>
                <a:gd name="T113" fmla="*/ 858 h 3195"/>
                <a:gd name="T114" fmla="*/ 137 w 2198"/>
                <a:gd name="T115" fmla="*/ 566 h 3195"/>
                <a:gd name="T116" fmla="*/ 322 w 2198"/>
                <a:gd name="T117" fmla="*/ 322 h 3195"/>
                <a:gd name="T118" fmla="*/ 567 w 2198"/>
                <a:gd name="T119" fmla="*/ 137 h 3195"/>
                <a:gd name="T120" fmla="*/ 858 w 2198"/>
                <a:gd name="T121" fmla="*/ 27 h 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98" h="3195">
                  <a:moveTo>
                    <a:pt x="1323" y="2818"/>
                  </a:moveTo>
                  <a:lnTo>
                    <a:pt x="899" y="2871"/>
                  </a:lnTo>
                  <a:lnTo>
                    <a:pt x="917" y="2904"/>
                  </a:lnTo>
                  <a:lnTo>
                    <a:pt x="934" y="2932"/>
                  </a:lnTo>
                  <a:lnTo>
                    <a:pt x="951" y="2953"/>
                  </a:lnTo>
                  <a:lnTo>
                    <a:pt x="971" y="2970"/>
                  </a:lnTo>
                  <a:lnTo>
                    <a:pt x="991" y="2981"/>
                  </a:lnTo>
                  <a:lnTo>
                    <a:pt x="1014" y="2988"/>
                  </a:lnTo>
                  <a:lnTo>
                    <a:pt x="1039" y="2993"/>
                  </a:lnTo>
                  <a:lnTo>
                    <a:pt x="1067" y="2995"/>
                  </a:lnTo>
                  <a:lnTo>
                    <a:pt x="1099" y="2995"/>
                  </a:lnTo>
                  <a:lnTo>
                    <a:pt x="1127" y="2995"/>
                  </a:lnTo>
                  <a:lnTo>
                    <a:pt x="1153" y="2994"/>
                  </a:lnTo>
                  <a:lnTo>
                    <a:pt x="1175" y="2991"/>
                  </a:lnTo>
                  <a:lnTo>
                    <a:pt x="1196" y="2986"/>
                  </a:lnTo>
                  <a:lnTo>
                    <a:pt x="1215" y="2979"/>
                  </a:lnTo>
                  <a:lnTo>
                    <a:pt x="1232" y="2969"/>
                  </a:lnTo>
                  <a:lnTo>
                    <a:pt x="1249" y="2954"/>
                  </a:lnTo>
                  <a:lnTo>
                    <a:pt x="1264" y="2937"/>
                  </a:lnTo>
                  <a:lnTo>
                    <a:pt x="1278" y="2915"/>
                  </a:lnTo>
                  <a:lnTo>
                    <a:pt x="1294" y="2888"/>
                  </a:lnTo>
                  <a:lnTo>
                    <a:pt x="1308" y="2855"/>
                  </a:lnTo>
                  <a:lnTo>
                    <a:pt x="1323" y="2818"/>
                  </a:lnTo>
                  <a:close/>
                  <a:moveTo>
                    <a:pt x="1420" y="2506"/>
                  </a:moveTo>
                  <a:lnTo>
                    <a:pt x="802" y="2583"/>
                  </a:lnTo>
                  <a:lnTo>
                    <a:pt x="802" y="2585"/>
                  </a:lnTo>
                  <a:lnTo>
                    <a:pt x="803" y="2587"/>
                  </a:lnTo>
                  <a:lnTo>
                    <a:pt x="816" y="2631"/>
                  </a:lnTo>
                  <a:lnTo>
                    <a:pt x="829" y="2672"/>
                  </a:lnTo>
                  <a:lnTo>
                    <a:pt x="841" y="2709"/>
                  </a:lnTo>
                  <a:lnTo>
                    <a:pt x="852" y="2743"/>
                  </a:lnTo>
                  <a:lnTo>
                    <a:pt x="862" y="2775"/>
                  </a:lnTo>
                  <a:lnTo>
                    <a:pt x="1358" y="2713"/>
                  </a:lnTo>
                  <a:lnTo>
                    <a:pt x="1369" y="2677"/>
                  </a:lnTo>
                  <a:lnTo>
                    <a:pt x="1381" y="2637"/>
                  </a:lnTo>
                  <a:lnTo>
                    <a:pt x="1394" y="2594"/>
                  </a:lnTo>
                  <a:lnTo>
                    <a:pt x="1407" y="2551"/>
                  </a:lnTo>
                  <a:lnTo>
                    <a:pt x="1420" y="2506"/>
                  </a:lnTo>
                  <a:close/>
                  <a:moveTo>
                    <a:pt x="711" y="2297"/>
                  </a:moveTo>
                  <a:lnTo>
                    <a:pt x="734" y="2362"/>
                  </a:lnTo>
                  <a:lnTo>
                    <a:pt x="754" y="2425"/>
                  </a:lnTo>
                  <a:lnTo>
                    <a:pt x="772" y="2487"/>
                  </a:lnTo>
                  <a:lnTo>
                    <a:pt x="1452" y="2402"/>
                  </a:lnTo>
                  <a:lnTo>
                    <a:pt x="1469" y="2350"/>
                  </a:lnTo>
                  <a:lnTo>
                    <a:pt x="1488" y="2297"/>
                  </a:lnTo>
                  <a:lnTo>
                    <a:pt x="711" y="2297"/>
                  </a:lnTo>
                  <a:close/>
                  <a:moveTo>
                    <a:pt x="1099" y="200"/>
                  </a:moveTo>
                  <a:lnTo>
                    <a:pt x="1026" y="203"/>
                  </a:lnTo>
                  <a:lnTo>
                    <a:pt x="953" y="211"/>
                  </a:lnTo>
                  <a:lnTo>
                    <a:pt x="883" y="226"/>
                  </a:lnTo>
                  <a:lnTo>
                    <a:pt x="815" y="246"/>
                  </a:lnTo>
                  <a:lnTo>
                    <a:pt x="749" y="271"/>
                  </a:lnTo>
                  <a:lnTo>
                    <a:pt x="686" y="300"/>
                  </a:lnTo>
                  <a:lnTo>
                    <a:pt x="625" y="335"/>
                  </a:lnTo>
                  <a:lnTo>
                    <a:pt x="568" y="374"/>
                  </a:lnTo>
                  <a:lnTo>
                    <a:pt x="514" y="417"/>
                  </a:lnTo>
                  <a:lnTo>
                    <a:pt x="464" y="464"/>
                  </a:lnTo>
                  <a:lnTo>
                    <a:pt x="417" y="514"/>
                  </a:lnTo>
                  <a:lnTo>
                    <a:pt x="374" y="568"/>
                  </a:lnTo>
                  <a:lnTo>
                    <a:pt x="335" y="625"/>
                  </a:lnTo>
                  <a:lnTo>
                    <a:pt x="300" y="685"/>
                  </a:lnTo>
                  <a:lnTo>
                    <a:pt x="271" y="749"/>
                  </a:lnTo>
                  <a:lnTo>
                    <a:pt x="246" y="815"/>
                  </a:lnTo>
                  <a:lnTo>
                    <a:pt x="226" y="882"/>
                  </a:lnTo>
                  <a:lnTo>
                    <a:pt x="212" y="953"/>
                  </a:lnTo>
                  <a:lnTo>
                    <a:pt x="203" y="1024"/>
                  </a:lnTo>
                  <a:lnTo>
                    <a:pt x="200" y="1099"/>
                  </a:lnTo>
                  <a:lnTo>
                    <a:pt x="202" y="1150"/>
                  </a:lnTo>
                  <a:lnTo>
                    <a:pt x="210" y="1203"/>
                  </a:lnTo>
                  <a:lnTo>
                    <a:pt x="223" y="1257"/>
                  </a:lnTo>
                  <a:lnTo>
                    <a:pt x="240" y="1312"/>
                  </a:lnTo>
                  <a:lnTo>
                    <a:pt x="261" y="1368"/>
                  </a:lnTo>
                  <a:lnTo>
                    <a:pt x="284" y="1426"/>
                  </a:lnTo>
                  <a:lnTo>
                    <a:pt x="310" y="1484"/>
                  </a:lnTo>
                  <a:lnTo>
                    <a:pt x="338" y="1541"/>
                  </a:lnTo>
                  <a:lnTo>
                    <a:pt x="369" y="1600"/>
                  </a:lnTo>
                  <a:lnTo>
                    <a:pt x="401" y="1658"/>
                  </a:lnTo>
                  <a:lnTo>
                    <a:pt x="432" y="1718"/>
                  </a:lnTo>
                  <a:lnTo>
                    <a:pt x="465" y="1776"/>
                  </a:lnTo>
                  <a:lnTo>
                    <a:pt x="524" y="1882"/>
                  </a:lnTo>
                  <a:lnTo>
                    <a:pt x="580" y="1989"/>
                  </a:lnTo>
                  <a:lnTo>
                    <a:pt x="634" y="2097"/>
                  </a:lnTo>
                  <a:lnTo>
                    <a:pt x="1566" y="2097"/>
                  </a:lnTo>
                  <a:lnTo>
                    <a:pt x="1619" y="1989"/>
                  </a:lnTo>
                  <a:lnTo>
                    <a:pt x="1675" y="1882"/>
                  </a:lnTo>
                  <a:lnTo>
                    <a:pt x="1733" y="1777"/>
                  </a:lnTo>
                  <a:lnTo>
                    <a:pt x="1766" y="1718"/>
                  </a:lnTo>
                  <a:lnTo>
                    <a:pt x="1798" y="1658"/>
                  </a:lnTo>
                  <a:lnTo>
                    <a:pt x="1829" y="1600"/>
                  </a:lnTo>
                  <a:lnTo>
                    <a:pt x="1860" y="1541"/>
                  </a:lnTo>
                  <a:lnTo>
                    <a:pt x="1888" y="1483"/>
                  </a:lnTo>
                  <a:lnTo>
                    <a:pt x="1915" y="1425"/>
                  </a:lnTo>
                  <a:lnTo>
                    <a:pt x="1938" y="1367"/>
                  </a:lnTo>
                  <a:lnTo>
                    <a:pt x="1959" y="1311"/>
                  </a:lnTo>
                  <a:lnTo>
                    <a:pt x="1975" y="1256"/>
                  </a:lnTo>
                  <a:lnTo>
                    <a:pt x="1987" y="1202"/>
                  </a:lnTo>
                  <a:lnTo>
                    <a:pt x="1996" y="1150"/>
                  </a:lnTo>
                  <a:lnTo>
                    <a:pt x="1999" y="1099"/>
                  </a:lnTo>
                  <a:lnTo>
                    <a:pt x="1996" y="1024"/>
                  </a:lnTo>
                  <a:lnTo>
                    <a:pt x="1986" y="953"/>
                  </a:lnTo>
                  <a:lnTo>
                    <a:pt x="1972" y="882"/>
                  </a:lnTo>
                  <a:lnTo>
                    <a:pt x="1953" y="815"/>
                  </a:lnTo>
                  <a:lnTo>
                    <a:pt x="1927" y="749"/>
                  </a:lnTo>
                  <a:lnTo>
                    <a:pt x="1898" y="685"/>
                  </a:lnTo>
                  <a:lnTo>
                    <a:pt x="1864" y="625"/>
                  </a:lnTo>
                  <a:lnTo>
                    <a:pt x="1825" y="568"/>
                  </a:lnTo>
                  <a:lnTo>
                    <a:pt x="1781" y="514"/>
                  </a:lnTo>
                  <a:lnTo>
                    <a:pt x="1735" y="464"/>
                  </a:lnTo>
                  <a:lnTo>
                    <a:pt x="1684" y="417"/>
                  </a:lnTo>
                  <a:lnTo>
                    <a:pt x="1630" y="374"/>
                  </a:lnTo>
                  <a:lnTo>
                    <a:pt x="1573" y="335"/>
                  </a:lnTo>
                  <a:lnTo>
                    <a:pt x="1512" y="300"/>
                  </a:lnTo>
                  <a:lnTo>
                    <a:pt x="1449" y="271"/>
                  </a:lnTo>
                  <a:lnTo>
                    <a:pt x="1383" y="246"/>
                  </a:lnTo>
                  <a:lnTo>
                    <a:pt x="1315" y="226"/>
                  </a:lnTo>
                  <a:lnTo>
                    <a:pt x="1245" y="211"/>
                  </a:lnTo>
                  <a:lnTo>
                    <a:pt x="1173" y="203"/>
                  </a:lnTo>
                  <a:lnTo>
                    <a:pt x="1099" y="200"/>
                  </a:lnTo>
                  <a:close/>
                  <a:moveTo>
                    <a:pt x="1099" y="0"/>
                  </a:moveTo>
                  <a:lnTo>
                    <a:pt x="1181" y="3"/>
                  </a:lnTo>
                  <a:lnTo>
                    <a:pt x="1262" y="12"/>
                  </a:lnTo>
                  <a:lnTo>
                    <a:pt x="1340" y="27"/>
                  </a:lnTo>
                  <a:lnTo>
                    <a:pt x="1416" y="46"/>
                  </a:lnTo>
                  <a:lnTo>
                    <a:pt x="1491" y="72"/>
                  </a:lnTo>
                  <a:lnTo>
                    <a:pt x="1562" y="102"/>
                  </a:lnTo>
                  <a:lnTo>
                    <a:pt x="1632" y="137"/>
                  </a:lnTo>
                  <a:lnTo>
                    <a:pt x="1697" y="177"/>
                  </a:lnTo>
                  <a:lnTo>
                    <a:pt x="1761" y="221"/>
                  </a:lnTo>
                  <a:lnTo>
                    <a:pt x="1820" y="270"/>
                  </a:lnTo>
                  <a:lnTo>
                    <a:pt x="1876" y="322"/>
                  </a:lnTo>
                  <a:lnTo>
                    <a:pt x="1928" y="378"/>
                  </a:lnTo>
                  <a:lnTo>
                    <a:pt x="1977" y="437"/>
                  </a:lnTo>
                  <a:lnTo>
                    <a:pt x="2021" y="500"/>
                  </a:lnTo>
                  <a:lnTo>
                    <a:pt x="2061" y="566"/>
                  </a:lnTo>
                  <a:lnTo>
                    <a:pt x="2096" y="635"/>
                  </a:lnTo>
                  <a:lnTo>
                    <a:pt x="2126" y="707"/>
                  </a:lnTo>
                  <a:lnTo>
                    <a:pt x="2152" y="781"/>
                  </a:lnTo>
                  <a:lnTo>
                    <a:pt x="2171" y="858"/>
                  </a:lnTo>
                  <a:lnTo>
                    <a:pt x="2187" y="936"/>
                  </a:lnTo>
                  <a:lnTo>
                    <a:pt x="2195" y="1016"/>
                  </a:lnTo>
                  <a:lnTo>
                    <a:pt x="2198" y="1099"/>
                  </a:lnTo>
                  <a:lnTo>
                    <a:pt x="2195" y="1165"/>
                  </a:lnTo>
                  <a:lnTo>
                    <a:pt x="2186" y="1233"/>
                  </a:lnTo>
                  <a:lnTo>
                    <a:pt x="2170" y="1300"/>
                  </a:lnTo>
                  <a:lnTo>
                    <a:pt x="2150" y="1368"/>
                  </a:lnTo>
                  <a:lnTo>
                    <a:pt x="2126" y="1437"/>
                  </a:lnTo>
                  <a:lnTo>
                    <a:pt x="2098" y="1505"/>
                  </a:lnTo>
                  <a:lnTo>
                    <a:pt x="2066" y="1574"/>
                  </a:lnTo>
                  <a:lnTo>
                    <a:pt x="2032" y="1642"/>
                  </a:lnTo>
                  <a:lnTo>
                    <a:pt x="1998" y="1711"/>
                  </a:lnTo>
                  <a:lnTo>
                    <a:pt x="1961" y="1778"/>
                  </a:lnTo>
                  <a:lnTo>
                    <a:pt x="1923" y="1846"/>
                  </a:lnTo>
                  <a:lnTo>
                    <a:pt x="1885" y="1914"/>
                  </a:lnTo>
                  <a:lnTo>
                    <a:pt x="1848" y="1980"/>
                  </a:lnTo>
                  <a:lnTo>
                    <a:pt x="1813" y="2047"/>
                  </a:lnTo>
                  <a:lnTo>
                    <a:pt x="1779" y="2112"/>
                  </a:lnTo>
                  <a:lnTo>
                    <a:pt x="1748" y="2177"/>
                  </a:lnTo>
                  <a:lnTo>
                    <a:pt x="1720" y="2241"/>
                  </a:lnTo>
                  <a:lnTo>
                    <a:pt x="1695" y="2304"/>
                  </a:lnTo>
                  <a:lnTo>
                    <a:pt x="1673" y="2370"/>
                  </a:lnTo>
                  <a:lnTo>
                    <a:pt x="1651" y="2434"/>
                  </a:lnTo>
                  <a:lnTo>
                    <a:pt x="1632" y="2495"/>
                  </a:lnTo>
                  <a:lnTo>
                    <a:pt x="1614" y="2554"/>
                  </a:lnTo>
                  <a:lnTo>
                    <a:pt x="1597" y="2611"/>
                  </a:lnTo>
                  <a:lnTo>
                    <a:pt x="1582" y="2665"/>
                  </a:lnTo>
                  <a:lnTo>
                    <a:pt x="1566" y="2717"/>
                  </a:lnTo>
                  <a:lnTo>
                    <a:pt x="1551" y="2768"/>
                  </a:lnTo>
                  <a:lnTo>
                    <a:pt x="1536" y="2815"/>
                  </a:lnTo>
                  <a:lnTo>
                    <a:pt x="1521" y="2859"/>
                  </a:lnTo>
                  <a:lnTo>
                    <a:pt x="1506" y="2901"/>
                  </a:lnTo>
                  <a:lnTo>
                    <a:pt x="1490" y="2940"/>
                  </a:lnTo>
                  <a:lnTo>
                    <a:pt x="1472" y="2977"/>
                  </a:lnTo>
                  <a:lnTo>
                    <a:pt x="1454" y="3012"/>
                  </a:lnTo>
                  <a:lnTo>
                    <a:pt x="1435" y="3042"/>
                  </a:lnTo>
                  <a:lnTo>
                    <a:pt x="1413" y="3071"/>
                  </a:lnTo>
                  <a:lnTo>
                    <a:pt x="1390" y="3096"/>
                  </a:lnTo>
                  <a:lnTo>
                    <a:pt x="1364" y="3120"/>
                  </a:lnTo>
                  <a:lnTo>
                    <a:pt x="1336" y="3139"/>
                  </a:lnTo>
                  <a:lnTo>
                    <a:pt x="1305" y="3157"/>
                  </a:lnTo>
                  <a:lnTo>
                    <a:pt x="1271" y="3170"/>
                  </a:lnTo>
                  <a:lnTo>
                    <a:pt x="1233" y="3181"/>
                  </a:lnTo>
                  <a:lnTo>
                    <a:pt x="1192" y="3189"/>
                  </a:lnTo>
                  <a:lnTo>
                    <a:pt x="1148" y="3193"/>
                  </a:lnTo>
                  <a:lnTo>
                    <a:pt x="1099" y="3195"/>
                  </a:lnTo>
                  <a:lnTo>
                    <a:pt x="1049" y="3193"/>
                  </a:lnTo>
                  <a:lnTo>
                    <a:pt x="1003" y="3188"/>
                  </a:lnTo>
                  <a:lnTo>
                    <a:pt x="962" y="3180"/>
                  </a:lnTo>
                  <a:lnTo>
                    <a:pt x="924" y="3168"/>
                  </a:lnTo>
                  <a:lnTo>
                    <a:pt x="889" y="3153"/>
                  </a:lnTo>
                  <a:lnTo>
                    <a:pt x="857" y="3134"/>
                  </a:lnTo>
                  <a:lnTo>
                    <a:pt x="829" y="3113"/>
                  </a:lnTo>
                  <a:lnTo>
                    <a:pt x="803" y="3088"/>
                  </a:lnTo>
                  <a:lnTo>
                    <a:pt x="780" y="3061"/>
                  </a:lnTo>
                  <a:lnTo>
                    <a:pt x="757" y="3029"/>
                  </a:lnTo>
                  <a:lnTo>
                    <a:pt x="738" y="2995"/>
                  </a:lnTo>
                  <a:lnTo>
                    <a:pt x="719" y="2958"/>
                  </a:lnTo>
                  <a:lnTo>
                    <a:pt x="702" y="2919"/>
                  </a:lnTo>
                  <a:lnTo>
                    <a:pt x="685" y="2876"/>
                  </a:lnTo>
                  <a:lnTo>
                    <a:pt x="669" y="2831"/>
                  </a:lnTo>
                  <a:lnTo>
                    <a:pt x="653" y="2782"/>
                  </a:lnTo>
                  <a:lnTo>
                    <a:pt x="638" y="2731"/>
                  </a:lnTo>
                  <a:lnTo>
                    <a:pt x="621" y="2678"/>
                  </a:lnTo>
                  <a:lnTo>
                    <a:pt x="605" y="2621"/>
                  </a:lnTo>
                  <a:lnTo>
                    <a:pt x="588" y="2562"/>
                  </a:lnTo>
                  <a:lnTo>
                    <a:pt x="568" y="2501"/>
                  </a:lnTo>
                  <a:lnTo>
                    <a:pt x="549" y="2437"/>
                  </a:lnTo>
                  <a:lnTo>
                    <a:pt x="526" y="2371"/>
                  </a:lnTo>
                  <a:lnTo>
                    <a:pt x="503" y="2302"/>
                  </a:lnTo>
                  <a:lnTo>
                    <a:pt x="476" y="2235"/>
                  </a:lnTo>
                  <a:lnTo>
                    <a:pt x="447" y="2168"/>
                  </a:lnTo>
                  <a:lnTo>
                    <a:pt x="413" y="2100"/>
                  </a:lnTo>
                  <a:lnTo>
                    <a:pt x="377" y="2030"/>
                  </a:lnTo>
                  <a:lnTo>
                    <a:pt x="338" y="1960"/>
                  </a:lnTo>
                  <a:lnTo>
                    <a:pt x="299" y="1889"/>
                  </a:lnTo>
                  <a:lnTo>
                    <a:pt x="260" y="1818"/>
                  </a:lnTo>
                  <a:lnTo>
                    <a:pt x="221" y="1746"/>
                  </a:lnTo>
                  <a:lnTo>
                    <a:pt x="182" y="1675"/>
                  </a:lnTo>
                  <a:lnTo>
                    <a:pt x="145" y="1602"/>
                  </a:lnTo>
                  <a:lnTo>
                    <a:pt x="111" y="1530"/>
                  </a:lnTo>
                  <a:lnTo>
                    <a:pt x="81" y="1457"/>
                  </a:lnTo>
                  <a:lnTo>
                    <a:pt x="53" y="1386"/>
                  </a:lnTo>
                  <a:lnTo>
                    <a:pt x="31" y="1313"/>
                  </a:lnTo>
                  <a:lnTo>
                    <a:pt x="14" y="1241"/>
                  </a:lnTo>
                  <a:lnTo>
                    <a:pt x="4" y="1169"/>
                  </a:lnTo>
                  <a:lnTo>
                    <a:pt x="0" y="1099"/>
                  </a:lnTo>
                  <a:lnTo>
                    <a:pt x="3" y="1016"/>
                  </a:lnTo>
                  <a:lnTo>
                    <a:pt x="12" y="936"/>
                  </a:lnTo>
                  <a:lnTo>
                    <a:pt x="27" y="858"/>
                  </a:lnTo>
                  <a:lnTo>
                    <a:pt x="47" y="781"/>
                  </a:lnTo>
                  <a:lnTo>
                    <a:pt x="72" y="707"/>
                  </a:lnTo>
                  <a:lnTo>
                    <a:pt x="102" y="635"/>
                  </a:lnTo>
                  <a:lnTo>
                    <a:pt x="137" y="566"/>
                  </a:lnTo>
                  <a:lnTo>
                    <a:pt x="177" y="500"/>
                  </a:lnTo>
                  <a:lnTo>
                    <a:pt x="221" y="437"/>
                  </a:lnTo>
                  <a:lnTo>
                    <a:pt x="270" y="378"/>
                  </a:lnTo>
                  <a:lnTo>
                    <a:pt x="322" y="322"/>
                  </a:lnTo>
                  <a:lnTo>
                    <a:pt x="378" y="270"/>
                  </a:lnTo>
                  <a:lnTo>
                    <a:pt x="437" y="221"/>
                  </a:lnTo>
                  <a:lnTo>
                    <a:pt x="501" y="177"/>
                  </a:lnTo>
                  <a:lnTo>
                    <a:pt x="567" y="137"/>
                  </a:lnTo>
                  <a:lnTo>
                    <a:pt x="636" y="102"/>
                  </a:lnTo>
                  <a:lnTo>
                    <a:pt x="707" y="72"/>
                  </a:lnTo>
                  <a:lnTo>
                    <a:pt x="782" y="46"/>
                  </a:lnTo>
                  <a:lnTo>
                    <a:pt x="858" y="27"/>
                  </a:lnTo>
                  <a:lnTo>
                    <a:pt x="937" y="12"/>
                  </a:lnTo>
                  <a:lnTo>
                    <a:pt x="1017" y="3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1" rIns="121920" bIns="60961" numCol="1" anchor="t" anchorCtr="0" compatLnSpc="1"/>
            <a:lstStyle/>
            <a:p>
              <a:pPr defTabSz="1188085"/>
              <a:endParaRPr lang="es-ES" sz="935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7"/>
            <p:cNvSpPr/>
            <p:nvPr/>
          </p:nvSpPr>
          <p:spPr bwMode="auto">
            <a:xfrm>
              <a:off x="14302" y="2714"/>
              <a:ext cx="324" cy="324"/>
            </a:xfrm>
            <a:custGeom>
              <a:avLst/>
              <a:gdLst>
                <a:gd name="T0" fmla="*/ 599 w 649"/>
                <a:gd name="T1" fmla="*/ 0 h 649"/>
                <a:gd name="T2" fmla="*/ 615 w 649"/>
                <a:gd name="T3" fmla="*/ 2 h 649"/>
                <a:gd name="T4" fmla="*/ 628 w 649"/>
                <a:gd name="T5" fmla="*/ 10 h 649"/>
                <a:gd name="T6" fmla="*/ 639 w 649"/>
                <a:gd name="T7" fmla="*/ 21 h 649"/>
                <a:gd name="T8" fmla="*/ 646 w 649"/>
                <a:gd name="T9" fmla="*/ 34 h 649"/>
                <a:gd name="T10" fmla="*/ 649 w 649"/>
                <a:gd name="T11" fmla="*/ 49 h 649"/>
                <a:gd name="T12" fmla="*/ 646 w 649"/>
                <a:gd name="T13" fmla="*/ 66 h 649"/>
                <a:gd name="T14" fmla="*/ 639 w 649"/>
                <a:gd name="T15" fmla="*/ 80 h 649"/>
                <a:gd name="T16" fmla="*/ 628 w 649"/>
                <a:gd name="T17" fmla="*/ 90 h 649"/>
                <a:gd name="T18" fmla="*/ 615 w 649"/>
                <a:gd name="T19" fmla="*/ 97 h 649"/>
                <a:gd name="T20" fmla="*/ 599 w 649"/>
                <a:gd name="T21" fmla="*/ 100 h 649"/>
                <a:gd name="T22" fmla="*/ 544 w 649"/>
                <a:gd name="T23" fmla="*/ 104 h 649"/>
                <a:gd name="T24" fmla="*/ 492 w 649"/>
                <a:gd name="T25" fmla="*/ 112 h 649"/>
                <a:gd name="T26" fmla="*/ 441 w 649"/>
                <a:gd name="T27" fmla="*/ 126 h 649"/>
                <a:gd name="T28" fmla="*/ 393 w 649"/>
                <a:gd name="T29" fmla="*/ 144 h 649"/>
                <a:gd name="T30" fmla="*/ 347 w 649"/>
                <a:gd name="T31" fmla="*/ 168 h 649"/>
                <a:gd name="T32" fmla="*/ 304 w 649"/>
                <a:gd name="T33" fmla="*/ 196 h 649"/>
                <a:gd name="T34" fmla="*/ 264 w 649"/>
                <a:gd name="T35" fmla="*/ 229 h 649"/>
                <a:gd name="T36" fmla="*/ 229 w 649"/>
                <a:gd name="T37" fmla="*/ 265 h 649"/>
                <a:gd name="T38" fmla="*/ 196 w 649"/>
                <a:gd name="T39" fmla="*/ 305 h 649"/>
                <a:gd name="T40" fmla="*/ 168 w 649"/>
                <a:gd name="T41" fmla="*/ 348 h 649"/>
                <a:gd name="T42" fmla="*/ 144 w 649"/>
                <a:gd name="T43" fmla="*/ 394 h 649"/>
                <a:gd name="T44" fmla="*/ 125 w 649"/>
                <a:gd name="T45" fmla="*/ 442 h 649"/>
                <a:gd name="T46" fmla="*/ 111 w 649"/>
                <a:gd name="T47" fmla="*/ 493 h 649"/>
                <a:gd name="T48" fmla="*/ 103 w 649"/>
                <a:gd name="T49" fmla="*/ 545 h 649"/>
                <a:gd name="T50" fmla="*/ 100 w 649"/>
                <a:gd name="T51" fmla="*/ 600 h 649"/>
                <a:gd name="T52" fmla="*/ 97 w 649"/>
                <a:gd name="T53" fmla="*/ 615 h 649"/>
                <a:gd name="T54" fmla="*/ 90 w 649"/>
                <a:gd name="T55" fmla="*/ 628 h 649"/>
                <a:gd name="T56" fmla="*/ 79 w 649"/>
                <a:gd name="T57" fmla="*/ 640 h 649"/>
                <a:gd name="T58" fmla="*/ 65 w 649"/>
                <a:gd name="T59" fmla="*/ 647 h 649"/>
                <a:gd name="T60" fmla="*/ 50 w 649"/>
                <a:gd name="T61" fmla="*/ 649 h 649"/>
                <a:gd name="T62" fmla="*/ 33 w 649"/>
                <a:gd name="T63" fmla="*/ 647 h 649"/>
                <a:gd name="T64" fmla="*/ 20 w 649"/>
                <a:gd name="T65" fmla="*/ 640 h 649"/>
                <a:gd name="T66" fmla="*/ 9 w 649"/>
                <a:gd name="T67" fmla="*/ 628 h 649"/>
                <a:gd name="T68" fmla="*/ 2 w 649"/>
                <a:gd name="T69" fmla="*/ 615 h 649"/>
                <a:gd name="T70" fmla="*/ 0 w 649"/>
                <a:gd name="T71" fmla="*/ 600 h 649"/>
                <a:gd name="T72" fmla="*/ 3 w 649"/>
                <a:gd name="T73" fmla="*/ 539 h 649"/>
                <a:gd name="T74" fmla="*/ 12 w 649"/>
                <a:gd name="T75" fmla="*/ 478 h 649"/>
                <a:gd name="T76" fmla="*/ 26 w 649"/>
                <a:gd name="T77" fmla="*/ 421 h 649"/>
                <a:gd name="T78" fmla="*/ 47 w 649"/>
                <a:gd name="T79" fmla="*/ 366 h 649"/>
                <a:gd name="T80" fmla="*/ 72 w 649"/>
                <a:gd name="T81" fmla="*/ 314 h 649"/>
                <a:gd name="T82" fmla="*/ 102 w 649"/>
                <a:gd name="T83" fmla="*/ 265 h 649"/>
                <a:gd name="T84" fmla="*/ 137 w 649"/>
                <a:gd name="T85" fmla="*/ 218 h 649"/>
                <a:gd name="T86" fmla="*/ 175 w 649"/>
                <a:gd name="T87" fmla="*/ 176 h 649"/>
                <a:gd name="T88" fmla="*/ 218 w 649"/>
                <a:gd name="T89" fmla="*/ 137 h 649"/>
                <a:gd name="T90" fmla="*/ 264 w 649"/>
                <a:gd name="T91" fmla="*/ 103 h 649"/>
                <a:gd name="T92" fmla="*/ 313 w 649"/>
                <a:gd name="T93" fmla="*/ 73 h 649"/>
                <a:gd name="T94" fmla="*/ 365 w 649"/>
                <a:gd name="T95" fmla="*/ 47 h 649"/>
                <a:gd name="T96" fmla="*/ 421 w 649"/>
                <a:gd name="T97" fmla="*/ 27 h 649"/>
                <a:gd name="T98" fmla="*/ 479 w 649"/>
                <a:gd name="T99" fmla="*/ 13 h 649"/>
                <a:gd name="T100" fmla="*/ 538 w 649"/>
                <a:gd name="T101" fmla="*/ 3 h 649"/>
                <a:gd name="T102" fmla="*/ 599 w 649"/>
                <a:gd name="T10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9" h="649">
                  <a:moveTo>
                    <a:pt x="599" y="0"/>
                  </a:moveTo>
                  <a:lnTo>
                    <a:pt x="615" y="2"/>
                  </a:lnTo>
                  <a:lnTo>
                    <a:pt x="628" y="10"/>
                  </a:lnTo>
                  <a:lnTo>
                    <a:pt x="639" y="21"/>
                  </a:lnTo>
                  <a:lnTo>
                    <a:pt x="646" y="34"/>
                  </a:lnTo>
                  <a:lnTo>
                    <a:pt x="649" y="49"/>
                  </a:lnTo>
                  <a:lnTo>
                    <a:pt x="646" y="66"/>
                  </a:lnTo>
                  <a:lnTo>
                    <a:pt x="639" y="80"/>
                  </a:lnTo>
                  <a:lnTo>
                    <a:pt x="628" y="90"/>
                  </a:lnTo>
                  <a:lnTo>
                    <a:pt x="615" y="97"/>
                  </a:lnTo>
                  <a:lnTo>
                    <a:pt x="599" y="100"/>
                  </a:lnTo>
                  <a:lnTo>
                    <a:pt x="544" y="104"/>
                  </a:lnTo>
                  <a:lnTo>
                    <a:pt x="492" y="112"/>
                  </a:lnTo>
                  <a:lnTo>
                    <a:pt x="441" y="126"/>
                  </a:lnTo>
                  <a:lnTo>
                    <a:pt x="393" y="144"/>
                  </a:lnTo>
                  <a:lnTo>
                    <a:pt x="347" y="168"/>
                  </a:lnTo>
                  <a:lnTo>
                    <a:pt x="304" y="196"/>
                  </a:lnTo>
                  <a:lnTo>
                    <a:pt x="264" y="229"/>
                  </a:lnTo>
                  <a:lnTo>
                    <a:pt x="229" y="265"/>
                  </a:lnTo>
                  <a:lnTo>
                    <a:pt x="196" y="305"/>
                  </a:lnTo>
                  <a:lnTo>
                    <a:pt x="168" y="348"/>
                  </a:lnTo>
                  <a:lnTo>
                    <a:pt x="144" y="394"/>
                  </a:lnTo>
                  <a:lnTo>
                    <a:pt x="125" y="442"/>
                  </a:lnTo>
                  <a:lnTo>
                    <a:pt x="111" y="493"/>
                  </a:lnTo>
                  <a:lnTo>
                    <a:pt x="103" y="545"/>
                  </a:lnTo>
                  <a:lnTo>
                    <a:pt x="100" y="600"/>
                  </a:lnTo>
                  <a:lnTo>
                    <a:pt x="97" y="615"/>
                  </a:lnTo>
                  <a:lnTo>
                    <a:pt x="90" y="628"/>
                  </a:lnTo>
                  <a:lnTo>
                    <a:pt x="79" y="640"/>
                  </a:lnTo>
                  <a:lnTo>
                    <a:pt x="65" y="647"/>
                  </a:lnTo>
                  <a:lnTo>
                    <a:pt x="50" y="649"/>
                  </a:lnTo>
                  <a:lnTo>
                    <a:pt x="33" y="647"/>
                  </a:lnTo>
                  <a:lnTo>
                    <a:pt x="20" y="640"/>
                  </a:lnTo>
                  <a:lnTo>
                    <a:pt x="9" y="628"/>
                  </a:lnTo>
                  <a:lnTo>
                    <a:pt x="2" y="615"/>
                  </a:lnTo>
                  <a:lnTo>
                    <a:pt x="0" y="600"/>
                  </a:lnTo>
                  <a:lnTo>
                    <a:pt x="3" y="539"/>
                  </a:lnTo>
                  <a:lnTo>
                    <a:pt x="12" y="478"/>
                  </a:lnTo>
                  <a:lnTo>
                    <a:pt x="26" y="421"/>
                  </a:lnTo>
                  <a:lnTo>
                    <a:pt x="47" y="366"/>
                  </a:lnTo>
                  <a:lnTo>
                    <a:pt x="72" y="314"/>
                  </a:lnTo>
                  <a:lnTo>
                    <a:pt x="102" y="265"/>
                  </a:lnTo>
                  <a:lnTo>
                    <a:pt x="137" y="218"/>
                  </a:lnTo>
                  <a:lnTo>
                    <a:pt x="175" y="176"/>
                  </a:lnTo>
                  <a:lnTo>
                    <a:pt x="218" y="137"/>
                  </a:lnTo>
                  <a:lnTo>
                    <a:pt x="264" y="103"/>
                  </a:lnTo>
                  <a:lnTo>
                    <a:pt x="313" y="73"/>
                  </a:lnTo>
                  <a:lnTo>
                    <a:pt x="365" y="47"/>
                  </a:lnTo>
                  <a:lnTo>
                    <a:pt x="421" y="27"/>
                  </a:lnTo>
                  <a:lnTo>
                    <a:pt x="479" y="13"/>
                  </a:lnTo>
                  <a:lnTo>
                    <a:pt x="538" y="3"/>
                  </a:lnTo>
                  <a:lnTo>
                    <a:pt x="5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1" rIns="121920" bIns="60961" numCol="1" anchor="t" anchorCtr="0" compatLnSpc="1"/>
            <a:lstStyle/>
            <a:p>
              <a:pPr defTabSz="1188085"/>
              <a:endParaRPr lang="es-ES" sz="935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Freeform 12"/>
          <p:cNvSpPr>
            <a:spLocks noChangeAspect="1" noEditPoints="1"/>
          </p:cNvSpPr>
          <p:nvPr/>
        </p:nvSpPr>
        <p:spPr bwMode="auto">
          <a:xfrm>
            <a:off x="4922473" y="5968989"/>
            <a:ext cx="343068" cy="339441"/>
          </a:xfrm>
          <a:custGeom>
            <a:avLst/>
            <a:gdLst>
              <a:gd name="T0" fmla="*/ 1210 w 3228"/>
              <a:gd name="T1" fmla="*/ 2995 h 3195"/>
              <a:gd name="T2" fmla="*/ 1118 w 3228"/>
              <a:gd name="T3" fmla="*/ 2762 h 3195"/>
              <a:gd name="T4" fmla="*/ 822 w 3228"/>
              <a:gd name="T5" fmla="*/ 1897 h 3195"/>
              <a:gd name="T6" fmla="*/ 2035 w 3228"/>
              <a:gd name="T7" fmla="*/ 1697 h 3195"/>
              <a:gd name="T8" fmla="*/ 2490 w 3228"/>
              <a:gd name="T9" fmla="*/ 1561 h 3195"/>
              <a:gd name="T10" fmla="*/ 2490 w 3228"/>
              <a:gd name="T11" fmla="*/ 1235 h 3195"/>
              <a:gd name="T12" fmla="*/ 2035 w 3228"/>
              <a:gd name="T13" fmla="*/ 1099 h 3195"/>
              <a:gd name="T14" fmla="*/ 234 w 3228"/>
              <a:gd name="T15" fmla="*/ 1235 h 3195"/>
              <a:gd name="T16" fmla="*/ 234 w 3228"/>
              <a:gd name="T17" fmla="*/ 1561 h 3195"/>
              <a:gd name="T18" fmla="*/ 1111 w 3228"/>
              <a:gd name="T19" fmla="*/ 1697 h 3195"/>
              <a:gd name="T20" fmla="*/ 1011 w 3228"/>
              <a:gd name="T21" fmla="*/ 1347 h 3195"/>
              <a:gd name="T22" fmla="*/ 1859 w 3228"/>
              <a:gd name="T23" fmla="*/ 897 h 3195"/>
              <a:gd name="T24" fmla="*/ 1334 w 3228"/>
              <a:gd name="T25" fmla="*/ 1099 h 3195"/>
              <a:gd name="T26" fmla="*/ 1142 w 3228"/>
              <a:gd name="T27" fmla="*/ 1235 h 3195"/>
              <a:gd name="T28" fmla="*/ 1142 w 3228"/>
              <a:gd name="T29" fmla="*/ 1561 h 3195"/>
              <a:gd name="T30" fmla="*/ 1311 w 3228"/>
              <a:gd name="T31" fmla="*/ 1698 h 3195"/>
              <a:gd name="T32" fmla="*/ 1800 w 3228"/>
              <a:gd name="T33" fmla="*/ 1856 h 3195"/>
              <a:gd name="T34" fmla="*/ 1823 w 3228"/>
              <a:gd name="T35" fmla="*/ 1194 h 3195"/>
              <a:gd name="T36" fmla="*/ 2376 w 3228"/>
              <a:gd name="T37" fmla="*/ 251 h 3195"/>
              <a:gd name="T38" fmla="*/ 2141 w 3228"/>
              <a:gd name="T39" fmla="*/ 616 h 3195"/>
              <a:gd name="T40" fmla="*/ 2449 w 3228"/>
              <a:gd name="T41" fmla="*/ 923 h 3195"/>
              <a:gd name="T42" fmla="*/ 2689 w 3228"/>
              <a:gd name="T43" fmla="*/ 1190 h 3195"/>
              <a:gd name="T44" fmla="*/ 2689 w 3228"/>
              <a:gd name="T45" fmla="*/ 1606 h 3195"/>
              <a:gd name="T46" fmla="*/ 2449 w 3228"/>
              <a:gd name="T47" fmla="*/ 1872 h 3195"/>
              <a:gd name="T48" fmla="*/ 2141 w 3228"/>
              <a:gd name="T49" fmla="*/ 2180 h 3195"/>
              <a:gd name="T50" fmla="*/ 2376 w 3228"/>
              <a:gd name="T51" fmla="*/ 2545 h 3195"/>
              <a:gd name="T52" fmla="*/ 2674 w 3228"/>
              <a:gd name="T53" fmla="*/ 2541 h 3195"/>
              <a:gd name="T54" fmla="*/ 2916 w 3228"/>
              <a:gd name="T55" fmla="*/ 2148 h 3195"/>
              <a:gd name="T56" fmla="*/ 3025 w 3228"/>
              <a:gd name="T57" fmla="*/ 1491 h 3195"/>
              <a:gd name="T58" fmla="*/ 2958 w 3228"/>
              <a:gd name="T59" fmla="*/ 794 h 3195"/>
              <a:gd name="T60" fmla="*/ 2745 w 3228"/>
              <a:gd name="T61" fmla="*/ 322 h 3195"/>
              <a:gd name="T62" fmla="*/ 2573 w 3228"/>
              <a:gd name="T63" fmla="*/ 3 h 3195"/>
              <a:gd name="T64" fmla="*/ 2912 w 3228"/>
              <a:gd name="T65" fmla="*/ 208 h 3195"/>
              <a:gd name="T66" fmla="*/ 3129 w 3228"/>
              <a:gd name="T67" fmla="*/ 659 h 3195"/>
              <a:gd name="T68" fmla="*/ 3224 w 3228"/>
              <a:gd name="T69" fmla="*/ 1244 h 3195"/>
              <a:gd name="T70" fmla="*/ 3193 w 3228"/>
              <a:gd name="T71" fmla="*/ 1855 h 3195"/>
              <a:gd name="T72" fmla="*/ 3035 w 3228"/>
              <a:gd name="T73" fmla="*/ 2386 h 3195"/>
              <a:gd name="T74" fmla="*/ 2757 w 3228"/>
              <a:gd name="T75" fmla="*/ 2728 h 3195"/>
              <a:gd name="T76" fmla="*/ 2375 w 3228"/>
              <a:gd name="T77" fmla="*/ 2771 h 3195"/>
              <a:gd name="T78" fmla="*/ 2067 w 3228"/>
              <a:gd name="T79" fmla="*/ 2491 h 3195"/>
              <a:gd name="T80" fmla="*/ 1773 w 3228"/>
              <a:gd name="T81" fmla="*/ 2088 h 3195"/>
              <a:gd name="T82" fmla="*/ 1382 w 3228"/>
              <a:gd name="T83" fmla="*/ 1906 h 3195"/>
              <a:gd name="T84" fmla="*/ 1343 w 3228"/>
              <a:gd name="T85" fmla="*/ 1926 h 3195"/>
              <a:gd name="T86" fmla="*/ 1311 w 3228"/>
              <a:gd name="T87" fmla="*/ 2696 h 3195"/>
              <a:gd name="T88" fmla="*/ 1394 w 3228"/>
              <a:gd name="T89" fmla="*/ 2825 h 3195"/>
              <a:gd name="T90" fmla="*/ 1373 w 3228"/>
              <a:gd name="T91" fmla="*/ 3114 h 3195"/>
              <a:gd name="T92" fmla="*/ 774 w 3228"/>
              <a:gd name="T93" fmla="*/ 3192 h 3195"/>
              <a:gd name="T94" fmla="*/ 608 w 3228"/>
              <a:gd name="T95" fmla="*/ 3028 h 3195"/>
              <a:gd name="T96" fmla="*/ 506 w 3228"/>
              <a:gd name="T97" fmla="*/ 1925 h 3195"/>
              <a:gd name="T98" fmla="*/ 198 w 3228"/>
              <a:gd name="T99" fmla="*/ 1830 h 3195"/>
              <a:gd name="T100" fmla="*/ 9 w 3228"/>
              <a:gd name="T101" fmla="*/ 1506 h 3195"/>
              <a:gd name="T102" fmla="*/ 77 w 3228"/>
              <a:gd name="T103" fmla="*/ 1101 h 3195"/>
              <a:gd name="T104" fmla="*/ 359 w 3228"/>
              <a:gd name="T105" fmla="*/ 902 h 3195"/>
              <a:gd name="T106" fmla="*/ 1673 w 3228"/>
              <a:gd name="T107" fmla="*/ 788 h 3195"/>
              <a:gd name="T108" fmla="*/ 2034 w 3228"/>
              <a:gd name="T109" fmla="*/ 356 h 3195"/>
              <a:gd name="T110" fmla="*/ 2286 w 3228"/>
              <a:gd name="T111" fmla="*/ 68 h 3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28" h="3195">
                <a:moveTo>
                  <a:pt x="752" y="1897"/>
                </a:moveTo>
                <a:lnTo>
                  <a:pt x="771" y="1933"/>
                </a:lnTo>
                <a:lnTo>
                  <a:pt x="786" y="1972"/>
                </a:lnTo>
                <a:lnTo>
                  <a:pt x="798" y="2012"/>
                </a:lnTo>
                <a:lnTo>
                  <a:pt x="804" y="2054"/>
                </a:lnTo>
                <a:lnTo>
                  <a:pt x="807" y="2097"/>
                </a:lnTo>
                <a:lnTo>
                  <a:pt x="807" y="2995"/>
                </a:lnTo>
                <a:lnTo>
                  <a:pt x="1210" y="2995"/>
                </a:lnTo>
                <a:lnTo>
                  <a:pt x="1210" y="2910"/>
                </a:lnTo>
                <a:lnTo>
                  <a:pt x="1196" y="2894"/>
                </a:lnTo>
                <a:lnTo>
                  <a:pt x="1183" y="2879"/>
                </a:lnTo>
                <a:lnTo>
                  <a:pt x="1169" y="2860"/>
                </a:lnTo>
                <a:lnTo>
                  <a:pt x="1155" y="2840"/>
                </a:lnTo>
                <a:lnTo>
                  <a:pt x="1141" y="2817"/>
                </a:lnTo>
                <a:lnTo>
                  <a:pt x="1129" y="2791"/>
                </a:lnTo>
                <a:lnTo>
                  <a:pt x="1118" y="2762"/>
                </a:lnTo>
                <a:lnTo>
                  <a:pt x="1112" y="2731"/>
                </a:lnTo>
                <a:lnTo>
                  <a:pt x="1109" y="2696"/>
                </a:lnTo>
                <a:lnTo>
                  <a:pt x="1109" y="1997"/>
                </a:lnTo>
                <a:lnTo>
                  <a:pt x="1111" y="1963"/>
                </a:lnTo>
                <a:lnTo>
                  <a:pt x="1117" y="1930"/>
                </a:lnTo>
                <a:lnTo>
                  <a:pt x="1127" y="1898"/>
                </a:lnTo>
                <a:lnTo>
                  <a:pt x="822" y="1898"/>
                </a:lnTo>
                <a:lnTo>
                  <a:pt x="822" y="1897"/>
                </a:lnTo>
                <a:lnTo>
                  <a:pt x="752" y="1897"/>
                </a:lnTo>
                <a:close/>
                <a:moveTo>
                  <a:pt x="2035" y="1099"/>
                </a:moveTo>
                <a:lnTo>
                  <a:pt x="2025" y="1196"/>
                </a:lnTo>
                <a:lnTo>
                  <a:pt x="2020" y="1296"/>
                </a:lnTo>
                <a:lnTo>
                  <a:pt x="2018" y="1398"/>
                </a:lnTo>
                <a:lnTo>
                  <a:pt x="2020" y="1500"/>
                </a:lnTo>
                <a:lnTo>
                  <a:pt x="2025" y="1600"/>
                </a:lnTo>
                <a:lnTo>
                  <a:pt x="2035" y="1697"/>
                </a:lnTo>
                <a:lnTo>
                  <a:pt x="2320" y="1697"/>
                </a:lnTo>
                <a:lnTo>
                  <a:pt x="2350" y="1694"/>
                </a:lnTo>
                <a:lnTo>
                  <a:pt x="2378" y="1685"/>
                </a:lnTo>
                <a:lnTo>
                  <a:pt x="2405" y="1670"/>
                </a:lnTo>
                <a:lnTo>
                  <a:pt x="2430" y="1649"/>
                </a:lnTo>
                <a:lnTo>
                  <a:pt x="2453" y="1624"/>
                </a:lnTo>
                <a:lnTo>
                  <a:pt x="2472" y="1594"/>
                </a:lnTo>
                <a:lnTo>
                  <a:pt x="2490" y="1561"/>
                </a:lnTo>
                <a:lnTo>
                  <a:pt x="2503" y="1525"/>
                </a:lnTo>
                <a:lnTo>
                  <a:pt x="2513" y="1485"/>
                </a:lnTo>
                <a:lnTo>
                  <a:pt x="2520" y="1442"/>
                </a:lnTo>
                <a:lnTo>
                  <a:pt x="2523" y="1398"/>
                </a:lnTo>
                <a:lnTo>
                  <a:pt x="2520" y="1353"/>
                </a:lnTo>
                <a:lnTo>
                  <a:pt x="2513" y="1311"/>
                </a:lnTo>
                <a:lnTo>
                  <a:pt x="2503" y="1271"/>
                </a:lnTo>
                <a:lnTo>
                  <a:pt x="2490" y="1235"/>
                </a:lnTo>
                <a:lnTo>
                  <a:pt x="2472" y="1201"/>
                </a:lnTo>
                <a:lnTo>
                  <a:pt x="2453" y="1171"/>
                </a:lnTo>
                <a:lnTo>
                  <a:pt x="2430" y="1147"/>
                </a:lnTo>
                <a:lnTo>
                  <a:pt x="2405" y="1126"/>
                </a:lnTo>
                <a:lnTo>
                  <a:pt x="2378" y="1111"/>
                </a:lnTo>
                <a:lnTo>
                  <a:pt x="2350" y="1102"/>
                </a:lnTo>
                <a:lnTo>
                  <a:pt x="2320" y="1099"/>
                </a:lnTo>
                <a:lnTo>
                  <a:pt x="2035" y="1099"/>
                </a:lnTo>
                <a:close/>
                <a:moveTo>
                  <a:pt x="403" y="1099"/>
                </a:moveTo>
                <a:lnTo>
                  <a:pt x="373" y="1102"/>
                </a:lnTo>
                <a:lnTo>
                  <a:pt x="346" y="1111"/>
                </a:lnTo>
                <a:lnTo>
                  <a:pt x="319" y="1126"/>
                </a:lnTo>
                <a:lnTo>
                  <a:pt x="294" y="1147"/>
                </a:lnTo>
                <a:lnTo>
                  <a:pt x="271" y="1171"/>
                </a:lnTo>
                <a:lnTo>
                  <a:pt x="252" y="1201"/>
                </a:lnTo>
                <a:lnTo>
                  <a:pt x="234" y="1235"/>
                </a:lnTo>
                <a:lnTo>
                  <a:pt x="221" y="1271"/>
                </a:lnTo>
                <a:lnTo>
                  <a:pt x="210" y="1311"/>
                </a:lnTo>
                <a:lnTo>
                  <a:pt x="204" y="1353"/>
                </a:lnTo>
                <a:lnTo>
                  <a:pt x="202" y="1398"/>
                </a:lnTo>
                <a:lnTo>
                  <a:pt x="204" y="1442"/>
                </a:lnTo>
                <a:lnTo>
                  <a:pt x="210" y="1485"/>
                </a:lnTo>
                <a:lnTo>
                  <a:pt x="221" y="1525"/>
                </a:lnTo>
                <a:lnTo>
                  <a:pt x="234" y="1561"/>
                </a:lnTo>
                <a:lnTo>
                  <a:pt x="252" y="1594"/>
                </a:lnTo>
                <a:lnTo>
                  <a:pt x="271" y="1624"/>
                </a:lnTo>
                <a:lnTo>
                  <a:pt x="294" y="1649"/>
                </a:lnTo>
                <a:lnTo>
                  <a:pt x="319" y="1670"/>
                </a:lnTo>
                <a:lnTo>
                  <a:pt x="346" y="1685"/>
                </a:lnTo>
                <a:lnTo>
                  <a:pt x="373" y="1694"/>
                </a:lnTo>
                <a:lnTo>
                  <a:pt x="403" y="1697"/>
                </a:lnTo>
                <a:lnTo>
                  <a:pt x="1111" y="1697"/>
                </a:lnTo>
                <a:lnTo>
                  <a:pt x="1086" y="1665"/>
                </a:lnTo>
                <a:lnTo>
                  <a:pt x="1064" y="1628"/>
                </a:lnTo>
                <a:lnTo>
                  <a:pt x="1045" y="1587"/>
                </a:lnTo>
                <a:lnTo>
                  <a:pt x="1030" y="1544"/>
                </a:lnTo>
                <a:lnTo>
                  <a:pt x="1018" y="1497"/>
                </a:lnTo>
                <a:lnTo>
                  <a:pt x="1011" y="1449"/>
                </a:lnTo>
                <a:lnTo>
                  <a:pt x="1009" y="1398"/>
                </a:lnTo>
                <a:lnTo>
                  <a:pt x="1011" y="1347"/>
                </a:lnTo>
                <a:lnTo>
                  <a:pt x="1018" y="1298"/>
                </a:lnTo>
                <a:lnTo>
                  <a:pt x="1030" y="1252"/>
                </a:lnTo>
                <a:lnTo>
                  <a:pt x="1045" y="1208"/>
                </a:lnTo>
                <a:lnTo>
                  <a:pt x="1064" y="1168"/>
                </a:lnTo>
                <a:lnTo>
                  <a:pt x="1086" y="1132"/>
                </a:lnTo>
                <a:lnTo>
                  <a:pt x="1111" y="1099"/>
                </a:lnTo>
                <a:lnTo>
                  <a:pt x="403" y="1099"/>
                </a:lnTo>
                <a:close/>
                <a:moveTo>
                  <a:pt x="1859" y="897"/>
                </a:moveTo>
                <a:lnTo>
                  <a:pt x="1800" y="943"/>
                </a:lnTo>
                <a:lnTo>
                  <a:pt x="1739" y="982"/>
                </a:lnTo>
                <a:lnTo>
                  <a:pt x="1675" y="1017"/>
                </a:lnTo>
                <a:lnTo>
                  <a:pt x="1610" y="1046"/>
                </a:lnTo>
                <a:lnTo>
                  <a:pt x="1542" y="1068"/>
                </a:lnTo>
                <a:lnTo>
                  <a:pt x="1474" y="1085"/>
                </a:lnTo>
                <a:lnTo>
                  <a:pt x="1405" y="1095"/>
                </a:lnTo>
                <a:lnTo>
                  <a:pt x="1334" y="1099"/>
                </a:lnTo>
                <a:lnTo>
                  <a:pt x="1311" y="1099"/>
                </a:lnTo>
                <a:lnTo>
                  <a:pt x="1281" y="1102"/>
                </a:lnTo>
                <a:lnTo>
                  <a:pt x="1254" y="1111"/>
                </a:lnTo>
                <a:lnTo>
                  <a:pt x="1227" y="1126"/>
                </a:lnTo>
                <a:lnTo>
                  <a:pt x="1202" y="1147"/>
                </a:lnTo>
                <a:lnTo>
                  <a:pt x="1179" y="1171"/>
                </a:lnTo>
                <a:lnTo>
                  <a:pt x="1160" y="1201"/>
                </a:lnTo>
                <a:lnTo>
                  <a:pt x="1142" y="1235"/>
                </a:lnTo>
                <a:lnTo>
                  <a:pt x="1129" y="1271"/>
                </a:lnTo>
                <a:lnTo>
                  <a:pt x="1118" y="1311"/>
                </a:lnTo>
                <a:lnTo>
                  <a:pt x="1112" y="1353"/>
                </a:lnTo>
                <a:lnTo>
                  <a:pt x="1110" y="1398"/>
                </a:lnTo>
                <a:lnTo>
                  <a:pt x="1112" y="1442"/>
                </a:lnTo>
                <a:lnTo>
                  <a:pt x="1118" y="1485"/>
                </a:lnTo>
                <a:lnTo>
                  <a:pt x="1129" y="1525"/>
                </a:lnTo>
                <a:lnTo>
                  <a:pt x="1142" y="1561"/>
                </a:lnTo>
                <a:lnTo>
                  <a:pt x="1160" y="1594"/>
                </a:lnTo>
                <a:lnTo>
                  <a:pt x="1179" y="1624"/>
                </a:lnTo>
                <a:lnTo>
                  <a:pt x="1202" y="1649"/>
                </a:lnTo>
                <a:lnTo>
                  <a:pt x="1227" y="1670"/>
                </a:lnTo>
                <a:lnTo>
                  <a:pt x="1254" y="1685"/>
                </a:lnTo>
                <a:lnTo>
                  <a:pt x="1281" y="1694"/>
                </a:lnTo>
                <a:lnTo>
                  <a:pt x="1311" y="1697"/>
                </a:lnTo>
                <a:lnTo>
                  <a:pt x="1311" y="1698"/>
                </a:lnTo>
                <a:lnTo>
                  <a:pt x="1334" y="1698"/>
                </a:lnTo>
                <a:lnTo>
                  <a:pt x="1405" y="1702"/>
                </a:lnTo>
                <a:lnTo>
                  <a:pt x="1474" y="1713"/>
                </a:lnTo>
                <a:lnTo>
                  <a:pt x="1542" y="1729"/>
                </a:lnTo>
                <a:lnTo>
                  <a:pt x="1610" y="1751"/>
                </a:lnTo>
                <a:lnTo>
                  <a:pt x="1675" y="1780"/>
                </a:lnTo>
                <a:lnTo>
                  <a:pt x="1739" y="1815"/>
                </a:lnTo>
                <a:lnTo>
                  <a:pt x="1800" y="1856"/>
                </a:lnTo>
                <a:lnTo>
                  <a:pt x="1859" y="1901"/>
                </a:lnTo>
                <a:lnTo>
                  <a:pt x="1844" y="1802"/>
                </a:lnTo>
                <a:lnTo>
                  <a:pt x="1831" y="1703"/>
                </a:lnTo>
                <a:lnTo>
                  <a:pt x="1823" y="1602"/>
                </a:lnTo>
                <a:lnTo>
                  <a:pt x="1818" y="1500"/>
                </a:lnTo>
                <a:lnTo>
                  <a:pt x="1816" y="1398"/>
                </a:lnTo>
                <a:lnTo>
                  <a:pt x="1818" y="1296"/>
                </a:lnTo>
                <a:lnTo>
                  <a:pt x="1823" y="1194"/>
                </a:lnTo>
                <a:lnTo>
                  <a:pt x="1831" y="1094"/>
                </a:lnTo>
                <a:lnTo>
                  <a:pt x="1844" y="995"/>
                </a:lnTo>
                <a:lnTo>
                  <a:pt x="1859" y="897"/>
                </a:lnTo>
                <a:close/>
                <a:moveTo>
                  <a:pt x="2523" y="200"/>
                </a:moveTo>
                <a:lnTo>
                  <a:pt x="2485" y="203"/>
                </a:lnTo>
                <a:lnTo>
                  <a:pt x="2447" y="213"/>
                </a:lnTo>
                <a:lnTo>
                  <a:pt x="2411" y="229"/>
                </a:lnTo>
                <a:lnTo>
                  <a:pt x="2376" y="251"/>
                </a:lnTo>
                <a:lnTo>
                  <a:pt x="2342" y="279"/>
                </a:lnTo>
                <a:lnTo>
                  <a:pt x="2309" y="313"/>
                </a:lnTo>
                <a:lnTo>
                  <a:pt x="2277" y="351"/>
                </a:lnTo>
                <a:lnTo>
                  <a:pt x="2247" y="394"/>
                </a:lnTo>
                <a:lnTo>
                  <a:pt x="2218" y="443"/>
                </a:lnTo>
                <a:lnTo>
                  <a:pt x="2190" y="496"/>
                </a:lnTo>
                <a:lnTo>
                  <a:pt x="2165" y="554"/>
                </a:lnTo>
                <a:lnTo>
                  <a:pt x="2141" y="616"/>
                </a:lnTo>
                <a:lnTo>
                  <a:pt x="2118" y="681"/>
                </a:lnTo>
                <a:lnTo>
                  <a:pt x="2099" y="751"/>
                </a:lnTo>
                <a:lnTo>
                  <a:pt x="2080" y="823"/>
                </a:lnTo>
                <a:lnTo>
                  <a:pt x="2065" y="899"/>
                </a:lnTo>
                <a:lnTo>
                  <a:pt x="2320" y="899"/>
                </a:lnTo>
                <a:lnTo>
                  <a:pt x="2365" y="902"/>
                </a:lnTo>
                <a:lnTo>
                  <a:pt x="2408" y="910"/>
                </a:lnTo>
                <a:lnTo>
                  <a:pt x="2449" y="923"/>
                </a:lnTo>
                <a:lnTo>
                  <a:pt x="2489" y="943"/>
                </a:lnTo>
                <a:lnTo>
                  <a:pt x="2526" y="966"/>
                </a:lnTo>
                <a:lnTo>
                  <a:pt x="2560" y="994"/>
                </a:lnTo>
                <a:lnTo>
                  <a:pt x="2592" y="1025"/>
                </a:lnTo>
                <a:lnTo>
                  <a:pt x="2622" y="1061"/>
                </a:lnTo>
                <a:lnTo>
                  <a:pt x="2648" y="1101"/>
                </a:lnTo>
                <a:lnTo>
                  <a:pt x="2670" y="1144"/>
                </a:lnTo>
                <a:lnTo>
                  <a:pt x="2689" y="1190"/>
                </a:lnTo>
                <a:lnTo>
                  <a:pt x="2704" y="1239"/>
                </a:lnTo>
                <a:lnTo>
                  <a:pt x="2715" y="1290"/>
                </a:lnTo>
                <a:lnTo>
                  <a:pt x="2722" y="1343"/>
                </a:lnTo>
                <a:lnTo>
                  <a:pt x="2724" y="1398"/>
                </a:lnTo>
                <a:lnTo>
                  <a:pt x="2722" y="1453"/>
                </a:lnTo>
                <a:lnTo>
                  <a:pt x="2715" y="1506"/>
                </a:lnTo>
                <a:lnTo>
                  <a:pt x="2704" y="1557"/>
                </a:lnTo>
                <a:lnTo>
                  <a:pt x="2689" y="1606"/>
                </a:lnTo>
                <a:lnTo>
                  <a:pt x="2670" y="1651"/>
                </a:lnTo>
                <a:lnTo>
                  <a:pt x="2648" y="1694"/>
                </a:lnTo>
                <a:lnTo>
                  <a:pt x="2622" y="1734"/>
                </a:lnTo>
                <a:lnTo>
                  <a:pt x="2592" y="1770"/>
                </a:lnTo>
                <a:lnTo>
                  <a:pt x="2560" y="1802"/>
                </a:lnTo>
                <a:lnTo>
                  <a:pt x="2526" y="1830"/>
                </a:lnTo>
                <a:lnTo>
                  <a:pt x="2489" y="1854"/>
                </a:lnTo>
                <a:lnTo>
                  <a:pt x="2449" y="1872"/>
                </a:lnTo>
                <a:lnTo>
                  <a:pt x="2408" y="1885"/>
                </a:lnTo>
                <a:lnTo>
                  <a:pt x="2365" y="1894"/>
                </a:lnTo>
                <a:lnTo>
                  <a:pt x="2320" y="1897"/>
                </a:lnTo>
                <a:lnTo>
                  <a:pt x="2065" y="1897"/>
                </a:lnTo>
                <a:lnTo>
                  <a:pt x="2080" y="1973"/>
                </a:lnTo>
                <a:lnTo>
                  <a:pt x="2099" y="2046"/>
                </a:lnTo>
                <a:lnTo>
                  <a:pt x="2118" y="2115"/>
                </a:lnTo>
                <a:lnTo>
                  <a:pt x="2141" y="2180"/>
                </a:lnTo>
                <a:lnTo>
                  <a:pt x="2165" y="2242"/>
                </a:lnTo>
                <a:lnTo>
                  <a:pt x="2190" y="2300"/>
                </a:lnTo>
                <a:lnTo>
                  <a:pt x="2218" y="2353"/>
                </a:lnTo>
                <a:lnTo>
                  <a:pt x="2247" y="2401"/>
                </a:lnTo>
                <a:lnTo>
                  <a:pt x="2277" y="2445"/>
                </a:lnTo>
                <a:lnTo>
                  <a:pt x="2309" y="2484"/>
                </a:lnTo>
                <a:lnTo>
                  <a:pt x="2342" y="2517"/>
                </a:lnTo>
                <a:lnTo>
                  <a:pt x="2376" y="2545"/>
                </a:lnTo>
                <a:lnTo>
                  <a:pt x="2411" y="2567"/>
                </a:lnTo>
                <a:lnTo>
                  <a:pt x="2447" y="2583"/>
                </a:lnTo>
                <a:lnTo>
                  <a:pt x="2485" y="2593"/>
                </a:lnTo>
                <a:lnTo>
                  <a:pt x="2523" y="2596"/>
                </a:lnTo>
                <a:lnTo>
                  <a:pt x="2562" y="2593"/>
                </a:lnTo>
                <a:lnTo>
                  <a:pt x="2600" y="2582"/>
                </a:lnTo>
                <a:lnTo>
                  <a:pt x="2638" y="2564"/>
                </a:lnTo>
                <a:lnTo>
                  <a:pt x="2674" y="2541"/>
                </a:lnTo>
                <a:lnTo>
                  <a:pt x="2710" y="2510"/>
                </a:lnTo>
                <a:lnTo>
                  <a:pt x="2745" y="2474"/>
                </a:lnTo>
                <a:lnTo>
                  <a:pt x="2777" y="2433"/>
                </a:lnTo>
                <a:lnTo>
                  <a:pt x="2809" y="2386"/>
                </a:lnTo>
                <a:lnTo>
                  <a:pt x="2837" y="2332"/>
                </a:lnTo>
                <a:lnTo>
                  <a:pt x="2865" y="2275"/>
                </a:lnTo>
                <a:lnTo>
                  <a:pt x="2892" y="2214"/>
                </a:lnTo>
                <a:lnTo>
                  <a:pt x="2916" y="2148"/>
                </a:lnTo>
                <a:lnTo>
                  <a:pt x="2937" y="2077"/>
                </a:lnTo>
                <a:lnTo>
                  <a:pt x="2958" y="2003"/>
                </a:lnTo>
                <a:lnTo>
                  <a:pt x="2976" y="1925"/>
                </a:lnTo>
                <a:lnTo>
                  <a:pt x="2991" y="1843"/>
                </a:lnTo>
                <a:lnTo>
                  <a:pt x="3004" y="1760"/>
                </a:lnTo>
                <a:lnTo>
                  <a:pt x="3014" y="1673"/>
                </a:lnTo>
                <a:lnTo>
                  <a:pt x="3021" y="1583"/>
                </a:lnTo>
                <a:lnTo>
                  <a:pt x="3025" y="1491"/>
                </a:lnTo>
                <a:lnTo>
                  <a:pt x="3026" y="1398"/>
                </a:lnTo>
                <a:lnTo>
                  <a:pt x="3025" y="1304"/>
                </a:lnTo>
                <a:lnTo>
                  <a:pt x="3021" y="1212"/>
                </a:lnTo>
                <a:lnTo>
                  <a:pt x="3014" y="1123"/>
                </a:lnTo>
                <a:lnTo>
                  <a:pt x="3004" y="1037"/>
                </a:lnTo>
                <a:lnTo>
                  <a:pt x="2991" y="952"/>
                </a:lnTo>
                <a:lnTo>
                  <a:pt x="2976" y="871"/>
                </a:lnTo>
                <a:lnTo>
                  <a:pt x="2958" y="794"/>
                </a:lnTo>
                <a:lnTo>
                  <a:pt x="2937" y="719"/>
                </a:lnTo>
                <a:lnTo>
                  <a:pt x="2916" y="649"/>
                </a:lnTo>
                <a:lnTo>
                  <a:pt x="2892" y="582"/>
                </a:lnTo>
                <a:lnTo>
                  <a:pt x="2865" y="520"/>
                </a:lnTo>
                <a:lnTo>
                  <a:pt x="2837" y="463"/>
                </a:lnTo>
                <a:lnTo>
                  <a:pt x="2809" y="411"/>
                </a:lnTo>
                <a:lnTo>
                  <a:pt x="2777" y="364"/>
                </a:lnTo>
                <a:lnTo>
                  <a:pt x="2745" y="322"/>
                </a:lnTo>
                <a:lnTo>
                  <a:pt x="2710" y="286"/>
                </a:lnTo>
                <a:lnTo>
                  <a:pt x="2674" y="255"/>
                </a:lnTo>
                <a:lnTo>
                  <a:pt x="2638" y="232"/>
                </a:lnTo>
                <a:lnTo>
                  <a:pt x="2600" y="214"/>
                </a:lnTo>
                <a:lnTo>
                  <a:pt x="2562" y="203"/>
                </a:lnTo>
                <a:lnTo>
                  <a:pt x="2523" y="200"/>
                </a:lnTo>
                <a:close/>
                <a:moveTo>
                  <a:pt x="2523" y="0"/>
                </a:moveTo>
                <a:lnTo>
                  <a:pt x="2573" y="3"/>
                </a:lnTo>
                <a:lnTo>
                  <a:pt x="2622" y="11"/>
                </a:lnTo>
                <a:lnTo>
                  <a:pt x="2668" y="25"/>
                </a:lnTo>
                <a:lnTo>
                  <a:pt x="2714" y="44"/>
                </a:lnTo>
                <a:lnTo>
                  <a:pt x="2757" y="67"/>
                </a:lnTo>
                <a:lnTo>
                  <a:pt x="2798" y="96"/>
                </a:lnTo>
                <a:lnTo>
                  <a:pt x="2837" y="130"/>
                </a:lnTo>
                <a:lnTo>
                  <a:pt x="2876" y="166"/>
                </a:lnTo>
                <a:lnTo>
                  <a:pt x="2912" y="208"/>
                </a:lnTo>
                <a:lnTo>
                  <a:pt x="2946" y="253"/>
                </a:lnTo>
                <a:lnTo>
                  <a:pt x="2978" y="302"/>
                </a:lnTo>
                <a:lnTo>
                  <a:pt x="3008" y="354"/>
                </a:lnTo>
                <a:lnTo>
                  <a:pt x="3035" y="410"/>
                </a:lnTo>
                <a:lnTo>
                  <a:pt x="3062" y="468"/>
                </a:lnTo>
                <a:lnTo>
                  <a:pt x="3087" y="529"/>
                </a:lnTo>
                <a:lnTo>
                  <a:pt x="3109" y="592"/>
                </a:lnTo>
                <a:lnTo>
                  <a:pt x="3129" y="659"/>
                </a:lnTo>
                <a:lnTo>
                  <a:pt x="3149" y="726"/>
                </a:lnTo>
                <a:lnTo>
                  <a:pt x="3166" y="797"/>
                </a:lnTo>
                <a:lnTo>
                  <a:pt x="3180" y="868"/>
                </a:lnTo>
                <a:lnTo>
                  <a:pt x="3193" y="942"/>
                </a:lnTo>
                <a:lnTo>
                  <a:pt x="3204" y="1015"/>
                </a:lnTo>
                <a:lnTo>
                  <a:pt x="3213" y="1091"/>
                </a:lnTo>
                <a:lnTo>
                  <a:pt x="3220" y="1167"/>
                </a:lnTo>
                <a:lnTo>
                  <a:pt x="3224" y="1244"/>
                </a:lnTo>
                <a:lnTo>
                  <a:pt x="3227" y="1320"/>
                </a:lnTo>
                <a:lnTo>
                  <a:pt x="3228" y="1398"/>
                </a:lnTo>
                <a:lnTo>
                  <a:pt x="3227" y="1475"/>
                </a:lnTo>
                <a:lnTo>
                  <a:pt x="3224" y="1552"/>
                </a:lnTo>
                <a:lnTo>
                  <a:pt x="3220" y="1629"/>
                </a:lnTo>
                <a:lnTo>
                  <a:pt x="3213" y="1704"/>
                </a:lnTo>
                <a:lnTo>
                  <a:pt x="3204" y="1780"/>
                </a:lnTo>
                <a:lnTo>
                  <a:pt x="3193" y="1855"/>
                </a:lnTo>
                <a:lnTo>
                  <a:pt x="3180" y="1927"/>
                </a:lnTo>
                <a:lnTo>
                  <a:pt x="3166" y="1999"/>
                </a:lnTo>
                <a:lnTo>
                  <a:pt x="3149" y="2069"/>
                </a:lnTo>
                <a:lnTo>
                  <a:pt x="3129" y="2137"/>
                </a:lnTo>
                <a:lnTo>
                  <a:pt x="3109" y="2203"/>
                </a:lnTo>
                <a:lnTo>
                  <a:pt x="3087" y="2266"/>
                </a:lnTo>
                <a:lnTo>
                  <a:pt x="3062" y="2327"/>
                </a:lnTo>
                <a:lnTo>
                  <a:pt x="3035" y="2386"/>
                </a:lnTo>
                <a:lnTo>
                  <a:pt x="3008" y="2442"/>
                </a:lnTo>
                <a:lnTo>
                  <a:pt x="2978" y="2494"/>
                </a:lnTo>
                <a:lnTo>
                  <a:pt x="2946" y="2543"/>
                </a:lnTo>
                <a:lnTo>
                  <a:pt x="2912" y="2588"/>
                </a:lnTo>
                <a:lnTo>
                  <a:pt x="2876" y="2629"/>
                </a:lnTo>
                <a:lnTo>
                  <a:pt x="2837" y="2666"/>
                </a:lnTo>
                <a:lnTo>
                  <a:pt x="2798" y="2699"/>
                </a:lnTo>
                <a:lnTo>
                  <a:pt x="2757" y="2728"/>
                </a:lnTo>
                <a:lnTo>
                  <a:pt x="2714" y="2751"/>
                </a:lnTo>
                <a:lnTo>
                  <a:pt x="2668" y="2771"/>
                </a:lnTo>
                <a:lnTo>
                  <a:pt x="2622" y="2784"/>
                </a:lnTo>
                <a:lnTo>
                  <a:pt x="2573" y="2793"/>
                </a:lnTo>
                <a:lnTo>
                  <a:pt x="2523" y="2795"/>
                </a:lnTo>
                <a:lnTo>
                  <a:pt x="2471" y="2793"/>
                </a:lnTo>
                <a:lnTo>
                  <a:pt x="2423" y="2784"/>
                </a:lnTo>
                <a:lnTo>
                  <a:pt x="2375" y="2771"/>
                </a:lnTo>
                <a:lnTo>
                  <a:pt x="2330" y="2751"/>
                </a:lnTo>
                <a:lnTo>
                  <a:pt x="2286" y="2727"/>
                </a:lnTo>
                <a:lnTo>
                  <a:pt x="2245" y="2698"/>
                </a:lnTo>
                <a:lnTo>
                  <a:pt x="2206" y="2665"/>
                </a:lnTo>
                <a:lnTo>
                  <a:pt x="2168" y="2628"/>
                </a:lnTo>
                <a:lnTo>
                  <a:pt x="2132" y="2586"/>
                </a:lnTo>
                <a:lnTo>
                  <a:pt x="2099" y="2540"/>
                </a:lnTo>
                <a:lnTo>
                  <a:pt x="2067" y="2491"/>
                </a:lnTo>
                <a:lnTo>
                  <a:pt x="2036" y="2439"/>
                </a:lnTo>
                <a:lnTo>
                  <a:pt x="2034" y="2440"/>
                </a:lnTo>
                <a:lnTo>
                  <a:pt x="1995" y="2371"/>
                </a:lnTo>
                <a:lnTo>
                  <a:pt x="1955" y="2306"/>
                </a:lnTo>
                <a:lnTo>
                  <a:pt x="1913" y="2246"/>
                </a:lnTo>
                <a:lnTo>
                  <a:pt x="1869" y="2188"/>
                </a:lnTo>
                <a:lnTo>
                  <a:pt x="1822" y="2136"/>
                </a:lnTo>
                <a:lnTo>
                  <a:pt x="1773" y="2088"/>
                </a:lnTo>
                <a:lnTo>
                  <a:pt x="1723" y="2047"/>
                </a:lnTo>
                <a:lnTo>
                  <a:pt x="1670" y="2009"/>
                </a:lnTo>
                <a:lnTo>
                  <a:pt x="1617" y="1976"/>
                </a:lnTo>
                <a:lnTo>
                  <a:pt x="1562" y="1950"/>
                </a:lnTo>
                <a:lnTo>
                  <a:pt x="1505" y="1928"/>
                </a:lnTo>
                <a:lnTo>
                  <a:pt x="1449" y="1913"/>
                </a:lnTo>
                <a:lnTo>
                  <a:pt x="1390" y="1904"/>
                </a:lnTo>
                <a:lnTo>
                  <a:pt x="1382" y="1906"/>
                </a:lnTo>
                <a:lnTo>
                  <a:pt x="1372" y="1908"/>
                </a:lnTo>
                <a:lnTo>
                  <a:pt x="1363" y="1912"/>
                </a:lnTo>
                <a:lnTo>
                  <a:pt x="1363" y="1912"/>
                </a:lnTo>
                <a:lnTo>
                  <a:pt x="1362" y="1912"/>
                </a:lnTo>
                <a:lnTo>
                  <a:pt x="1362" y="1913"/>
                </a:lnTo>
                <a:lnTo>
                  <a:pt x="1361" y="1913"/>
                </a:lnTo>
                <a:lnTo>
                  <a:pt x="1361" y="1913"/>
                </a:lnTo>
                <a:lnTo>
                  <a:pt x="1343" y="1926"/>
                </a:lnTo>
                <a:lnTo>
                  <a:pt x="1330" y="1942"/>
                </a:lnTo>
                <a:lnTo>
                  <a:pt x="1324" y="1952"/>
                </a:lnTo>
                <a:lnTo>
                  <a:pt x="1317" y="1970"/>
                </a:lnTo>
                <a:lnTo>
                  <a:pt x="1312" y="1990"/>
                </a:lnTo>
                <a:lnTo>
                  <a:pt x="1312" y="1992"/>
                </a:lnTo>
                <a:lnTo>
                  <a:pt x="1311" y="1994"/>
                </a:lnTo>
                <a:lnTo>
                  <a:pt x="1311" y="1997"/>
                </a:lnTo>
                <a:lnTo>
                  <a:pt x="1311" y="2696"/>
                </a:lnTo>
                <a:lnTo>
                  <a:pt x="1313" y="2711"/>
                </a:lnTo>
                <a:lnTo>
                  <a:pt x="1320" y="2726"/>
                </a:lnTo>
                <a:lnTo>
                  <a:pt x="1329" y="2740"/>
                </a:lnTo>
                <a:lnTo>
                  <a:pt x="1341" y="2755"/>
                </a:lnTo>
                <a:lnTo>
                  <a:pt x="1355" y="2771"/>
                </a:lnTo>
                <a:lnTo>
                  <a:pt x="1368" y="2788"/>
                </a:lnTo>
                <a:lnTo>
                  <a:pt x="1382" y="2805"/>
                </a:lnTo>
                <a:lnTo>
                  <a:pt x="1394" y="2825"/>
                </a:lnTo>
                <a:lnTo>
                  <a:pt x="1403" y="2846"/>
                </a:lnTo>
                <a:lnTo>
                  <a:pt x="1409" y="2870"/>
                </a:lnTo>
                <a:lnTo>
                  <a:pt x="1411" y="2895"/>
                </a:lnTo>
                <a:lnTo>
                  <a:pt x="1411" y="2995"/>
                </a:lnTo>
                <a:lnTo>
                  <a:pt x="1409" y="3028"/>
                </a:lnTo>
                <a:lnTo>
                  <a:pt x="1401" y="3059"/>
                </a:lnTo>
                <a:lnTo>
                  <a:pt x="1390" y="3087"/>
                </a:lnTo>
                <a:lnTo>
                  <a:pt x="1373" y="3114"/>
                </a:lnTo>
                <a:lnTo>
                  <a:pt x="1353" y="3137"/>
                </a:lnTo>
                <a:lnTo>
                  <a:pt x="1329" y="3157"/>
                </a:lnTo>
                <a:lnTo>
                  <a:pt x="1303" y="3173"/>
                </a:lnTo>
                <a:lnTo>
                  <a:pt x="1274" y="3185"/>
                </a:lnTo>
                <a:lnTo>
                  <a:pt x="1243" y="3192"/>
                </a:lnTo>
                <a:lnTo>
                  <a:pt x="1210" y="3195"/>
                </a:lnTo>
                <a:lnTo>
                  <a:pt x="807" y="3195"/>
                </a:lnTo>
                <a:lnTo>
                  <a:pt x="774" y="3192"/>
                </a:lnTo>
                <a:lnTo>
                  <a:pt x="743" y="3185"/>
                </a:lnTo>
                <a:lnTo>
                  <a:pt x="714" y="3173"/>
                </a:lnTo>
                <a:lnTo>
                  <a:pt x="687" y="3157"/>
                </a:lnTo>
                <a:lnTo>
                  <a:pt x="664" y="3137"/>
                </a:lnTo>
                <a:lnTo>
                  <a:pt x="644" y="3114"/>
                </a:lnTo>
                <a:lnTo>
                  <a:pt x="627" y="3087"/>
                </a:lnTo>
                <a:lnTo>
                  <a:pt x="615" y="3059"/>
                </a:lnTo>
                <a:lnTo>
                  <a:pt x="608" y="3028"/>
                </a:lnTo>
                <a:lnTo>
                  <a:pt x="605" y="2995"/>
                </a:lnTo>
                <a:lnTo>
                  <a:pt x="605" y="2097"/>
                </a:lnTo>
                <a:lnTo>
                  <a:pt x="602" y="2061"/>
                </a:lnTo>
                <a:lnTo>
                  <a:pt x="592" y="2027"/>
                </a:lnTo>
                <a:lnTo>
                  <a:pt x="578" y="1997"/>
                </a:lnTo>
                <a:lnTo>
                  <a:pt x="557" y="1968"/>
                </a:lnTo>
                <a:lnTo>
                  <a:pt x="533" y="1944"/>
                </a:lnTo>
                <a:lnTo>
                  <a:pt x="506" y="1925"/>
                </a:lnTo>
                <a:lnTo>
                  <a:pt x="474" y="1910"/>
                </a:lnTo>
                <a:lnTo>
                  <a:pt x="440" y="1901"/>
                </a:lnTo>
                <a:lnTo>
                  <a:pt x="403" y="1897"/>
                </a:lnTo>
                <a:lnTo>
                  <a:pt x="359" y="1894"/>
                </a:lnTo>
                <a:lnTo>
                  <a:pt x="316" y="1885"/>
                </a:lnTo>
                <a:lnTo>
                  <a:pt x="274" y="1872"/>
                </a:lnTo>
                <a:lnTo>
                  <a:pt x="235" y="1854"/>
                </a:lnTo>
                <a:lnTo>
                  <a:pt x="198" y="1830"/>
                </a:lnTo>
                <a:lnTo>
                  <a:pt x="164" y="1802"/>
                </a:lnTo>
                <a:lnTo>
                  <a:pt x="132" y="1770"/>
                </a:lnTo>
                <a:lnTo>
                  <a:pt x="103" y="1734"/>
                </a:lnTo>
                <a:lnTo>
                  <a:pt x="77" y="1694"/>
                </a:lnTo>
                <a:lnTo>
                  <a:pt x="55" y="1651"/>
                </a:lnTo>
                <a:lnTo>
                  <a:pt x="35" y="1606"/>
                </a:lnTo>
                <a:lnTo>
                  <a:pt x="21" y="1557"/>
                </a:lnTo>
                <a:lnTo>
                  <a:pt x="9" y="1506"/>
                </a:lnTo>
                <a:lnTo>
                  <a:pt x="2" y="1453"/>
                </a:lnTo>
                <a:lnTo>
                  <a:pt x="0" y="1398"/>
                </a:lnTo>
                <a:lnTo>
                  <a:pt x="2" y="1343"/>
                </a:lnTo>
                <a:lnTo>
                  <a:pt x="9" y="1290"/>
                </a:lnTo>
                <a:lnTo>
                  <a:pt x="21" y="1239"/>
                </a:lnTo>
                <a:lnTo>
                  <a:pt x="35" y="1190"/>
                </a:lnTo>
                <a:lnTo>
                  <a:pt x="55" y="1144"/>
                </a:lnTo>
                <a:lnTo>
                  <a:pt x="77" y="1101"/>
                </a:lnTo>
                <a:lnTo>
                  <a:pt x="103" y="1061"/>
                </a:lnTo>
                <a:lnTo>
                  <a:pt x="132" y="1025"/>
                </a:lnTo>
                <a:lnTo>
                  <a:pt x="164" y="994"/>
                </a:lnTo>
                <a:lnTo>
                  <a:pt x="198" y="966"/>
                </a:lnTo>
                <a:lnTo>
                  <a:pt x="235" y="943"/>
                </a:lnTo>
                <a:lnTo>
                  <a:pt x="274" y="923"/>
                </a:lnTo>
                <a:lnTo>
                  <a:pt x="316" y="910"/>
                </a:lnTo>
                <a:lnTo>
                  <a:pt x="359" y="902"/>
                </a:lnTo>
                <a:lnTo>
                  <a:pt x="403" y="899"/>
                </a:lnTo>
                <a:lnTo>
                  <a:pt x="1334" y="899"/>
                </a:lnTo>
                <a:lnTo>
                  <a:pt x="1393" y="896"/>
                </a:lnTo>
                <a:lnTo>
                  <a:pt x="1452" y="885"/>
                </a:lnTo>
                <a:lnTo>
                  <a:pt x="1508" y="870"/>
                </a:lnTo>
                <a:lnTo>
                  <a:pt x="1564" y="849"/>
                </a:lnTo>
                <a:lnTo>
                  <a:pt x="1619" y="821"/>
                </a:lnTo>
                <a:lnTo>
                  <a:pt x="1673" y="788"/>
                </a:lnTo>
                <a:lnTo>
                  <a:pt x="1724" y="751"/>
                </a:lnTo>
                <a:lnTo>
                  <a:pt x="1774" y="708"/>
                </a:lnTo>
                <a:lnTo>
                  <a:pt x="1822" y="660"/>
                </a:lnTo>
                <a:lnTo>
                  <a:pt x="1869" y="608"/>
                </a:lnTo>
                <a:lnTo>
                  <a:pt x="1914" y="551"/>
                </a:lnTo>
                <a:lnTo>
                  <a:pt x="1956" y="490"/>
                </a:lnTo>
                <a:lnTo>
                  <a:pt x="1995" y="426"/>
                </a:lnTo>
                <a:lnTo>
                  <a:pt x="2034" y="356"/>
                </a:lnTo>
                <a:lnTo>
                  <a:pt x="2036" y="357"/>
                </a:lnTo>
                <a:lnTo>
                  <a:pt x="2066" y="305"/>
                </a:lnTo>
                <a:lnTo>
                  <a:pt x="2098" y="256"/>
                </a:lnTo>
                <a:lnTo>
                  <a:pt x="2132" y="210"/>
                </a:lnTo>
                <a:lnTo>
                  <a:pt x="2168" y="169"/>
                </a:lnTo>
                <a:lnTo>
                  <a:pt x="2205" y="131"/>
                </a:lnTo>
                <a:lnTo>
                  <a:pt x="2245" y="97"/>
                </a:lnTo>
                <a:lnTo>
                  <a:pt x="2286" y="68"/>
                </a:lnTo>
                <a:lnTo>
                  <a:pt x="2330" y="45"/>
                </a:lnTo>
                <a:lnTo>
                  <a:pt x="2375" y="26"/>
                </a:lnTo>
                <a:lnTo>
                  <a:pt x="2423" y="11"/>
                </a:lnTo>
                <a:lnTo>
                  <a:pt x="2471" y="3"/>
                </a:lnTo>
                <a:lnTo>
                  <a:pt x="252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44984" tIns="22455" rIns="44984" bIns="22455" numCol="1" anchor="t" anchorCtr="0" compatLnSpc="1"/>
          <a:lstStyle/>
          <a:p>
            <a:pPr defTabSz="1188085"/>
            <a:endParaRPr lang="es-ES" sz="935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3" name="Group 15"/>
          <p:cNvGrpSpPr>
            <a:grpSpLocks noChangeAspect="1"/>
          </p:cNvGrpSpPr>
          <p:nvPr/>
        </p:nvGrpSpPr>
        <p:grpSpPr bwMode="auto">
          <a:xfrm>
            <a:off x="3842523" y="5968989"/>
            <a:ext cx="343068" cy="339441"/>
            <a:chOff x="12172" y="2923"/>
            <a:chExt cx="1615" cy="1598"/>
          </a:xfrm>
          <a:solidFill>
            <a:schemeClr val="accent1"/>
          </a:solidFill>
        </p:grpSpPr>
        <p:sp>
          <p:nvSpPr>
            <p:cNvPr id="51" name="Freeform 17"/>
            <p:cNvSpPr>
              <a:spLocks noEditPoints="1"/>
            </p:cNvSpPr>
            <p:nvPr/>
          </p:nvSpPr>
          <p:spPr bwMode="auto">
            <a:xfrm>
              <a:off x="12172" y="2923"/>
              <a:ext cx="1615" cy="1598"/>
            </a:xfrm>
            <a:custGeom>
              <a:avLst/>
              <a:gdLst>
                <a:gd name="T0" fmla="*/ 214 w 3228"/>
                <a:gd name="T1" fmla="*/ 2737 h 3195"/>
                <a:gd name="T2" fmla="*/ 177 w 3228"/>
                <a:gd name="T3" fmla="*/ 2843 h 3195"/>
                <a:gd name="T4" fmla="*/ 220 w 3228"/>
                <a:gd name="T5" fmla="*/ 2956 h 3195"/>
                <a:gd name="T6" fmla="*/ 324 w 3228"/>
                <a:gd name="T7" fmla="*/ 3016 h 3195"/>
                <a:gd name="T8" fmla="*/ 440 w 3228"/>
                <a:gd name="T9" fmla="*/ 2998 h 3195"/>
                <a:gd name="T10" fmla="*/ 1241 w 3228"/>
                <a:gd name="T11" fmla="*/ 2116 h 3195"/>
                <a:gd name="T12" fmla="*/ 1046 w 3228"/>
                <a:gd name="T13" fmla="*/ 1910 h 3195"/>
                <a:gd name="T14" fmla="*/ 1786 w 3228"/>
                <a:gd name="T15" fmla="*/ 226 h 3195"/>
                <a:gd name="T16" fmla="*/ 1508 w 3228"/>
                <a:gd name="T17" fmla="*/ 336 h 3195"/>
                <a:gd name="T18" fmla="*/ 1278 w 3228"/>
                <a:gd name="T19" fmla="*/ 519 h 3195"/>
                <a:gd name="T20" fmla="*/ 1111 w 3228"/>
                <a:gd name="T21" fmla="*/ 759 h 3195"/>
                <a:gd name="T22" fmla="*/ 1021 w 3228"/>
                <a:gd name="T23" fmla="*/ 1044 h 3195"/>
                <a:gd name="T24" fmla="*/ 1021 w 3228"/>
                <a:gd name="T25" fmla="*/ 1353 h 3195"/>
                <a:gd name="T26" fmla="*/ 1111 w 3228"/>
                <a:gd name="T27" fmla="*/ 1637 h 3195"/>
                <a:gd name="T28" fmla="*/ 1278 w 3228"/>
                <a:gd name="T29" fmla="*/ 1878 h 3195"/>
                <a:gd name="T30" fmla="*/ 1508 w 3228"/>
                <a:gd name="T31" fmla="*/ 2061 h 3195"/>
                <a:gd name="T32" fmla="*/ 1786 w 3228"/>
                <a:gd name="T33" fmla="*/ 2170 h 3195"/>
                <a:gd name="T34" fmla="*/ 2097 w 3228"/>
                <a:gd name="T35" fmla="*/ 2194 h 3195"/>
                <a:gd name="T36" fmla="*/ 2393 w 3228"/>
                <a:gd name="T37" fmla="*/ 2125 h 3195"/>
                <a:gd name="T38" fmla="*/ 2649 w 3228"/>
                <a:gd name="T39" fmla="*/ 1977 h 3195"/>
                <a:gd name="T40" fmla="*/ 2849 w 3228"/>
                <a:gd name="T41" fmla="*/ 1764 h 3195"/>
                <a:gd name="T42" fmla="*/ 2980 w 3228"/>
                <a:gd name="T43" fmla="*/ 1499 h 3195"/>
                <a:gd name="T44" fmla="*/ 3026 w 3228"/>
                <a:gd name="T45" fmla="*/ 1198 h 3195"/>
                <a:gd name="T46" fmla="*/ 2980 w 3228"/>
                <a:gd name="T47" fmla="*/ 897 h 3195"/>
                <a:gd name="T48" fmla="*/ 2849 w 3228"/>
                <a:gd name="T49" fmla="*/ 632 h 3195"/>
                <a:gd name="T50" fmla="*/ 2649 w 3228"/>
                <a:gd name="T51" fmla="*/ 419 h 3195"/>
                <a:gd name="T52" fmla="*/ 2393 w 3228"/>
                <a:gd name="T53" fmla="*/ 271 h 3195"/>
                <a:gd name="T54" fmla="*/ 2097 w 3228"/>
                <a:gd name="T55" fmla="*/ 203 h 3195"/>
                <a:gd name="T56" fmla="*/ 2104 w 3228"/>
                <a:gd name="T57" fmla="*/ 3 h 3195"/>
                <a:gd name="T58" fmla="*/ 2432 w 3228"/>
                <a:gd name="T59" fmla="*/ 72 h 3195"/>
                <a:gd name="T60" fmla="*/ 2720 w 3228"/>
                <a:gd name="T61" fmla="*/ 222 h 3195"/>
                <a:gd name="T62" fmla="*/ 2955 w 3228"/>
                <a:gd name="T63" fmla="*/ 440 h 3195"/>
                <a:gd name="T64" fmla="*/ 3125 w 3228"/>
                <a:gd name="T65" fmla="*/ 713 h 3195"/>
                <a:gd name="T66" fmla="*/ 3217 w 3228"/>
                <a:gd name="T67" fmla="*/ 1028 h 3195"/>
                <a:gd name="T68" fmla="*/ 3217 w 3228"/>
                <a:gd name="T69" fmla="*/ 1367 h 3195"/>
                <a:gd name="T70" fmla="*/ 3125 w 3228"/>
                <a:gd name="T71" fmla="*/ 1683 h 3195"/>
                <a:gd name="T72" fmla="*/ 2955 w 3228"/>
                <a:gd name="T73" fmla="*/ 1957 h 3195"/>
                <a:gd name="T74" fmla="*/ 2720 w 3228"/>
                <a:gd name="T75" fmla="*/ 2174 h 3195"/>
                <a:gd name="T76" fmla="*/ 2432 w 3228"/>
                <a:gd name="T77" fmla="*/ 2324 h 3195"/>
                <a:gd name="T78" fmla="*/ 2104 w 3228"/>
                <a:gd name="T79" fmla="*/ 2393 h 3195"/>
                <a:gd name="T80" fmla="*/ 1762 w 3228"/>
                <a:gd name="T81" fmla="*/ 2369 h 3195"/>
                <a:gd name="T82" fmla="*/ 1452 w 3228"/>
                <a:gd name="T83" fmla="*/ 2256 h 3195"/>
                <a:gd name="T84" fmla="*/ 549 w 3228"/>
                <a:gd name="T85" fmla="*/ 3139 h 3195"/>
                <a:gd name="T86" fmla="*/ 398 w 3228"/>
                <a:gd name="T87" fmla="*/ 3193 h 3195"/>
                <a:gd name="T88" fmla="*/ 218 w 3228"/>
                <a:gd name="T89" fmla="*/ 3168 h 3195"/>
                <a:gd name="T90" fmla="*/ 74 w 3228"/>
                <a:gd name="T91" fmla="*/ 3059 h 3195"/>
                <a:gd name="T92" fmla="*/ 3 w 3228"/>
                <a:gd name="T93" fmla="*/ 2891 h 3195"/>
                <a:gd name="T94" fmla="*/ 22 w 3228"/>
                <a:gd name="T95" fmla="*/ 2723 h 3195"/>
                <a:gd name="T96" fmla="*/ 107 w 3228"/>
                <a:gd name="T97" fmla="*/ 2592 h 3195"/>
                <a:gd name="T98" fmla="*/ 881 w 3228"/>
                <a:gd name="T99" fmla="*/ 1609 h 3195"/>
                <a:gd name="T100" fmla="*/ 810 w 3228"/>
                <a:gd name="T101" fmla="*/ 1284 h 3195"/>
                <a:gd name="T102" fmla="*/ 834 w 3228"/>
                <a:gd name="T103" fmla="*/ 947 h 3195"/>
                <a:gd name="T104" fmla="*/ 946 w 3228"/>
                <a:gd name="T105" fmla="*/ 640 h 3195"/>
                <a:gd name="T106" fmla="*/ 1134 w 3228"/>
                <a:gd name="T107" fmla="*/ 380 h 3195"/>
                <a:gd name="T108" fmla="*/ 1384 w 3228"/>
                <a:gd name="T109" fmla="*/ 177 h 3195"/>
                <a:gd name="T110" fmla="*/ 1683 w 3228"/>
                <a:gd name="T111" fmla="*/ 46 h 3195"/>
                <a:gd name="T112" fmla="*/ 2018 w 3228"/>
                <a:gd name="T113" fmla="*/ 0 h 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28" h="3195">
                  <a:moveTo>
                    <a:pt x="1046" y="1910"/>
                  </a:moveTo>
                  <a:lnTo>
                    <a:pt x="232" y="2715"/>
                  </a:lnTo>
                  <a:lnTo>
                    <a:pt x="232" y="2716"/>
                  </a:lnTo>
                  <a:lnTo>
                    <a:pt x="214" y="2737"/>
                  </a:lnTo>
                  <a:lnTo>
                    <a:pt x="199" y="2760"/>
                  </a:lnTo>
                  <a:lnTo>
                    <a:pt x="188" y="2786"/>
                  </a:lnTo>
                  <a:lnTo>
                    <a:pt x="181" y="2813"/>
                  </a:lnTo>
                  <a:lnTo>
                    <a:pt x="177" y="2843"/>
                  </a:lnTo>
                  <a:lnTo>
                    <a:pt x="181" y="2875"/>
                  </a:lnTo>
                  <a:lnTo>
                    <a:pt x="189" y="2904"/>
                  </a:lnTo>
                  <a:lnTo>
                    <a:pt x="202" y="2932"/>
                  </a:lnTo>
                  <a:lnTo>
                    <a:pt x="220" y="2956"/>
                  </a:lnTo>
                  <a:lnTo>
                    <a:pt x="241" y="2978"/>
                  </a:lnTo>
                  <a:lnTo>
                    <a:pt x="266" y="2995"/>
                  </a:lnTo>
                  <a:lnTo>
                    <a:pt x="294" y="3008"/>
                  </a:lnTo>
                  <a:lnTo>
                    <a:pt x="324" y="3016"/>
                  </a:lnTo>
                  <a:lnTo>
                    <a:pt x="356" y="3019"/>
                  </a:lnTo>
                  <a:lnTo>
                    <a:pt x="386" y="3017"/>
                  </a:lnTo>
                  <a:lnTo>
                    <a:pt x="414" y="3010"/>
                  </a:lnTo>
                  <a:lnTo>
                    <a:pt x="440" y="2998"/>
                  </a:lnTo>
                  <a:lnTo>
                    <a:pt x="463" y="2983"/>
                  </a:lnTo>
                  <a:lnTo>
                    <a:pt x="484" y="2965"/>
                  </a:lnTo>
                  <a:lnTo>
                    <a:pt x="1297" y="2160"/>
                  </a:lnTo>
                  <a:lnTo>
                    <a:pt x="1241" y="2116"/>
                  </a:lnTo>
                  <a:lnTo>
                    <a:pt x="1188" y="2069"/>
                  </a:lnTo>
                  <a:lnTo>
                    <a:pt x="1137" y="2019"/>
                  </a:lnTo>
                  <a:lnTo>
                    <a:pt x="1091" y="1966"/>
                  </a:lnTo>
                  <a:lnTo>
                    <a:pt x="1046" y="1910"/>
                  </a:lnTo>
                  <a:close/>
                  <a:moveTo>
                    <a:pt x="2018" y="200"/>
                  </a:moveTo>
                  <a:lnTo>
                    <a:pt x="1939" y="203"/>
                  </a:lnTo>
                  <a:lnTo>
                    <a:pt x="1861" y="211"/>
                  </a:lnTo>
                  <a:lnTo>
                    <a:pt x="1786" y="226"/>
                  </a:lnTo>
                  <a:lnTo>
                    <a:pt x="1714" y="246"/>
                  </a:lnTo>
                  <a:lnTo>
                    <a:pt x="1643" y="271"/>
                  </a:lnTo>
                  <a:lnTo>
                    <a:pt x="1574" y="301"/>
                  </a:lnTo>
                  <a:lnTo>
                    <a:pt x="1508" y="336"/>
                  </a:lnTo>
                  <a:lnTo>
                    <a:pt x="1447" y="376"/>
                  </a:lnTo>
                  <a:lnTo>
                    <a:pt x="1387" y="419"/>
                  </a:lnTo>
                  <a:lnTo>
                    <a:pt x="1331" y="467"/>
                  </a:lnTo>
                  <a:lnTo>
                    <a:pt x="1278" y="519"/>
                  </a:lnTo>
                  <a:lnTo>
                    <a:pt x="1231" y="574"/>
                  </a:lnTo>
                  <a:lnTo>
                    <a:pt x="1187" y="632"/>
                  </a:lnTo>
                  <a:lnTo>
                    <a:pt x="1146" y="694"/>
                  </a:lnTo>
                  <a:lnTo>
                    <a:pt x="1111" y="759"/>
                  </a:lnTo>
                  <a:lnTo>
                    <a:pt x="1081" y="827"/>
                  </a:lnTo>
                  <a:lnTo>
                    <a:pt x="1055" y="897"/>
                  </a:lnTo>
                  <a:lnTo>
                    <a:pt x="1036" y="969"/>
                  </a:lnTo>
                  <a:lnTo>
                    <a:pt x="1021" y="1044"/>
                  </a:lnTo>
                  <a:lnTo>
                    <a:pt x="1012" y="1120"/>
                  </a:lnTo>
                  <a:lnTo>
                    <a:pt x="1009" y="1198"/>
                  </a:lnTo>
                  <a:lnTo>
                    <a:pt x="1012" y="1277"/>
                  </a:lnTo>
                  <a:lnTo>
                    <a:pt x="1021" y="1353"/>
                  </a:lnTo>
                  <a:lnTo>
                    <a:pt x="1036" y="1428"/>
                  </a:lnTo>
                  <a:lnTo>
                    <a:pt x="1055" y="1499"/>
                  </a:lnTo>
                  <a:lnTo>
                    <a:pt x="1081" y="1570"/>
                  </a:lnTo>
                  <a:lnTo>
                    <a:pt x="1111" y="1637"/>
                  </a:lnTo>
                  <a:lnTo>
                    <a:pt x="1146" y="1702"/>
                  </a:lnTo>
                  <a:lnTo>
                    <a:pt x="1187" y="1764"/>
                  </a:lnTo>
                  <a:lnTo>
                    <a:pt x="1231" y="1823"/>
                  </a:lnTo>
                  <a:lnTo>
                    <a:pt x="1278" y="1878"/>
                  </a:lnTo>
                  <a:lnTo>
                    <a:pt x="1331" y="1930"/>
                  </a:lnTo>
                  <a:lnTo>
                    <a:pt x="1387" y="1977"/>
                  </a:lnTo>
                  <a:lnTo>
                    <a:pt x="1447" y="2021"/>
                  </a:lnTo>
                  <a:lnTo>
                    <a:pt x="1508" y="2061"/>
                  </a:lnTo>
                  <a:lnTo>
                    <a:pt x="1574" y="2096"/>
                  </a:lnTo>
                  <a:lnTo>
                    <a:pt x="1643" y="2125"/>
                  </a:lnTo>
                  <a:lnTo>
                    <a:pt x="1714" y="2151"/>
                  </a:lnTo>
                  <a:lnTo>
                    <a:pt x="1786" y="2170"/>
                  </a:lnTo>
                  <a:lnTo>
                    <a:pt x="1861" y="2184"/>
                  </a:lnTo>
                  <a:lnTo>
                    <a:pt x="1939" y="2194"/>
                  </a:lnTo>
                  <a:lnTo>
                    <a:pt x="2018" y="2197"/>
                  </a:lnTo>
                  <a:lnTo>
                    <a:pt x="2097" y="2194"/>
                  </a:lnTo>
                  <a:lnTo>
                    <a:pt x="2174" y="2184"/>
                  </a:lnTo>
                  <a:lnTo>
                    <a:pt x="2249" y="2170"/>
                  </a:lnTo>
                  <a:lnTo>
                    <a:pt x="2323" y="2151"/>
                  </a:lnTo>
                  <a:lnTo>
                    <a:pt x="2393" y="2125"/>
                  </a:lnTo>
                  <a:lnTo>
                    <a:pt x="2462" y="2096"/>
                  </a:lnTo>
                  <a:lnTo>
                    <a:pt x="2527" y="2061"/>
                  </a:lnTo>
                  <a:lnTo>
                    <a:pt x="2590" y="2021"/>
                  </a:lnTo>
                  <a:lnTo>
                    <a:pt x="2649" y="1977"/>
                  </a:lnTo>
                  <a:lnTo>
                    <a:pt x="2704" y="1930"/>
                  </a:lnTo>
                  <a:lnTo>
                    <a:pt x="2757" y="1878"/>
                  </a:lnTo>
                  <a:lnTo>
                    <a:pt x="2805" y="1823"/>
                  </a:lnTo>
                  <a:lnTo>
                    <a:pt x="2849" y="1764"/>
                  </a:lnTo>
                  <a:lnTo>
                    <a:pt x="2889" y="1702"/>
                  </a:lnTo>
                  <a:lnTo>
                    <a:pt x="2924" y="1637"/>
                  </a:lnTo>
                  <a:lnTo>
                    <a:pt x="2955" y="1570"/>
                  </a:lnTo>
                  <a:lnTo>
                    <a:pt x="2980" y="1499"/>
                  </a:lnTo>
                  <a:lnTo>
                    <a:pt x="3000" y="1428"/>
                  </a:lnTo>
                  <a:lnTo>
                    <a:pt x="3015" y="1353"/>
                  </a:lnTo>
                  <a:lnTo>
                    <a:pt x="3024" y="1277"/>
                  </a:lnTo>
                  <a:lnTo>
                    <a:pt x="3026" y="1198"/>
                  </a:lnTo>
                  <a:lnTo>
                    <a:pt x="3024" y="1120"/>
                  </a:lnTo>
                  <a:lnTo>
                    <a:pt x="3015" y="1044"/>
                  </a:lnTo>
                  <a:lnTo>
                    <a:pt x="3000" y="969"/>
                  </a:lnTo>
                  <a:lnTo>
                    <a:pt x="2980" y="897"/>
                  </a:lnTo>
                  <a:lnTo>
                    <a:pt x="2955" y="827"/>
                  </a:lnTo>
                  <a:lnTo>
                    <a:pt x="2924" y="759"/>
                  </a:lnTo>
                  <a:lnTo>
                    <a:pt x="2889" y="694"/>
                  </a:lnTo>
                  <a:lnTo>
                    <a:pt x="2849" y="632"/>
                  </a:lnTo>
                  <a:lnTo>
                    <a:pt x="2805" y="574"/>
                  </a:lnTo>
                  <a:lnTo>
                    <a:pt x="2757" y="519"/>
                  </a:lnTo>
                  <a:lnTo>
                    <a:pt x="2704" y="467"/>
                  </a:lnTo>
                  <a:lnTo>
                    <a:pt x="2649" y="419"/>
                  </a:lnTo>
                  <a:lnTo>
                    <a:pt x="2590" y="376"/>
                  </a:lnTo>
                  <a:lnTo>
                    <a:pt x="2527" y="336"/>
                  </a:lnTo>
                  <a:lnTo>
                    <a:pt x="2462" y="301"/>
                  </a:lnTo>
                  <a:lnTo>
                    <a:pt x="2393" y="271"/>
                  </a:lnTo>
                  <a:lnTo>
                    <a:pt x="2323" y="246"/>
                  </a:lnTo>
                  <a:lnTo>
                    <a:pt x="2249" y="226"/>
                  </a:lnTo>
                  <a:lnTo>
                    <a:pt x="2174" y="211"/>
                  </a:lnTo>
                  <a:lnTo>
                    <a:pt x="2097" y="203"/>
                  </a:lnTo>
                  <a:lnTo>
                    <a:pt x="2018" y="200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104" y="3"/>
                  </a:lnTo>
                  <a:lnTo>
                    <a:pt x="2189" y="11"/>
                  </a:lnTo>
                  <a:lnTo>
                    <a:pt x="2272" y="27"/>
                  </a:lnTo>
                  <a:lnTo>
                    <a:pt x="2352" y="46"/>
                  </a:lnTo>
                  <a:lnTo>
                    <a:pt x="2432" y="72"/>
                  </a:lnTo>
                  <a:lnTo>
                    <a:pt x="2508" y="102"/>
                  </a:lnTo>
                  <a:lnTo>
                    <a:pt x="2582" y="137"/>
                  </a:lnTo>
                  <a:lnTo>
                    <a:pt x="2652" y="177"/>
                  </a:lnTo>
                  <a:lnTo>
                    <a:pt x="2720" y="222"/>
                  </a:lnTo>
                  <a:lnTo>
                    <a:pt x="2784" y="271"/>
                  </a:lnTo>
                  <a:lnTo>
                    <a:pt x="2845" y="323"/>
                  </a:lnTo>
                  <a:lnTo>
                    <a:pt x="2902" y="380"/>
                  </a:lnTo>
                  <a:lnTo>
                    <a:pt x="2955" y="440"/>
                  </a:lnTo>
                  <a:lnTo>
                    <a:pt x="3005" y="503"/>
                  </a:lnTo>
                  <a:lnTo>
                    <a:pt x="3049" y="570"/>
                  </a:lnTo>
                  <a:lnTo>
                    <a:pt x="3090" y="640"/>
                  </a:lnTo>
                  <a:lnTo>
                    <a:pt x="3125" y="713"/>
                  </a:lnTo>
                  <a:lnTo>
                    <a:pt x="3156" y="788"/>
                  </a:lnTo>
                  <a:lnTo>
                    <a:pt x="3182" y="866"/>
                  </a:lnTo>
                  <a:lnTo>
                    <a:pt x="3202" y="947"/>
                  </a:lnTo>
                  <a:lnTo>
                    <a:pt x="3217" y="1028"/>
                  </a:lnTo>
                  <a:lnTo>
                    <a:pt x="3225" y="1113"/>
                  </a:lnTo>
                  <a:lnTo>
                    <a:pt x="3228" y="1198"/>
                  </a:lnTo>
                  <a:lnTo>
                    <a:pt x="3225" y="1284"/>
                  </a:lnTo>
                  <a:lnTo>
                    <a:pt x="3217" y="1367"/>
                  </a:lnTo>
                  <a:lnTo>
                    <a:pt x="3202" y="1450"/>
                  </a:lnTo>
                  <a:lnTo>
                    <a:pt x="3182" y="1530"/>
                  </a:lnTo>
                  <a:lnTo>
                    <a:pt x="3156" y="1607"/>
                  </a:lnTo>
                  <a:lnTo>
                    <a:pt x="3125" y="1683"/>
                  </a:lnTo>
                  <a:lnTo>
                    <a:pt x="3090" y="1756"/>
                  </a:lnTo>
                  <a:lnTo>
                    <a:pt x="3049" y="1826"/>
                  </a:lnTo>
                  <a:lnTo>
                    <a:pt x="3005" y="1892"/>
                  </a:lnTo>
                  <a:lnTo>
                    <a:pt x="2955" y="1957"/>
                  </a:lnTo>
                  <a:lnTo>
                    <a:pt x="2902" y="2017"/>
                  </a:lnTo>
                  <a:lnTo>
                    <a:pt x="2845" y="2073"/>
                  </a:lnTo>
                  <a:lnTo>
                    <a:pt x="2784" y="2126"/>
                  </a:lnTo>
                  <a:lnTo>
                    <a:pt x="2720" y="2174"/>
                  </a:lnTo>
                  <a:lnTo>
                    <a:pt x="2652" y="2219"/>
                  </a:lnTo>
                  <a:lnTo>
                    <a:pt x="2582" y="2259"/>
                  </a:lnTo>
                  <a:lnTo>
                    <a:pt x="2508" y="2294"/>
                  </a:lnTo>
                  <a:lnTo>
                    <a:pt x="2432" y="2324"/>
                  </a:lnTo>
                  <a:lnTo>
                    <a:pt x="2352" y="2350"/>
                  </a:lnTo>
                  <a:lnTo>
                    <a:pt x="2272" y="2369"/>
                  </a:lnTo>
                  <a:lnTo>
                    <a:pt x="2189" y="2385"/>
                  </a:lnTo>
                  <a:lnTo>
                    <a:pt x="2104" y="2393"/>
                  </a:lnTo>
                  <a:lnTo>
                    <a:pt x="2018" y="2396"/>
                  </a:lnTo>
                  <a:lnTo>
                    <a:pt x="1930" y="2393"/>
                  </a:lnTo>
                  <a:lnTo>
                    <a:pt x="1846" y="2384"/>
                  </a:lnTo>
                  <a:lnTo>
                    <a:pt x="1762" y="2369"/>
                  </a:lnTo>
                  <a:lnTo>
                    <a:pt x="1681" y="2349"/>
                  </a:lnTo>
                  <a:lnTo>
                    <a:pt x="1601" y="2323"/>
                  </a:lnTo>
                  <a:lnTo>
                    <a:pt x="1525" y="2292"/>
                  </a:lnTo>
                  <a:lnTo>
                    <a:pt x="1452" y="2256"/>
                  </a:lnTo>
                  <a:lnTo>
                    <a:pt x="610" y="3089"/>
                  </a:lnTo>
                  <a:lnTo>
                    <a:pt x="610" y="3089"/>
                  </a:lnTo>
                  <a:lnTo>
                    <a:pt x="581" y="3116"/>
                  </a:lnTo>
                  <a:lnTo>
                    <a:pt x="549" y="3139"/>
                  </a:lnTo>
                  <a:lnTo>
                    <a:pt x="514" y="3159"/>
                  </a:lnTo>
                  <a:lnTo>
                    <a:pt x="478" y="3174"/>
                  </a:lnTo>
                  <a:lnTo>
                    <a:pt x="438" y="3186"/>
                  </a:lnTo>
                  <a:lnTo>
                    <a:pt x="398" y="3193"/>
                  </a:lnTo>
                  <a:lnTo>
                    <a:pt x="356" y="3195"/>
                  </a:lnTo>
                  <a:lnTo>
                    <a:pt x="307" y="3192"/>
                  </a:lnTo>
                  <a:lnTo>
                    <a:pt x="262" y="3183"/>
                  </a:lnTo>
                  <a:lnTo>
                    <a:pt x="218" y="3168"/>
                  </a:lnTo>
                  <a:lnTo>
                    <a:pt x="176" y="3147"/>
                  </a:lnTo>
                  <a:lnTo>
                    <a:pt x="138" y="3122"/>
                  </a:lnTo>
                  <a:lnTo>
                    <a:pt x="104" y="3092"/>
                  </a:lnTo>
                  <a:lnTo>
                    <a:pt x="74" y="3059"/>
                  </a:lnTo>
                  <a:lnTo>
                    <a:pt x="48" y="3021"/>
                  </a:lnTo>
                  <a:lnTo>
                    <a:pt x="28" y="2980"/>
                  </a:lnTo>
                  <a:lnTo>
                    <a:pt x="12" y="2936"/>
                  </a:lnTo>
                  <a:lnTo>
                    <a:pt x="3" y="2891"/>
                  </a:lnTo>
                  <a:lnTo>
                    <a:pt x="0" y="2843"/>
                  </a:lnTo>
                  <a:lnTo>
                    <a:pt x="2" y="2801"/>
                  </a:lnTo>
                  <a:lnTo>
                    <a:pt x="9" y="2761"/>
                  </a:lnTo>
                  <a:lnTo>
                    <a:pt x="22" y="2723"/>
                  </a:lnTo>
                  <a:lnTo>
                    <a:pt x="37" y="2686"/>
                  </a:lnTo>
                  <a:lnTo>
                    <a:pt x="57" y="2652"/>
                  </a:lnTo>
                  <a:lnTo>
                    <a:pt x="80" y="2620"/>
                  </a:lnTo>
                  <a:lnTo>
                    <a:pt x="107" y="2592"/>
                  </a:lnTo>
                  <a:lnTo>
                    <a:pt x="106" y="2591"/>
                  </a:lnTo>
                  <a:lnTo>
                    <a:pt x="948" y="1758"/>
                  </a:lnTo>
                  <a:lnTo>
                    <a:pt x="912" y="1685"/>
                  </a:lnTo>
                  <a:lnTo>
                    <a:pt x="881" y="1609"/>
                  </a:lnTo>
                  <a:lnTo>
                    <a:pt x="854" y="1531"/>
                  </a:lnTo>
                  <a:lnTo>
                    <a:pt x="835" y="1451"/>
                  </a:lnTo>
                  <a:lnTo>
                    <a:pt x="819" y="1368"/>
                  </a:lnTo>
                  <a:lnTo>
                    <a:pt x="810" y="1284"/>
                  </a:lnTo>
                  <a:lnTo>
                    <a:pt x="807" y="1198"/>
                  </a:lnTo>
                  <a:lnTo>
                    <a:pt x="810" y="1113"/>
                  </a:lnTo>
                  <a:lnTo>
                    <a:pt x="819" y="1028"/>
                  </a:lnTo>
                  <a:lnTo>
                    <a:pt x="834" y="947"/>
                  </a:lnTo>
                  <a:lnTo>
                    <a:pt x="854" y="866"/>
                  </a:lnTo>
                  <a:lnTo>
                    <a:pt x="879" y="788"/>
                  </a:lnTo>
                  <a:lnTo>
                    <a:pt x="910" y="713"/>
                  </a:lnTo>
                  <a:lnTo>
                    <a:pt x="946" y="640"/>
                  </a:lnTo>
                  <a:lnTo>
                    <a:pt x="986" y="570"/>
                  </a:lnTo>
                  <a:lnTo>
                    <a:pt x="1031" y="503"/>
                  </a:lnTo>
                  <a:lnTo>
                    <a:pt x="1080" y="440"/>
                  </a:lnTo>
                  <a:lnTo>
                    <a:pt x="1134" y="380"/>
                  </a:lnTo>
                  <a:lnTo>
                    <a:pt x="1191" y="323"/>
                  </a:lnTo>
                  <a:lnTo>
                    <a:pt x="1252" y="271"/>
                  </a:lnTo>
                  <a:lnTo>
                    <a:pt x="1316" y="222"/>
                  </a:lnTo>
                  <a:lnTo>
                    <a:pt x="1384" y="177"/>
                  </a:lnTo>
                  <a:lnTo>
                    <a:pt x="1454" y="137"/>
                  </a:lnTo>
                  <a:lnTo>
                    <a:pt x="1528" y="102"/>
                  </a:lnTo>
                  <a:lnTo>
                    <a:pt x="1604" y="72"/>
                  </a:lnTo>
                  <a:lnTo>
                    <a:pt x="1683" y="46"/>
                  </a:lnTo>
                  <a:lnTo>
                    <a:pt x="1763" y="27"/>
                  </a:lnTo>
                  <a:lnTo>
                    <a:pt x="1847" y="11"/>
                  </a:lnTo>
                  <a:lnTo>
                    <a:pt x="1931" y="3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1" rIns="121920" bIns="60961" numCol="1" anchor="t" anchorCtr="0" compatLnSpc="1"/>
            <a:lstStyle/>
            <a:p>
              <a:pPr defTabSz="1188085"/>
              <a:endParaRPr lang="es-ES" sz="935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18"/>
            <p:cNvSpPr/>
            <p:nvPr/>
          </p:nvSpPr>
          <p:spPr bwMode="auto">
            <a:xfrm>
              <a:off x="12828" y="3173"/>
              <a:ext cx="378" cy="374"/>
            </a:xfrm>
            <a:custGeom>
              <a:avLst/>
              <a:gdLst>
                <a:gd name="T0" fmla="*/ 707 w 757"/>
                <a:gd name="T1" fmla="*/ 0 h 749"/>
                <a:gd name="T2" fmla="*/ 723 w 757"/>
                <a:gd name="T3" fmla="*/ 2 h 749"/>
                <a:gd name="T4" fmla="*/ 736 w 757"/>
                <a:gd name="T5" fmla="*/ 10 h 749"/>
                <a:gd name="T6" fmla="*/ 747 w 757"/>
                <a:gd name="T7" fmla="*/ 21 h 749"/>
                <a:gd name="T8" fmla="*/ 755 w 757"/>
                <a:gd name="T9" fmla="*/ 34 h 749"/>
                <a:gd name="T10" fmla="*/ 757 w 757"/>
                <a:gd name="T11" fmla="*/ 49 h 749"/>
                <a:gd name="T12" fmla="*/ 755 w 757"/>
                <a:gd name="T13" fmla="*/ 66 h 749"/>
                <a:gd name="T14" fmla="*/ 747 w 757"/>
                <a:gd name="T15" fmla="*/ 79 h 749"/>
                <a:gd name="T16" fmla="*/ 736 w 757"/>
                <a:gd name="T17" fmla="*/ 90 h 749"/>
                <a:gd name="T18" fmla="*/ 723 w 757"/>
                <a:gd name="T19" fmla="*/ 97 h 749"/>
                <a:gd name="T20" fmla="*/ 707 w 757"/>
                <a:gd name="T21" fmla="*/ 100 h 749"/>
                <a:gd name="T22" fmla="*/ 645 w 757"/>
                <a:gd name="T23" fmla="*/ 104 h 749"/>
                <a:gd name="T24" fmla="*/ 584 w 757"/>
                <a:gd name="T25" fmla="*/ 112 h 749"/>
                <a:gd name="T26" fmla="*/ 527 w 757"/>
                <a:gd name="T27" fmla="*/ 127 h 749"/>
                <a:gd name="T28" fmla="*/ 471 w 757"/>
                <a:gd name="T29" fmla="*/ 147 h 749"/>
                <a:gd name="T30" fmla="*/ 418 w 757"/>
                <a:gd name="T31" fmla="*/ 172 h 749"/>
                <a:gd name="T32" fmla="*/ 369 w 757"/>
                <a:gd name="T33" fmla="*/ 203 h 749"/>
                <a:gd name="T34" fmla="*/ 321 w 757"/>
                <a:gd name="T35" fmla="*/ 236 h 749"/>
                <a:gd name="T36" fmla="*/ 279 w 757"/>
                <a:gd name="T37" fmla="*/ 275 h 749"/>
                <a:gd name="T38" fmla="*/ 240 w 757"/>
                <a:gd name="T39" fmla="*/ 318 h 749"/>
                <a:gd name="T40" fmla="*/ 205 w 757"/>
                <a:gd name="T41" fmla="*/ 364 h 749"/>
                <a:gd name="T42" fmla="*/ 175 w 757"/>
                <a:gd name="T43" fmla="*/ 414 h 749"/>
                <a:gd name="T44" fmla="*/ 149 w 757"/>
                <a:gd name="T45" fmla="*/ 466 h 749"/>
                <a:gd name="T46" fmla="*/ 128 w 757"/>
                <a:gd name="T47" fmla="*/ 521 h 749"/>
                <a:gd name="T48" fmla="*/ 114 w 757"/>
                <a:gd name="T49" fmla="*/ 578 h 749"/>
                <a:gd name="T50" fmla="*/ 105 w 757"/>
                <a:gd name="T51" fmla="*/ 638 h 749"/>
                <a:gd name="T52" fmla="*/ 101 w 757"/>
                <a:gd name="T53" fmla="*/ 699 h 749"/>
                <a:gd name="T54" fmla="*/ 98 w 757"/>
                <a:gd name="T55" fmla="*/ 715 h 749"/>
                <a:gd name="T56" fmla="*/ 91 w 757"/>
                <a:gd name="T57" fmla="*/ 729 h 749"/>
                <a:gd name="T58" fmla="*/ 81 w 757"/>
                <a:gd name="T59" fmla="*/ 740 h 749"/>
                <a:gd name="T60" fmla="*/ 67 w 757"/>
                <a:gd name="T61" fmla="*/ 746 h 749"/>
                <a:gd name="T62" fmla="*/ 51 w 757"/>
                <a:gd name="T63" fmla="*/ 749 h 749"/>
                <a:gd name="T64" fmla="*/ 35 w 757"/>
                <a:gd name="T65" fmla="*/ 746 h 749"/>
                <a:gd name="T66" fmla="*/ 21 w 757"/>
                <a:gd name="T67" fmla="*/ 740 h 749"/>
                <a:gd name="T68" fmla="*/ 10 w 757"/>
                <a:gd name="T69" fmla="*/ 729 h 749"/>
                <a:gd name="T70" fmla="*/ 2 w 757"/>
                <a:gd name="T71" fmla="*/ 715 h 749"/>
                <a:gd name="T72" fmla="*/ 0 w 757"/>
                <a:gd name="T73" fmla="*/ 699 h 749"/>
                <a:gd name="T74" fmla="*/ 3 w 757"/>
                <a:gd name="T75" fmla="*/ 632 h 749"/>
                <a:gd name="T76" fmla="*/ 13 w 757"/>
                <a:gd name="T77" fmla="*/ 566 h 749"/>
                <a:gd name="T78" fmla="*/ 28 w 757"/>
                <a:gd name="T79" fmla="*/ 503 h 749"/>
                <a:gd name="T80" fmla="*/ 50 w 757"/>
                <a:gd name="T81" fmla="*/ 442 h 749"/>
                <a:gd name="T82" fmla="*/ 77 w 757"/>
                <a:gd name="T83" fmla="*/ 383 h 749"/>
                <a:gd name="T84" fmla="*/ 108 w 757"/>
                <a:gd name="T85" fmla="*/ 328 h 749"/>
                <a:gd name="T86" fmla="*/ 144 w 757"/>
                <a:gd name="T87" fmla="*/ 276 h 749"/>
                <a:gd name="T88" fmla="*/ 185 w 757"/>
                <a:gd name="T89" fmla="*/ 228 h 749"/>
                <a:gd name="T90" fmla="*/ 230 w 757"/>
                <a:gd name="T91" fmla="*/ 183 h 749"/>
                <a:gd name="T92" fmla="*/ 279 w 757"/>
                <a:gd name="T93" fmla="*/ 142 h 749"/>
                <a:gd name="T94" fmla="*/ 332 w 757"/>
                <a:gd name="T95" fmla="*/ 107 h 749"/>
                <a:gd name="T96" fmla="*/ 388 w 757"/>
                <a:gd name="T97" fmla="*/ 75 h 749"/>
                <a:gd name="T98" fmla="*/ 447 w 757"/>
                <a:gd name="T99" fmla="*/ 49 h 749"/>
                <a:gd name="T100" fmla="*/ 508 w 757"/>
                <a:gd name="T101" fmla="*/ 28 h 749"/>
                <a:gd name="T102" fmla="*/ 573 w 757"/>
                <a:gd name="T103" fmla="*/ 13 h 749"/>
                <a:gd name="T104" fmla="*/ 639 w 757"/>
                <a:gd name="T105" fmla="*/ 3 h 749"/>
                <a:gd name="T106" fmla="*/ 707 w 757"/>
                <a:gd name="T107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7" h="749">
                  <a:moveTo>
                    <a:pt x="707" y="0"/>
                  </a:moveTo>
                  <a:lnTo>
                    <a:pt x="723" y="2"/>
                  </a:lnTo>
                  <a:lnTo>
                    <a:pt x="736" y="10"/>
                  </a:lnTo>
                  <a:lnTo>
                    <a:pt x="747" y="21"/>
                  </a:lnTo>
                  <a:lnTo>
                    <a:pt x="755" y="34"/>
                  </a:lnTo>
                  <a:lnTo>
                    <a:pt x="757" y="49"/>
                  </a:lnTo>
                  <a:lnTo>
                    <a:pt x="755" y="66"/>
                  </a:lnTo>
                  <a:lnTo>
                    <a:pt x="747" y="79"/>
                  </a:lnTo>
                  <a:lnTo>
                    <a:pt x="736" y="90"/>
                  </a:lnTo>
                  <a:lnTo>
                    <a:pt x="723" y="97"/>
                  </a:lnTo>
                  <a:lnTo>
                    <a:pt x="707" y="100"/>
                  </a:lnTo>
                  <a:lnTo>
                    <a:pt x="645" y="104"/>
                  </a:lnTo>
                  <a:lnTo>
                    <a:pt x="584" y="112"/>
                  </a:lnTo>
                  <a:lnTo>
                    <a:pt x="527" y="127"/>
                  </a:lnTo>
                  <a:lnTo>
                    <a:pt x="471" y="147"/>
                  </a:lnTo>
                  <a:lnTo>
                    <a:pt x="418" y="172"/>
                  </a:lnTo>
                  <a:lnTo>
                    <a:pt x="369" y="203"/>
                  </a:lnTo>
                  <a:lnTo>
                    <a:pt x="321" y="236"/>
                  </a:lnTo>
                  <a:lnTo>
                    <a:pt x="279" y="275"/>
                  </a:lnTo>
                  <a:lnTo>
                    <a:pt x="240" y="318"/>
                  </a:lnTo>
                  <a:lnTo>
                    <a:pt x="205" y="364"/>
                  </a:lnTo>
                  <a:lnTo>
                    <a:pt x="175" y="414"/>
                  </a:lnTo>
                  <a:lnTo>
                    <a:pt x="149" y="466"/>
                  </a:lnTo>
                  <a:lnTo>
                    <a:pt x="128" y="521"/>
                  </a:lnTo>
                  <a:lnTo>
                    <a:pt x="114" y="578"/>
                  </a:lnTo>
                  <a:lnTo>
                    <a:pt x="105" y="638"/>
                  </a:lnTo>
                  <a:lnTo>
                    <a:pt x="101" y="699"/>
                  </a:lnTo>
                  <a:lnTo>
                    <a:pt x="98" y="715"/>
                  </a:lnTo>
                  <a:lnTo>
                    <a:pt x="91" y="729"/>
                  </a:lnTo>
                  <a:lnTo>
                    <a:pt x="81" y="740"/>
                  </a:lnTo>
                  <a:lnTo>
                    <a:pt x="67" y="746"/>
                  </a:lnTo>
                  <a:lnTo>
                    <a:pt x="51" y="749"/>
                  </a:lnTo>
                  <a:lnTo>
                    <a:pt x="35" y="746"/>
                  </a:lnTo>
                  <a:lnTo>
                    <a:pt x="21" y="740"/>
                  </a:lnTo>
                  <a:lnTo>
                    <a:pt x="10" y="729"/>
                  </a:lnTo>
                  <a:lnTo>
                    <a:pt x="2" y="715"/>
                  </a:lnTo>
                  <a:lnTo>
                    <a:pt x="0" y="699"/>
                  </a:lnTo>
                  <a:lnTo>
                    <a:pt x="3" y="632"/>
                  </a:lnTo>
                  <a:lnTo>
                    <a:pt x="13" y="566"/>
                  </a:lnTo>
                  <a:lnTo>
                    <a:pt x="28" y="503"/>
                  </a:lnTo>
                  <a:lnTo>
                    <a:pt x="50" y="442"/>
                  </a:lnTo>
                  <a:lnTo>
                    <a:pt x="77" y="383"/>
                  </a:lnTo>
                  <a:lnTo>
                    <a:pt x="108" y="328"/>
                  </a:lnTo>
                  <a:lnTo>
                    <a:pt x="144" y="276"/>
                  </a:lnTo>
                  <a:lnTo>
                    <a:pt x="185" y="228"/>
                  </a:lnTo>
                  <a:lnTo>
                    <a:pt x="230" y="183"/>
                  </a:lnTo>
                  <a:lnTo>
                    <a:pt x="279" y="142"/>
                  </a:lnTo>
                  <a:lnTo>
                    <a:pt x="332" y="107"/>
                  </a:lnTo>
                  <a:lnTo>
                    <a:pt x="388" y="75"/>
                  </a:lnTo>
                  <a:lnTo>
                    <a:pt x="447" y="49"/>
                  </a:lnTo>
                  <a:lnTo>
                    <a:pt x="508" y="28"/>
                  </a:lnTo>
                  <a:lnTo>
                    <a:pt x="573" y="13"/>
                  </a:lnTo>
                  <a:lnTo>
                    <a:pt x="639" y="3"/>
                  </a:lnTo>
                  <a:lnTo>
                    <a:pt x="7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1" rIns="121920" bIns="60961" numCol="1" anchor="t" anchorCtr="0" compatLnSpc="1"/>
            <a:lstStyle/>
            <a:p>
              <a:pPr defTabSz="1188085"/>
              <a:endParaRPr lang="es-ES" sz="935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21"/>
          <p:cNvGrpSpPr>
            <a:grpSpLocks noChangeAspect="1"/>
          </p:cNvGrpSpPr>
          <p:nvPr/>
        </p:nvGrpSpPr>
        <p:grpSpPr bwMode="auto">
          <a:xfrm>
            <a:off x="8052395" y="6002443"/>
            <a:ext cx="342855" cy="272740"/>
            <a:chOff x="12486" y="4334"/>
            <a:chExt cx="1614" cy="1284"/>
          </a:xfrm>
          <a:solidFill>
            <a:schemeClr val="accent1"/>
          </a:solidFill>
        </p:grpSpPr>
        <p:sp>
          <p:nvSpPr>
            <p:cNvPr id="56" name="Freeform 23"/>
            <p:cNvSpPr>
              <a:spLocks noEditPoints="1"/>
            </p:cNvSpPr>
            <p:nvPr/>
          </p:nvSpPr>
          <p:spPr bwMode="auto">
            <a:xfrm>
              <a:off x="13596" y="4729"/>
              <a:ext cx="302" cy="396"/>
            </a:xfrm>
            <a:custGeom>
              <a:avLst/>
              <a:gdLst>
                <a:gd name="T0" fmla="*/ 150 w 907"/>
                <a:gd name="T1" fmla="*/ 149 h 1187"/>
                <a:gd name="T2" fmla="*/ 150 w 907"/>
                <a:gd name="T3" fmla="*/ 1038 h 1187"/>
                <a:gd name="T4" fmla="*/ 757 w 907"/>
                <a:gd name="T5" fmla="*/ 1038 h 1187"/>
                <a:gd name="T6" fmla="*/ 757 w 907"/>
                <a:gd name="T7" fmla="*/ 816 h 1187"/>
                <a:gd name="T8" fmla="*/ 302 w 907"/>
                <a:gd name="T9" fmla="*/ 149 h 1187"/>
                <a:gd name="T10" fmla="*/ 150 w 907"/>
                <a:gd name="T11" fmla="*/ 149 h 1187"/>
                <a:gd name="T12" fmla="*/ 150 w 907"/>
                <a:gd name="T13" fmla="*/ 0 h 1187"/>
                <a:gd name="T14" fmla="*/ 302 w 907"/>
                <a:gd name="T15" fmla="*/ 0 h 1187"/>
                <a:gd name="T16" fmla="*/ 332 w 907"/>
                <a:gd name="T17" fmla="*/ 3 h 1187"/>
                <a:gd name="T18" fmla="*/ 360 w 907"/>
                <a:gd name="T19" fmla="*/ 12 h 1187"/>
                <a:gd name="T20" fmla="*/ 386 w 907"/>
                <a:gd name="T21" fmla="*/ 27 h 1187"/>
                <a:gd name="T22" fmla="*/ 409 w 907"/>
                <a:gd name="T23" fmla="*/ 44 h 1187"/>
                <a:gd name="T24" fmla="*/ 429 w 907"/>
                <a:gd name="T25" fmla="*/ 67 h 1187"/>
                <a:gd name="T26" fmla="*/ 882 w 907"/>
                <a:gd name="T27" fmla="*/ 734 h 1187"/>
                <a:gd name="T28" fmla="*/ 895 w 907"/>
                <a:gd name="T29" fmla="*/ 759 h 1187"/>
                <a:gd name="T30" fmla="*/ 904 w 907"/>
                <a:gd name="T31" fmla="*/ 787 h 1187"/>
                <a:gd name="T32" fmla="*/ 907 w 907"/>
                <a:gd name="T33" fmla="*/ 816 h 1187"/>
                <a:gd name="T34" fmla="*/ 907 w 907"/>
                <a:gd name="T35" fmla="*/ 1038 h 1187"/>
                <a:gd name="T36" fmla="*/ 903 w 907"/>
                <a:gd name="T37" fmla="*/ 1073 h 1187"/>
                <a:gd name="T38" fmla="*/ 892 w 907"/>
                <a:gd name="T39" fmla="*/ 1103 h 1187"/>
                <a:gd name="T40" fmla="*/ 874 w 907"/>
                <a:gd name="T41" fmla="*/ 1131 h 1187"/>
                <a:gd name="T42" fmla="*/ 850 w 907"/>
                <a:gd name="T43" fmla="*/ 1155 h 1187"/>
                <a:gd name="T44" fmla="*/ 822 w 907"/>
                <a:gd name="T45" fmla="*/ 1172 h 1187"/>
                <a:gd name="T46" fmla="*/ 791 w 907"/>
                <a:gd name="T47" fmla="*/ 1182 h 1187"/>
                <a:gd name="T48" fmla="*/ 757 w 907"/>
                <a:gd name="T49" fmla="*/ 1187 h 1187"/>
                <a:gd name="T50" fmla="*/ 150 w 907"/>
                <a:gd name="T51" fmla="*/ 1187 h 1187"/>
                <a:gd name="T52" fmla="*/ 116 w 907"/>
                <a:gd name="T53" fmla="*/ 1182 h 1187"/>
                <a:gd name="T54" fmla="*/ 85 w 907"/>
                <a:gd name="T55" fmla="*/ 1172 h 1187"/>
                <a:gd name="T56" fmla="*/ 56 w 907"/>
                <a:gd name="T57" fmla="*/ 1155 h 1187"/>
                <a:gd name="T58" fmla="*/ 32 w 907"/>
                <a:gd name="T59" fmla="*/ 1131 h 1187"/>
                <a:gd name="T60" fmla="*/ 15 w 907"/>
                <a:gd name="T61" fmla="*/ 1103 h 1187"/>
                <a:gd name="T62" fmla="*/ 4 w 907"/>
                <a:gd name="T63" fmla="*/ 1073 h 1187"/>
                <a:gd name="T64" fmla="*/ 0 w 907"/>
                <a:gd name="T65" fmla="*/ 1038 h 1187"/>
                <a:gd name="T66" fmla="*/ 0 w 907"/>
                <a:gd name="T67" fmla="*/ 149 h 1187"/>
                <a:gd name="T68" fmla="*/ 4 w 907"/>
                <a:gd name="T69" fmla="*/ 116 h 1187"/>
                <a:gd name="T70" fmla="*/ 15 w 907"/>
                <a:gd name="T71" fmla="*/ 83 h 1187"/>
                <a:gd name="T72" fmla="*/ 32 w 907"/>
                <a:gd name="T73" fmla="*/ 56 h 1187"/>
                <a:gd name="T74" fmla="*/ 56 w 907"/>
                <a:gd name="T75" fmla="*/ 34 h 1187"/>
                <a:gd name="T76" fmla="*/ 85 w 907"/>
                <a:gd name="T77" fmla="*/ 16 h 1187"/>
                <a:gd name="T78" fmla="*/ 116 w 907"/>
                <a:gd name="T79" fmla="*/ 5 h 1187"/>
                <a:gd name="T80" fmla="*/ 150 w 907"/>
                <a:gd name="T81" fmla="*/ 0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7" h="1187">
                  <a:moveTo>
                    <a:pt x="150" y="149"/>
                  </a:moveTo>
                  <a:lnTo>
                    <a:pt x="150" y="1038"/>
                  </a:lnTo>
                  <a:lnTo>
                    <a:pt x="757" y="1038"/>
                  </a:lnTo>
                  <a:lnTo>
                    <a:pt x="757" y="816"/>
                  </a:lnTo>
                  <a:lnTo>
                    <a:pt x="302" y="149"/>
                  </a:lnTo>
                  <a:lnTo>
                    <a:pt x="150" y="149"/>
                  </a:lnTo>
                  <a:close/>
                  <a:moveTo>
                    <a:pt x="150" y="0"/>
                  </a:moveTo>
                  <a:lnTo>
                    <a:pt x="302" y="0"/>
                  </a:lnTo>
                  <a:lnTo>
                    <a:pt x="332" y="3"/>
                  </a:lnTo>
                  <a:lnTo>
                    <a:pt x="360" y="12"/>
                  </a:lnTo>
                  <a:lnTo>
                    <a:pt x="386" y="27"/>
                  </a:lnTo>
                  <a:lnTo>
                    <a:pt x="409" y="44"/>
                  </a:lnTo>
                  <a:lnTo>
                    <a:pt x="429" y="67"/>
                  </a:lnTo>
                  <a:lnTo>
                    <a:pt x="882" y="734"/>
                  </a:lnTo>
                  <a:lnTo>
                    <a:pt x="895" y="759"/>
                  </a:lnTo>
                  <a:lnTo>
                    <a:pt x="904" y="787"/>
                  </a:lnTo>
                  <a:lnTo>
                    <a:pt x="907" y="816"/>
                  </a:lnTo>
                  <a:lnTo>
                    <a:pt x="907" y="1038"/>
                  </a:lnTo>
                  <a:lnTo>
                    <a:pt x="903" y="1073"/>
                  </a:lnTo>
                  <a:lnTo>
                    <a:pt x="892" y="1103"/>
                  </a:lnTo>
                  <a:lnTo>
                    <a:pt x="874" y="1131"/>
                  </a:lnTo>
                  <a:lnTo>
                    <a:pt x="850" y="1155"/>
                  </a:lnTo>
                  <a:lnTo>
                    <a:pt x="822" y="1172"/>
                  </a:lnTo>
                  <a:lnTo>
                    <a:pt x="791" y="1182"/>
                  </a:lnTo>
                  <a:lnTo>
                    <a:pt x="757" y="1187"/>
                  </a:lnTo>
                  <a:lnTo>
                    <a:pt x="150" y="1187"/>
                  </a:lnTo>
                  <a:lnTo>
                    <a:pt x="116" y="1182"/>
                  </a:lnTo>
                  <a:lnTo>
                    <a:pt x="85" y="1172"/>
                  </a:lnTo>
                  <a:lnTo>
                    <a:pt x="56" y="1155"/>
                  </a:lnTo>
                  <a:lnTo>
                    <a:pt x="32" y="1131"/>
                  </a:lnTo>
                  <a:lnTo>
                    <a:pt x="15" y="1103"/>
                  </a:lnTo>
                  <a:lnTo>
                    <a:pt x="4" y="1073"/>
                  </a:lnTo>
                  <a:lnTo>
                    <a:pt x="0" y="1038"/>
                  </a:lnTo>
                  <a:lnTo>
                    <a:pt x="0" y="149"/>
                  </a:lnTo>
                  <a:lnTo>
                    <a:pt x="4" y="116"/>
                  </a:lnTo>
                  <a:lnTo>
                    <a:pt x="15" y="83"/>
                  </a:lnTo>
                  <a:lnTo>
                    <a:pt x="32" y="56"/>
                  </a:lnTo>
                  <a:lnTo>
                    <a:pt x="56" y="34"/>
                  </a:lnTo>
                  <a:lnTo>
                    <a:pt x="85" y="16"/>
                  </a:lnTo>
                  <a:lnTo>
                    <a:pt x="116" y="5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1" rIns="121920" bIns="60961" numCol="1" anchor="t" anchorCtr="0" compatLnSpc="1"/>
            <a:lstStyle/>
            <a:p>
              <a:pPr defTabSz="1188085"/>
              <a:endParaRPr lang="es-ES" sz="935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7" name="Freeform 24"/>
            <p:cNvSpPr>
              <a:spLocks noEditPoints="1"/>
            </p:cNvSpPr>
            <p:nvPr/>
          </p:nvSpPr>
          <p:spPr bwMode="auto">
            <a:xfrm>
              <a:off x="12486" y="4334"/>
              <a:ext cx="1614" cy="1284"/>
            </a:xfrm>
            <a:custGeom>
              <a:avLst/>
              <a:gdLst>
                <a:gd name="T0" fmla="*/ 3417 w 4841"/>
                <a:gd name="T1" fmla="*/ 3052 h 3853"/>
                <a:gd name="T2" fmla="*/ 3333 w 4841"/>
                <a:gd name="T3" fmla="*/ 3308 h 3853"/>
                <a:gd name="T4" fmla="*/ 3493 w 4841"/>
                <a:gd name="T5" fmla="*/ 3523 h 3853"/>
                <a:gd name="T6" fmla="*/ 3770 w 4841"/>
                <a:gd name="T7" fmla="*/ 3523 h 3853"/>
                <a:gd name="T8" fmla="*/ 3929 w 4841"/>
                <a:gd name="T9" fmla="*/ 3308 h 3853"/>
                <a:gd name="T10" fmla="*/ 3844 w 4841"/>
                <a:gd name="T11" fmla="*/ 3052 h 3853"/>
                <a:gd name="T12" fmla="*/ 1664 w 4841"/>
                <a:gd name="T13" fmla="*/ 2964 h 3853"/>
                <a:gd name="T14" fmla="*/ 1420 w 4841"/>
                <a:gd name="T15" fmla="*/ 3085 h 3853"/>
                <a:gd name="T16" fmla="*/ 1377 w 4841"/>
                <a:gd name="T17" fmla="*/ 3354 h 3853"/>
                <a:gd name="T18" fmla="*/ 1569 w 4841"/>
                <a:gd name="T19" fmla="*/ 3542 h 3853"/>
                <a:gd name="T20" fmla="*/ 1843 w 4841"/>
                <a:gd name="T21" fmla="*/ 3500 h 3853"/>
                <a:gd name="T22" fmla="*/ 1967 w 4841"/>
                <a:gd name="T23" fmla="*/ 3260 h 3853"/>
                <a:gd name="T24" fmla="*/ 1843 w 4841"/>
                <a:gd name="T25" fmla="*/ 3021 h 3853"/>
                <a:gd name="T26" fmla="*/ 3177 w 4841"/>
                <a:gd name="T27" fmla="*/ 2075 h 3853"/>
                <a:gd name="T28" fmla="*/ 3044 w 4841"/>
                <a:gd name="T29" fmla="*/ 2389 h 3853"/>
                <a:gd name="T30" fmla="*/ 2722 w 4841"/>
                <a:gd name="T31" fmla="*/ 2520 h 3853"/>
                <a:gd name="T32" fmla="*/ 814 w 4841"/>
                <a:gd name="T33" fmla="*/ 3079 h 3853"/>
                <a:gd name="T34" fmla="*/ 1134 w 4841"/>
                <a:gd name="T35" fmla="*/ 2980 h 3853"/>
                <a:gd name="T36" fmla="*/ 1447 w 4841"/>
                <a:gd name="T37" fmla="*/ 2707 h 3853"/>
                <a:gd name="T38" fmla="*/ 1882 w 4841"/>
                <a:gd name="T39" fmla="*/ 2707 h 3853"/>
                <a:gd name="T40" fmla="*/ 2195 w 4841"/>
                <a:gd name="T41" fmla="*/ 2980 h 3853"/>
                <a:gd name="T42" fmla="*/ 3138 w 4841"/>
                <a:gd name="T43" fmla="*/ 2920 h 3853"/>
                <a:gd name="T44" fmla="*/ 3482 w 4841"/>
                <a:gd name="T45" fmla="*/ 2685 h 3853"/>
                <a:gd name="T46" fmla="*/ 3914 w 4841"/>
                <a:gd name="T47" fmla="*/ 2736 h 3853"/>
                <a:gd name="T48" fmla="*/ 4191 w 4841"/>
                <a:gd name="T49" fmla="*/ 3044 h 3853"/>
                <a:gd name="T50" fmla="*/ 4506 w 4841"/>
                <a:gd name="T51" fmla="*/ 3057 h 3853"/>
                <a:gd name="T52" fmla="*/ 4528 w 4841"/>
                <a:gd name="T53" fmla="*/ 2019 h 3853"/>
                <a:gd name="T54" fmla="*/ 3811 w 4841"/>
                <a:gd name="T55" fmla="*/ 1041 h 3853"/>
                <a:gd name="T56" fmla="*/ 359 w 4841"/>
                <a:gd name="T57" fmla="*/ 330 h 3853"/>
                <a:gd name="T58" fmla="*/ 307 w 4841"/>
                <a:gd name="T59" fmla="*/ 2109 h 3853"/>
                <a:gd name="T60" fmla="*/ 453 w 4841"/>
                <a:gd name="T61" fmla="*/ 2223 h 3853"/>
                <a:gd name="T62" fmla="*/ 2859 w 4841"/>
                <a:gd name="T63" fmla="*/ 2140 h 3853"/>
                <a:gd name="T64" fmla="*/ 2841 w 4841"/>
                <a:gd name="T65" fmla="*/ 352 h 3853"/>
                <a:gd name="T66" fmla="*/ 453 w 4841"/>
                <a:gd name="T67" fmla="*/ 0 h 3853"/>
                <a:gd name="T68" fmla="*/ 3001 w 4841"/>
                <a:gd name="T69" fmla="*/ 94 h 3853"/>
                <a:gd name="T70" fmla="*/ 3174 w 4841"/>
                <a:gd name="T71" fmla="*/ 384 h 3853"/>
                <a:gd name="T72" fmla="*/ 3947 w 4841"/>
                <a:gd name="T73" fmla="*/ 771 h 3853"/>
                <a:gd name="T74" fmla="*/ 4765 w 4841"/>
                <a:gd name="T75" fmla="*/ 1829 h 3853"/>
                <a:gd name="T76" fmla="*/ 4841 w 4841"/>
                <a:gd name="T77" fmla="*/ 2964 h 3853"/>
                <a:gd name="T78" fmla="*/ 4708 w 4841"/>
                <a:gd name="T79" fmla="*/ 3278 h 3853"/>
                <a:gd name="T80" fmla="*/ 4387 w 4841"/>
                <a:gd name="T81" fmla="*/ 3408 h 3853"/>
                <a:gd name="T82" fmla="*/ 4030 w 4841"/>
                <a:gd name="T83" fmla="*/ 3704 h 3853"/>
                <a:gd name="T84" fmla="*/ 3631 w 4841"/>
                <a:gd name="T85" fmla="*/ 3853 h 3853"/>
                <a:gd name="T86" fmla="*/ 3232 w 4841"/>
                <a:gd name="T87" fmla="*/ 3704 h 3853"/>
                <a:gd name="T88" fmla="*/ 2248 w 4841"/>
                <a:gd name="T89" fmla="*/ 3408 h 3853"/>
                <a:gd name="T90" fmla="*/ 2007 w 4841"/>
                <a:gd name="T91" fmla="*/ 3748 h 3853"/>
                <a:gd name="T92" fmla="*/ 1588 w 4841"/>
                <a:gd name="T93" fmla="*/ 3848 h 3853"/>
                <a:gd name="T94" fmla="*/ 1214 w 4841"/>
                <a:gd name="T95" fmla="*/ 3654 h 3853"/>
                <a:gd name="T96" fmla="*/ 846 w 4841"/>
                <a:gd name="T97" fmla="*/ 3405 h 3853"/>
                <a:gd name="T98" fmla="*/ 548 w 4841"/>
                <a:gd name="T99" fmla="*/ 3235 h 3853"/>
                <a:gd name="T100" fmla="*/ 453 w 4841"/>
                <a:gd name="T101" fmla="*/ 2520 h 3853"/>
                <a:gd name="T102" fmla="*/ 133 w 4841"/>
                <a:gd name="T103" fmla="*/ 2389 h 3853"/>
                <a:gd name="T104" fmla="*/ 0 w 4841"/>
                <a:gd name="T105" fmla="*/ 2075 h 3853"/>
                <a:gd name="T106" fmla="*/ 95 w 4841"/>
                <a:gd name="T107" fmla="*/ 174 h 3853"/>
                <a:gd name="T108" fmla="*/ 392 w 4841"/>
                <a:gd name="T109" fmla="*/ 5 h 3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41" h="3853">
                  <a:moveTo>
                    <a:pt x="3631" y="2964"/>
                  </a:moveTo>
                  <a:lnTo>
                    <a:pt x="3582" y="2968"/>
                  </a:lnTo>
                  <a:lnTo>
                    <a:pt x="3536" y="2979"/>
                  </a:lnTo>
                  <a:lnTo>
                    <a:pt x="3493" y="2998"/>
                  </a:lnTo>
                  <a:lnTo>
                    <a:pt x="3452" y="3021"/>
                  </a:lnTo>
                  <a:lnTo>
                    <a:pt x="3417" y="3052"/>
                  </a:lnTo>
                  <a:lnTo>
                    <a:pt x="3387" y="3085"/>
                  </a:lnTo>
                  <a:lnTo>
                    <a:pt x="3363" y="3125"/>
                  </a:lnTo>
                  <a:lnTo>
                    <a:pt x="3344" y="3167"/>
                  </a:lnTo>
                  <a:lnTo>
                    <a:pt x="3333" y="3212"/>
                  </a:lnTo>
                  <a:lnTo>
                    <a:pt x="3329" y="3260"/>
                  </a:lnTo>
                  <a:lnTo>
                    <a:pt x="3333" y="3308"/>
                  </a:lnTo>
                  <a:lnTo>
                    <a:pt x="3344" y="3354"/>
                  </a:lnTo>
                  <a:lnTo>
                    <a:pt x="3363" y="3396"/>
                  </a:lnTo>
                  <a:lnTo>
                    <a:pt x="3387" y="3435"/>
                  </a:lnTo>
                  <a:lnTo>
                    <a:pt x="3417" y="3470"/>
                  </a:lnTo>
                  <a:lnTo>
                    <a:pt x="3452" y="3500"/>
                  </a:lnTo>
                  <a:lnTo>
                    <a:pt x="3493" y="3523"/>
                  </a:lnTo>
                  <a:lnTo>
                    <a:pt x="3536" y="3542"/>
                  </a:lnTo>
                  <a:lnTo>
                    <a:pt x="3582" y="3552"/>
                  </a:lnTo>
                  <a:lnTo>
                    <a:pt x="3631" y="3556"/>
                  </a:lnTo>
                  <a:lnTo>
                    <a:pt x="3680" y="3552"/>
                  </a:lnTo>
                  <a:lnTo>
                    <a:pt x="3726" y="3542"/>
                  </a:lnTo>
                  <a:lnTo>
                    <a:pt x="3770" y="3523"/>
                  </a:lnTo>
                  <a:lnTo>
                    <a:pt x="3810" y="3500"/>
                  </a:lnTo>
                  <a:lnTo>
                    <a:pt x="3844" y="3470"/>
                  </a:lnTo>
                  <a:lnTo>
                    <a:pt x="3875" y="3435"/>
                  </a:lnTo>
                  <a:lnTo>
                    <a:pt x="3899" y="3396"/>
                  </a:lnTo>
                  <a:lnTo>
                    <a:pt x="3919" y="3354"/>
                  </a:lnTo>
                  <a:lnTo>
                    <a:pt x="3929" y="3308"/>
                  </a:lnTo>
                  <a:lnTo>
                    <a:pt x="3934" y="3260"/>
                  </a:lnTo>
                  <a:lnTo>
                    <a:pt x="3929" y="3212"/>
                  </a:lnTo>
                  <a:lnTo>
                    <a:pt x="3919" y="3167"/>
                  </a:lnTo>
                  <a:lnTo>
                    <a:pt x="3899" y="3125"/>
                  </a:lnTo>
                  <a:lnTo>
                    <a:pt x="3875" y="3085"/>
                  </a:lnTo>
                  <a:lnTo>
                    <a:pt x="3844" y="3052"/>
                  </a:lnTo>
                  <a:lnTo>
                    <a:pt x="3810" y="3021"/>
                  </a:lnTo>
                  <a:lnTo>
                    <a:pt x="3770" y="2998"/>
                  </a:lnTo>
                  <a:lnTo>
                    <a:pt x="3726" y="2979"/>
                  </a:lnTo>
                  <a:lnTo>
                    <a:pt x="3680" y="2968"/>
                  </a:lnTo>
                  <a:lnTo>
                    <a:pt x="3631" y="2964"/>
                  </a:lnTo>
                  <a:close/>
                  <a:moveTo>
                    <a:pt x="1664" y="2964"/>
                  </a:moveTo>
                  <a:lnTo>
                    <a:pt x="1615" y="2968"/>
                  </a:lnTo>
                  <a:lnTo>
                    <a:pt x="1569" y="2979"/>
                  </a:lnTo>
                  <a:lnTo>
                    <a:pt x="1526" y="2998"/>
                  </a:lnTo>
                  <a:lnTo>
                    <a:pt x="1486" y="3021"/>
                  </a:lnTo>
                  <a:lnTo>
                    <a:pt x="1450" y="3052"/>
                  </a:lnTo>
                  <a:lnTo>
                    <a:pt x="1420" y="3085"/>
                  </a:lnTo>
                  <a:lnTo>
                    <a:pt x="1395" y="3125"/>
                  </a:lnTo>
                  <a:lnTo>
                    <a:pt x="1377" y="3167"/>
                  </a:lnTo>
                  <a:lnTo>
                    <a:pt x="1365" y="3212"/>
                  </a:lnTo>
                  <a:lnTo>
                    <a:pt x="1362" y="3260"/>
                  </a:lnTo>
                  <a:lnTo>
                    <a:pt x="1365" y="3308"/>
                  </a:lnTo>
                  <a:lnTo>
                    <a:pt x="1377" y="3354"/>
                  </a:lnTo>
                  <a:lnTo>
                    <a:pt x="1395" y="3396"/>
                  </a:lnTo>
                  <a:lnTo>
                    <a:pt x="1420" y="3435"/>
                  </a:lnTo>
                  <a:lnTo>
                    <a:pt x="1450" y="3470"/>
                  </a:lnTo>
                  <a:lnTo>
                    <a:pt x="1486" y="3500"/>
                  </a:lnTo>
                  <a:lnTo>
                    <a:pt x="1526" y="3523"/>
                  </a:lnTo>
                  <a:lnTo>
                    <a:pt x="1569" y="3542"/>
                  </a:lnTo>
                  <a:lnTo>
                    <a:pt x="1615" y="3552"/>
                  </a:lnTo>
                  <a:lnTo>
                    <a:pt x="1664" y="3556"/>
                  </a:lnTo>
                  <a:lnTo>
                    <a:pt x="1714" y="3552"/>
                  </a:lnTo>
                  <a:lnTo>
                    <a:pt x="1760" y="3542"/>
                  </a:lnTo>
                  <a:lnTo>
                    <a:pt x="1803" y="3523"/>
                  </a:lnTo>
                  <a:lnTo>
                    <a:pt x="1843" y="3500"/>
                  </a:lnTo>
                  <a:lnTo>
                    <a:pt x="1879" y="3470"/>
                  </a:lnTo>
                  <a:lnTo>
                    <a:pt x="1909" y="3435"/>
                  </a:lnTo>
                  <a:lnTo>
                    <a:pt x="1934" y="3396"/>
                  </a:lnTo>
                  <a:lnTo>
                    <a:pt x="1952" y="3354"/>
                  </a:lnTo>
                  <a:lnTo>
                    <a:pt x="1964" y="3308"/>
                  </a:lnTo>
                  <a:lnTo>
                    <a:pt x="1967" y="3260"/>
                  </a:lnTo>
                  <a:lnTo>
                    <a:pt x="1964" y="3212"/>
                  </a:lnTo>
                  <a:lnTo>
                    <a:pt x="1952" y="3167"/>
                  </a:lnTo>
                  <a:lnTo>
                    <a:pt x="1934" y="3125"/>
                  </a:lnTo>
                  <a:lnTo>
                    <a:pt x="1909" y="3085"/>
                  </a:lnTo>
                  <a:lnTo>
                    <a:pt x="1879" y="3052"/>
                  </a:lnTo>
                  <a:lnTo>
                    <a:pt x="1843" y="3021"/>
                  </a:lnTo>
                  <a:lnTo>
                    <a:pt x="1803" y="2998"/>
                  </a:lnTo>
                  <a:lnTo>
                    <a:pt x="1760" y="2979"/>
                  </a:lnTo>
                  <a:lnTo>
                    <a:pt x="1714" y="2968"/>
                  </a:lnTo>
                  <a:lnTo>
                    <a:pt x="1664" y="2964"/>
                  </a:lnTo>
                  <a:close/>
                  <a:moveTo>
                    <a:pt x="3177" y="1038"/>
                  </a:moveTo>
                  <a:lnTo>
                    <a:pt x="3177" y="2075"/>
                  </a:lnTo>
                  <a:lnTo>
                    <a:pt x="3174" y="2135"/>
                  </a:lnTo>
                  <a:lnTo>
                    <a:pt x="3162" y="2194"/>
                  </a:lnTo>
                  <a:lnTo>
                    <a:pt x="3141" y="2248"/>
                  </a:lnTo>
                  <a:lnTo>
                    <a:pt x="3116" y="2299"/>
                  </a:lnTo>
                  <a:lnTo>
                    <a:pt x="3083" y="2347"/>
                  </a:lnTo>
                  <a:lnTo>
                    <a:pt x="3044" y="2389"/>
                  </a:lnTo>
                  <a:lnTo>
                    <a:pt x="3001" y="2427"/>
                  </a:lnTo>
                  <a:lnTo>
                    <a:pt x="2952" y="2459"/>
                  </a:lnTo>
                  <a:lnTo>
                    <a:pt x="2900" y="2485"/>
                  </a:lnTo>
                  <a:lnTo>
                    <a:pt x="2843" y="2504"/>
                  </a:lnTo>
                  <a:lnTo>
                    <a:pt x="2785" y="2516"/>
                  </a:lnTo>
                  <a:lnTo>
                    <a:pt x="2722" y="2520"/>
                  </a:lnTo>
                  <a:lnTo>
                    <a:pt x="757" y="2520"/>
                  </a:lnTo>
                  <a:lnTo>
                    <a:pt x="757" y="2964"/>
                  </a:lnTo>
                  <a:lnTo>
                    <a:pt x="760" y="2998"/>
                  </a:lnTo>
                  <a:lnTo>
                    <a:pt x="772" y="3030"/>
                  </a:lnTo>
                  <a:lnTo>
                    <a:pt x="790" y="3057"/>
                  </a:lnTo>
                  <a:lnTo>
                    <a:pt x="814" y="3079"/>
                  </a:lnTo>
                  <a:lnTo>
                    <a:pt x="842" y="3097"/>
                  </a:lnTo>
                  <a:lnTo>
                    <a:pt x="873" y="3109"/>
                  </a:lnTo>
                  <a:lnTo>
                    <a:pt x="907" y="3113"/>
                  </a:lnTo>
                  <a:lnTo>
                    <a:pt x="1080" y="3113"/>
                  </a:lnTo>
                  <a:lnTo>
                    <a:pt x="1103" y="3044"/>
                  </a:lnTo>
                  <a:lnTo>
                    <a:pt x="1134" y="2980"/>
                  </a:lnTo>
                  <a:lnTo>
                    <a:pt x="1171" y="2920"/>
                  </a:lnTo>
                  <a:lnTo>
                    <a:pt x="1214" y="2866"/>
                  </a:lnTo>
                  <a:lnTo>
                    <a:pt x="1265" y="2817"/>
                  </a:lnTo>
                  <a:lnTo>
                    <a:pt x="1320" y="2773"/>
                  </a:lnTo>
                  <a:lnTo>
                    <a:pt x="1381" y="2736"/>
                  </a:lnTo>
                  <a:lnTo>
                    <a:pt x="1447" y="2707"/>
                  </a:lnTo>
                  <a:lnTo>
                    <a:pt x="1517" y="2685"/>
                  </a:lnTo>
                  <a:lnTo>
                    <a:pt x="1588" y="2672"/>
                  </a:lnTo>
                  <a:lnTo>
                    <a:pt x="1664" y="2668"/>
                  </a:lnTo>
                  <a:lnTo>
                    <a:pt x="1740" y="2672"/>
                  </a:lnTo>
                  <a:lnTo>
                    <a:pt x="1812" y="2685"/>
                  </a:lnTo>
                  <a:lnTo>
                    <a:pt x="1882" y="2707"/>
                  </a:lnTo>
                  <a:lnTo>
                    <a:pt x="1947" y="2736"/>
                  </a:lnTo>
                  <a:lnTo>
                    <a:pt x="2009" y="2773"/>
                  </a:lnTo>
                  <a:lnTo>
                    <a:pt x="2064" y="2817"/>
                  </a:lnTo>
                  <a:lnTo>
                    <a:pt x="2114" y="2866"/>
                  </a:lnTo>
                  <a:lnTo>
                    <a:pt x="2158" y="2920"/>
                  </a:lnTo>
                  <a:lnTo>
                    <a:pt x="2195" y="2980"/>
                  </a:lnTo>
                  <a:lnTo>
                    <a:pt x="2226" y="3044"/>
                  </a:lnTo>
                  <a:lnTo>
                    <a:pt x="2248" y="3113"/>
                  </a:lnTo>
                  <a:lnTo>
                    <a:pt x="3047" y="3113"/>
                  </a:lnTo>
                  <a:lnTo>
                    <a:pt x="3069" y="3044"/>
                  </a:lnTo>
                  <a:lnTo>
                    <a:pt x="3099" y="2980"/>
                  </a:lnTo>
                  <a:lnTo>
                    <a:pt x="3138" y="2920"/>
                  </a:lnTo>
                  <a:lnTo>
                    <a:pt x="3181" y="2866"/>
                  </a:lnTo>
                  <a:lnTo>
                    <a:pt x="3232" y="2817"/>
                  </a:lnTo>
                  <a:lnTo>
                    <a:pt x="3287" y="2773"/>
                  </a:lnTo>
                  <a:lnTo>
                    <a:pt x="3348" y="2736"/>
                  </a:lnTo>
                  <a:lnTo>
                    <a:pt x="3414" y="2707"/>
                  </a:lnTo>
                  <a:lnTo>
                    <a:pt x="3482" y="2685"/>
                  </a:lnTo>
                  <a:lnTo>
                    <a:pt x="3555" y="2672"/>
                  </a:lnTo>
                  <a:lnTo>
                    <a:pt x="3631" y="2668"/>
                  </a:lnTo>
                  <a:lnTo>
                    <a:pt x="3707" y="2672"/>
                  </a:lnTo>
                  <a:lnTo>
                    <a:pt x="3779" y="2685"/>
                  </a:lnTo>
                  <a:lnTo>
                    <a:pt x="3849" y="2707"/>
                  </a:lnTo>
                  <a:lnTo>
                    <a:pt x="3914" y="2736"/>
                  </a:lnTo>
                  <a:lnTo>
                    <a:pt x="3974" y="2773"/>
                  </a:lnTo>
                  <a:lnTo>
                    <a:pt x="4030" y="2817"/>
                  </a:lnTo>
                  <a:lnTo>
                    <a:pt x="4081" y="2866"/>
                  </a:lnTo>
                  <a:lnTo>
                    <a:pt x="4124" y="2920"/>
                  </a:lnTo>
                  <a:lnTo>
                    <a:pt x="4162" y="2980"/>
                  </a:lnTo>
                  <a:lnTo>
                    <a:pt x="4191" y="3044"/>
                  </a:lnTo>
                  <a:lnTo>
                    <a:pt x="4214" y="3113"/>
                  </a:lnTo>
                  <a:lnTo>
                    <a:pt x="4387" y="3113"/>
                  </a:lnTo>
                  <a:lnTo>
                    <a:pt x="4422" y="3109"/>
                  </a:lnTo>
                  <a:lnTo>
                    <a:pt x="4454" y="3097"/>
                  </a:lnTo>
                  <a:lnTo>
                    <a:pt x="4482" y="3079"/>
                  </a:lnTo>
                  <a:lnTo>
                    <a:pt x="4506" y="3057"/>
                  </a:lnTo>
                  <a:lnTo>
                    <a:pt x="4524" y="3030"/>
                  </a:lnTo>
                  <a:lnTo>
                    <a:pt x="4534" y="2998"/>
                  </a:lnTo>
                  <a:lnTo>
                    <a:pt x="4539" y="2964"/>
                  </a:lnTo>
                  <a:lnTo>
                    <a:pt x="4539" y="2075"/>
                  </a:lnTo>
                  <a:lnTo>
                    <a:pt x="4536" y="2046"/>
                  </a:lnTo>
                  <a:lnTo>
                    <a:pt x="4528" y="2019"/>
                  </a:lnTo>
                  <a:lnTo>
                    <a:pt x="4513" y="1994"/>
                  </a:lnTo>
                  <a:lnTo>
                    <a:pt x="3908" y="1104"/>
                  </a:lnTo>
                  <a:lnTo>
                    <a:pt x="3889" y="1082"/>
                  </a:lnTo>
                  <a:lnTo>
                    <a:pt x="3867" y="1063"/>
                  </a:lnTo>
                  <a:lnTo>
                    <a:pt x="3840" y="1050"/>
                  </a:lnTo>
                  <a:lnTo>
                    <a:pt x="3811" y="1041"/>
                  </a:lnTo>
                  <a:lnTo>
                    <a:pt x="3782" y="1038"/>
                  </a:lnTo>
                  <a:lnTo>
                    <a:pt x="3177" y="1038"/>
                  </a:lnTo>
                  <a:close/>
                  <a:moveTo>
                    <a:pt x="453" y="298"/>
                  </a:moveTo>
                  <a:lnTo>
                    <a:pt x="419" y="301"/>
                  </a:lnTo>
                  <a:lnTo>
                    <a:pt x="387" y="313"/>
                  </a:lnTo>
                  <a:lnTo>
                    <a:pt x="359" y="330"/>
                  </a:lnTo>
                  <a:lnTo>
                    <a:pt x="335" y="352"/>
                  </a:lnTo>
                  <a:lnTo>
                    <a:pt x="319" y="380"/>
                  </a:lnTo>
                  <a:lnTo>
                    <a:pt x="307" y="411"/>
                  </a:lnTo>
                  <a:lnTo>
                    <a:pt x="302" y="446"/>
                  </a:lnTo>
                  <a:lnTo>
                    <a:pt x="302" y="2075"/>
                  </a:lnTo>
                  <a:lnTo>
                    <a:pt x="307" y="2109"/>
                  </a:lnTo>
                  <a:lnTo>
                    <a:pt x="319" y="2140"/>
                  </a:lnTo>
                  <a:lnTo>
                    <a:pt x="335" y="2167"/>
                  </a:lnTo>
                  <a:lnTo>
                    <a:pt x="359" y="2191"/>
                  </a:lnTo>
                  <a:lnTo>
                    <a:pt x="387" y="2208"/>
                  </a:lnTo>
                  <a:lnTo>
                    <a:pt x="419" y="2220"/>
                  </a:lnTo>
                  <a:lnTo>
                    <a:pt x="453" y="2223"/>
                  </a:lnTo>
                  <a:lnTo>
                    <a:pt x="2722" y="2223"/>
                  </a:lnTo>
                  <a:lnTo>
                    <a:pt x="2758" y="2220"/>
                  </a:lnTo>
                  <a:lnTo>
                    <a:pt x="2789" y="2208"/>
                  </a:lnTo>
                  <a:lnTo>
                    <a:pt x="2818" y="2191"/>
                  </a:lnTo>
                  <a:lnTo>
                    <a:pt x="2841" y="2167"/>
                  </a:lnTo>
                  <a:lnTo>
                    <a:pt x="2859" y="2140"/>
                  </a:lnTo>
                  <a:lnTo>
                    <a:pt x="2870" y="2109"/>
                  </a:lnTo>
                  <a:lnTo>
                    <a:pt x="2874" y="2075"/>
                  </a:lnTo>
                  <a:lnTo>
                    <a:pt x="2874" y="446"/>
                  </a:lnTo>
                  <a:lnTo>
                    <a:pt x="2870" y="411"/>
                  </a:lnTo>
                  <a:lnTo>
                    <a:pt x="2859" y="380"/>
                  </a:lnTo>
                  <a:lnTo>
                    <a:pt x="2841" y="352"/>
                  </a:lnTo>
                  <a:lnTo>
                    <a:pt x="2818" y="330"/>
                  </a:lnTo>
                  <a:lnTo>
                    <a:pt x="2789" y="313"/>
                  </a:lnTo>
                  <a:lnTo>
                    <a:pt x="2758" y="301"/>
                  </a:lnTo>
                  <a:lnTo>
                    <a:pt x="2722" y="298"/>
                  </a:lnTo>
                  <a:lnTo>
                    <a:pt x="453" y="298"/>
                  </a:lnTo>
                  <a:close/>
                  <a:moveTo>
                    <a:pt x="453" y="0"/>
                  </a:moveTo>
                  <a:lnTo>
                    <a:pt x="2722" y="0"/>
                  </a:lnTo>
                  <a:lnTo>
                    <a:pt x="2785" y="5"/>
                  </a:lnTo>
                  <a:lnTo>
                    <a:pt x="2843" y="17"/>
                  </a:lnTo>
                  <a:lnTo>
                    <a:pt x="2900" y="35"/>
                  </a:lnTo>
                  <a:lnTo>
                    <a:pt x="2952" y="62"/>
                  </a:lnTo>
                  <a:lnTo>
                    <a:pt x="3001" y="94"/>
                  </a:lnTo>
                  <a:lnTo>
                    <a:pt x="3044" y="132"/>
                  </a:lnTo>
                  <a:lnTo>
                    <a:pt x="3083" y="174"/>
                  </a:lnTo>
                  <a:lnTo>
                    <a:pt x="3116" y="221"/>
                  </a:lnTo>
                  <a:lnTo>
                    <a:pt x="3141" y="272"/>
                  </a:lnTo>
                  <a:lnTo>
                    <a:pt x="3162" y="327"/>
                  </a:lnTo>
                  <a:lnTo>
                    <a:pt x="3174" y="384"/>
                  </a:lnTo>
                  <a:lnTo>
                    <a:pt x="3177" y="446"/>
                  </a:lnTo>
                  <a:lnTo>
                    <a:pt x="3177" y="742"/>
                  </a:lnTo>
                  <a:lnTo>
                    <a:pt x="3782" y="742"/>
                  </a:lnTo>
                  <a:lnTo>
                    <a:pt x="3838" y="745"/>
                  </a:lnTo>
                  <a:lnTo>
                    <a:pt x="3893" y="755"/>
                  </a:lnTo>
                  <a:lnTo>
                    <a:pt x="3947" y="771"/>
                  </a:lnTo>
                  <a:lnTo>
                    <a:pt x="3996" y="794"/>
                  </a:lnTo>
                  <a:lnTo>
                    <a:pt x="4044" y="822"/>
                  </a:lnTo>
                  <a:lnTo>
                    <a:pt x="4087" y="857"/>
                  </a:lnTo>
                  <a:lnTo>
                    <a:pt x="4126" y="895"/>
                  </a:lnTo>
                  <a:lnTo>
                    <a:pt x="4160" y="940"/>
                  </a:lnTo>
                  <a:lnTo>
                    <a:pt x="4765" y="1829"/>
                  </a:lnTo>
                  <a:lnTo>
                    <a:pt x="4792" y="1874"/>
                  </a:lnTo>
                  <a:lnTo>
                    <a:pt x="4814" y="1922"/>
                  </a:lnTo>
                  <a:lnTo>
                    <a:pt x="4829" y="1972"/>
                  </a:lnTo>
                  <a:lnTo>
                    <a:pt x="4838" y="2023"/>
                  </a:lnTo>
                  <a:lnTo>
                    <a:pt x="4841" y="2075"/>
                  </a:lnTo>
                  <a:lnTo>
                    <a:pt x="4841" y="2964"/>
                  </a:lnTo>
                  <a:lnTo>
                    <a:pt x="4838" y="3024"/>
                  </a:lnTo>
                  <a:lnTo>
                    <a:pt x="4826" y="3082"/>
                  </a:lnTo>
                  <a:lnTo>
                    <a:pt x="4805" y="3136"/>
                  </a:lnTo>
                  <a:lnTo>
                    <a:pt x="4780" y="3189"/>
                  </a:lnTo>
                  <a:lnTo>
                    <a:pt x="4747" y="3235"/>
                  </a:lnTo>
                  <a:lnTo>
                    <a:pt x="4708" y="3278"/>
                  </a:lnTo>
                  <a:lnTo>
                    <a:pt x="4665" y="3316"/>
                  </a:lnTo>
                  <a:lnTo>
                    <a:pt x="4616" y="3348"/>
                  </a:lnTo>
                  <a:lnTo>
                    <a:pt x="4564" y="3373"/>
                  </a:lnTo>
                  <a:lnTo>
                    <a:pt x="4507" y="3392"/>
                  </a:lnTo>
                  <a:lnTo>
                    <a:pt x="4449" y="3405"/>
                  </a:lnTo>
                  <a:lnTo>
                    <a:pt x="4387" y="3408"/>
                  </a:lnTo>
                  <a:lnTo>
                    <a:pt x="4214" y="3408"/>
                  </a:lnTo>
                  <a:lnTo>
                    <a:pt x="4191" y="3476"/>
                  </a:lnTo>
                  <a:lnTo>
                    <a:pt x="4162" y="3540"/>
                  </a:lnTo>
                  <a:lnTo>
                    <a:pt x="4124" y="3600"/>
                  </a:lnTo>
                  <a:lnTo>
                    <a:pt x="4080" y="3654"/>
                  </a:lnTo>
                  <a:lnTo>
                    <a:pt x="4030" y="3704"/>
                  </a:lnTo>
                  <a:lnTo>
                    <a:pt x="3974" y="3748"/>
                  </a:lnTo>
                  <a:lnTo>
                    <a:pt x="3913" y="3784"/>
                  </a:lnTo>
                  <a:lnTo>
                    <a:pt x="3847" y="3813"/>
                  </a:lnTo>
                  <a:lnTo>
                    <a:pt x="3779" y="3835"/>
                  </a:lnTo>
                  <a:lnTo>
                    <a:pt x="3706" y="3848"/>
                  </a:lnTo>
                  <a:lnTo>
                    <a:pt x="3631" y="3853"/>
                  </a:lnTo>
                  <a:lnTo>
                    <a:pt x="3555" y="3848"/>
                  </a:lnTo>
                  <a:lnTo>
                    <a:pt x="3482" y="3835"/>
                  </a:lnTo>
                  <a:lnTo>
                    <a:pt x="3414" y="3813"/>
                  </a:lnTo>
                  <a:lnTo>
                    <a:pt x="3348" y="3784"/>
                  </a:lnTo>
                  <a:lnTo>
                    <a:pt x="3287" y="3748"/>
                  </a:lnTo>
                  <a:lnTo>
                    <a:pt x="3232" y="3704"/>
                  </a:lnTo>
                  <a:lnTo>
                    <a:pt x="3181" y="3654"/>
                  </a:lnTo>
                  <a:lnTo>
                    <a:pt x="3138" y="3600"/>
                  </a:lnTo>
                  <a:lnTo>
                    <a:pt x="3099" y="3540"/>
                  </a:lnTo>
                  <a:lnTo>
                    <a:pt x="3069" y="3476"/>
                  </a:lnTo>
                  <a:lnTo>
                    <a:pt x="3047" y="3408"/>
                  </a:lnTo>
                  <a:lnTo>
                    <a:pt x="2248" y="3408"/>
                  </a:lnTo>
                  <a:lnTo>
                    <a:pt x="2226" y="3476"/>
                  </a:lnTo>
                  <a:lnTo>
                    <a:pt x="2195" y="3540"/>
                  </a:lnTo>
                  <a:lnTo>
                    <a:pt x="2158" y="3600"/>
                  </a:lnTo>
                  <a:lnTo>
                    <a:pt x="2113" y="3654"/>
                  </a:lnTo>
                  <a:lnTo>
                    <a:pt x="2064" y="3704"/>
                  </a:lnTo>
                  <a:lnTo>
                    <a:pt x="2007" y="3748"/>
                  </a:lnTo>
                  <a:lnTo>
                    <a:pt x="1946" y="3784"/>
                  </a:lnTo>
                  <a:lnTo>
                    <a:pt x="1882" y="3813"/>
                  </a:lnTo>
                  <a:lnTo>
                    <a:pt x="1812" y="3835"/>
                  </a:lnTo>
                  <a:lnTo>
                    <a:pt x="1740" y="3848"/>
                  </a:lnTo>
                  <a:lnTo>
                    <a:pt x="1664" y="3853"/>
                  </a:lnTo>
                  <a:lnTo>
                    <a:pt x="1588" y="3848"/>
                  </a:lnTo>
                  <a:lnTo>
                    <a:pt x="1517" y="3835"/>
                  </a:lnTo>
                  <a:lnTo>
                    <a:pt x="1447" y="3813"/>
                  </a:lnTo>
                  <a:lnTo>
                    <a:pt x="1381" y="3784"/>
                  </a:lnTo>
                  <a:lnTo>
                    <a:pt x="1320" y="3748"/>
                  </a:lnTo>
                  <a:lnTo>
                    <a:pt x="1265" y="3704"/>
                  </a:lnTo>
                  <a:lnTo>
                    <a:pt x="1214" y="3654"/>
                  </a:lnTo>
                  <a:lnTo>
                    <a:pt x="1171" y="3600"/>
                  </a:lnTo>
                  <a:lnTo>
                    <a:pt x="1134" y="3540"/>
                  </a:lnTo>
                  <a:lnTo>
                    <a:pt x="1103" y="3476"/>
                  </a:lnTo>
                  <a:lnTo>
                    <a:pt x="1080" y="3408"/>
                  </a:lnTo>
                  <a:lnTo>
                    <a:pt x="907" y="3408"/>
                  </a:lnTo>
                  <a:lnTo>
                    <a:pt x="846" y="3405"/>
                  </a:lnTo>
                  <a:lnTo>
                    <a:pt x="787" y="3392"/>
                  </a:lnTo>
                  <a:lnTo>
                    <a:pt x="732" y="3373"/>
                  </a:lnTo>
                  <a:lnTo>
                    <a:pt x="679" y="3348"/>
                  </a:lnTo>
                  <a:lnTo>
                    <a:pt x="630" y="3316"/>
                  </a:lnTo>
                  <a:lnTo>
                    <a:pt x="587" y="3278"/>
                  </a:lnTo>
                  <a:lnTo>
                    <a:pt x="548" y="3235"/>
                  </a:lnTo>
                  <a:lnTo>
                    <a:pt x="516" y="3189"/>
                  </a:lnTo>
                  <a:lnTo>
                    <a:pt x="489" y="3136"/>
                  </a:lnTo>
                  <a:lnTo>
                    <a:pt x="469" y="3082"/>
                  </a:lnTo>
                  <a:lnTo>
                    <a:pt x="457" y="3024"/>
                  </a:lnTo>
                  <a:lnTo>
                    <a:pt x="453" y="2964"/>
                  </a:lnTo>
                  <a:lnTo>
                    <a:pt x="453" y="2520"/>
                  </a:lnTo>
                  <a:lnTo>
                    <a:pt x="392" y="2516"/>
                  </a:lnTo>
                  <a:lnTo>
                    <a:pt x="334" y="2504"/>
                  </a:lnTo>
                  <a:lnTo>
                    <a:pt x="277" y="2485"/>
                  </a:lnTo>
                  <a:lnTo>
                    <a:pt x="225" y="2459"/>
                  </a:lnTo>
                  <a:lnTo>
                    <a:pt x="177" y="2427"/>
                  </a:lnTo>
                  <a:lnTo>
                    <a:pt x="133" y="2389"/>
                  </a:lnTo>
                  <a:lnTo>
                    <a:pt x="95" y="2347"/>
                  </a:lnTo>
                  <a:lnTo>
                    <a:pt x="63" y="2299"/>
                  </a:lnTo>
                  <a:lnTo>
                    <a:pt x="36" y="2248"/>
                  </a:lnTo>
                  <a:lnTo>
                    <a:pt x="16" y="2194"/>
                  </a:lnTo>
                  <a:lnTo>
                    <a:pt x="4" y="2135"/>
                  </a:lnTo>
                  <a:lnTo>
                    <a:pt x="0" y="2075"/>
                  </a:lnTo>
                  <a:lnTo>
                    <a:pt x="0" y="446"/>
                  </a:lnTo>
                  <a:lnTo>
                    <a:pt x="4" y="384"/>
                  </a:lnTo>
                  <a:lnTo>
                    <a:pt x="16" y="327"/>
                  </a:lnTo>
                  <a:lnTo>
                    <a:pt x="36" y="272"/>
                  </a:lnTo>
                  <a:lnTo>
                    <a:pt x="63" y="221"/>
                  </a:lnTo>
                  <a:lnTo>
                    <a:pt x="95" y="174"/>
                  </a:lnTo>
                  <a:lnTo>
                    <a:pt x="133" y="132"/>
                  </a:lnTo>
                  <a:lnTo>
                    <a:pt x="177" y="94"/>
                  </a:lnTo>
                  <a:lnTo>
                    <a:pt x="225" y="62"/>
                  </a:lnTo>
                  <a:lnTo>
                    <a:pt x="277" y="35"/>
                  </a:lnTo>
                  <a:lnTo>
                    <a:pt x="334" y="17"/>
                  </a:lnTo>
                  <a:lnTo>
                    <a:pt x="392" y="5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1" rIns="121920" bIns="60961" numCol="1" anchor="t" anchorCtr="0" compatLnSpc="1"/>
            <a:lstStyle/>
            <a:p>
              <a:pPr defTabSz="1188085"/>
              <a:endParaRPr lang="es-ES" sz="935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Group 27"/>
          <p:cNvGrpSpPr>
            <a:grpSpLocks noChangeAspect="1"/>
          </p:cNvGrpSpPr>
          <p:nvPr/>
        </p:nvGrpSpPr>
        <p:grpSpPr bwMode="auto">
          <a:xfrm>
            <a:off x="6972760" y="5968989"/>
            <a:ext cx="342857" cy="339441"/>
            <a:chOff x="12867" y="5760"/>
            <a:chExt cx="1614" cy="1598"/>
          </a:xfrm>
          <a:solidFill>
            <a:schemeClr val="accent4"/>
          </a:solidFill>
        </p:grpSpPr>
        <p:sp>
          <p:nvSpPr>
            <p:cNvPr id="61" name="Freeform 29"/>
            <p:cNvSpPr>
              <a:spLocks noEditPoints="1"/>
            </p:cNvSpPr>
            <p:nvPr/>
          </p:nvSpPr>
          <p:spPr bwMode="auto">
            <a:xfrm>
              <a:off x="12867" y="5760"/>
              <a:ext cx="1614" cy="1598"/>
            </a:xfrm>
            <a:custGeom>
              <a:avLst/>
              <a:gdLst>
                <a:gd name="T0" fmla="*/ 1358 w 3226"/>
                <a:gd name="T1" fmla="*/ 609 h 3195"/>
                <a:gd name="T2" fmla="*/ 1146 w 3226"/>
                <a:gd name="T3" fmla="*/ 711 h 3195"/>
                <a:gd name="T4" fmla="*/ 974 w 3226"/>
                <a:gd name="T5" fmla="*/ 686 h 3195"/>
                <a:gd name="T6" fmla="*/ 725 w 3226"/>
                <a:gd name="T7" fmla="*/ 1048 h 3195"/>
                <a:gd name="T8" fmla="*/ 662 w 3226"/>
                <a:gd name="T9" fmla="*/ 1270 h 3195"/>
                <a:gd name="T10" fmla="*/ 540 w 3226"/>
                <a:gd name="T11" fmla="*/ 1393 h 3195"/>
                <a:gd name="T12" fmla="*/ 567 w 3226"/>
                <a:gd name="T13" fmla="*/ 1815 h 3195"/>
                <a:gd name="T14" fmla="*/ 683 w 3226"/>
                <a:gd name="T15" fmla="*/ 1979 h 3195"/>
                <a:gd name="T16" fmla="*/ 719 w 3226"/>
                <a:gd name="T17" fmla="*/ 2176 h 3195"/>
                <a:gd name="T18" fmla="*/ 1001 w 3226"/>
                <a:gd name="T19" fmla="*/ 2494 h 3195"/>
                <a:gd name="T20" fmla="*/ 1174 w 3226"/>
                <a:gd name="T21" fmla="*/ 2495 h 3195"/>
                <a:gd name="T22" fmla="*/ 1378 w 3226"/>
                <a:gd name="T23" fmla="*/ 2609 h 3195"/>
                <a:gd name="T24" fmla="*/ 1813 w 3226"/>
                <a:gd name="T25" fmla="*/ 2690 h 3195"/>
                <a:gd name="T26" fmla="*/ 1916 w 3226"/>
                <a:gd name="T27" fmla="*/ 2552 h 3195"/>
                <a:gd name="T28" fmla="*/ 2140 w 3226"/>
                <a:gd name="T29" fmla="*/ 2475 h 3195"/>
                <a:gd name="T30" fmla="*/ 2708 w 3226"/>
                <a:gd name="T31" fmla="*/ 2490 h 3195"/>
                <a:gd name="T32" fmla="*/ 2502 w 3226"/>
                <a:gd name="T33" fmla="*/ 2089 h 3195"/>
                <a:gd name="T34" fmla="*/ 2592 w 3226"/>
                <a:gd name="T35" fmla="*/ 1872 h 3195"/>
                <a:gd name="T36" fmla="*/ 3024 w 3226"/>
                <a:gd name="T37" fmla="*/ 1733 h 3195"/>
                <a:gd name="T38" fmla="*/ 2612 w 3226"/>
                <a:gd name="T39" fmla="*/ 1345 h 3195"/>
                <a:gd name="T40" fmla="*/ 2509 w 3226"/>
                <a:gd name="T41" fmla="*/ 1135 h 3195"/>
                <a:gd name="T42" fmla="*/ 2534 w 3226"/>
                <a:gd name="T43" fmla="*/ 965 h 3195"/>
                <a:gd name="T44" fmla="*/ 2170 w 3226"/>
                <a:gd name="T45" fmla="*/ 718 h 3195"/>
                <a:gd name="T46" fmla="*/ 1944 w 3226"/>
                <a:gd name="T47" fmla="*/ 656 h 3195"/>
                <a:gd name="T48" fmla="*/ 1820 w 3226"/>
                <a:gd name="T49" fmla="*/ 535 h 3195"/>
                <a:gd name="T50" fmla="*/ 1812 w 3226"/>
                <a:gd name="T51" fmla="*/ 9 h 3195"/>
                <a:gd name="T52" fmla="*/ 1940 w 3226"/>
                <a:gd name="T53" fmla="*/ 131 h 3195"/>
                <a:gd name="T54" fmla="*/ 2428 w 3226"/>
                <a:gd name="T55" fmla="*/ 332 h 3195"/>
                <a:gd name="T56" fmla="*/ 2605 w 3226"/>
                <a:gd name="T57" fmla="*/ 335 h 3195"/>
                <a:gd name="T58" fmla="*/ 2900 w 3226"/>
                <a:gd name="T59" fmla="*/ 641 h 3195"/>
                <a:gd name="T60" fmla="*/ 2876 w 3226"/>
                <a:gd name="T61" fmla="*/ 816 h 3195"/>
                <a:gd name="T62" fmla="*/ 3122 w 3226"/>
                <a:gd name="T63" fmla="*/ 1287 h 3195"/>
                <a:gd name="T64" fmla="*/ 3224 w 3226"/>
                <a:gd name="T65" fmla="*/ 1431 h 3195"/>
                <a:gd name="T66" fmla="*/ 3190 w 3226"/>
                <a:gd name="T67" fmla="*/ 1848 h 3195"/>
                <a:gd name="T68" fmla="*/ 2755 w 3226"/>
                <a:gd name="T69" fmla="*/ 1990 h 3195"/>
                <a:gd name="T70" fmla="*/ 2908 w 3226"/>
                <a:gd name="T71" fmla="*/ 2465 h 3195"/>
                <a:gd name="T72" fmla="*/ 2851 w 3226"/>
                <a:gd name="T73" fmla="*/ 2632 h 3195"/>
                <a:gd name="T74" fmla="*/ 2514 w 3226"/>
                <a:gd name="T75" fmla="*/ 2882 h 3195"/>
                <a:gd name="T76" fmla="*/ 2077 w 3226"/>
                <a:gd name="T77" fmla="*/ 2703 h 3195"/>
                <a:gd name="T78" fmla="*/ 1890 w 3226"/>
                <a:gd name="T79" fmla="*/ 3139 h 3195"/>
                <a:gd name="T80" fmla="*/ 1476 w 3226"/>
                <a:gd name="T81" fmla="*/ 3195 h 3195"/>
                <a:gd name="T82" fmla="*/ 1317 w 3226"/>
                <a:gd name="T83" fmla="*/ 3118 h 3195"/>
                <a:gd name="T84" fmla="*/ 1087 w 3226"/>
                <a:gd name="T85" fmla="*/ 2675 h 3195"/>
                <a:gd name="T86" fmla="*/ 682 w 3226"/>
                <a:gd name="T87" fmla="*/ 2880 h 3195"/>
                <a:gd name="T88" fmla="*/ 355 w 3226"/>
                <a:gd name="T89" fmla="*/ 2607 h 3195"/>
                <a:gd name="T90" fmla="*/ 324 w 3226"/>
                <a:gd name="T91" fmla="*/ 2436 h 3195"/>
                <a:gd name="T92" fmla="*/ 162 w 3226"/>
                <a:gd name="T93" fmla="*/ 1929 h 3195"/>
                <a:gd name="T94" fmla="*/ 22 w 3226"/>
                <a:gd name="T95" fmla="*/ 1822 h 3195"/>
                <a:gd name="T96" fmla="*/ 9 w 3226"/>
                <a:gd name="T97" fmla="*/ 1401 h 3195"/>
                <a:gd name="T98" fmla="*/ 132 w 3226"/>
                <a:gd name="T99" fmla="*/ 1275 h 3195"/>
                <a:gd name="T100" fmla="*/ 335 w 3226"/>
                <a:gd name="T101" fmla="*/ 788 h 3195"/>
                <a:gd name="T102" fmla="*/ 339 w 3226"/>
                <a:gd name="T103" fmla="*/ 614 h 3195"/>
                <a:gd name="T104" fmla="*/ 651 w 3226"/>
                <a:gd name="T105" fmla="*/ 323 h 3195"/>
                <a:gd name="T106" fmla="*/ 824 w 3226"/>
                <a:gd name="T107" fmla="*/ 346 h 3195"/>
                <a:gd name="T108" fmla="*/ 1300 w 3226"/>
                <a:gd name="T109" fmla="*/ 102 h 3195"/>
                <a:gd name="T110" fmla="*/ 1445 w 3226"/>
                <a:gd name="T111" fmla="*/ 2 h 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26" h="3195">
                  <a:moveTo>
                    <a:pt x="1476" y="200"/>
                  </a:moveTo>
                  <a:lnTo>
                    <a:pt x="1414" y="506"/>
                  </a:lnTo>
                  <a:lnTo>
                    <a:pt x="1405" y="535"/>
                  </a:lnTo>
                  <a:lnTo>
                    <a:pt x="1394" y="562"/>
                  </a:lnTo>
                  <a:lnTo>
                    <a:pt x="1378" y="586"/>
                  </a:lnTo>
                  <a:lnTo>
                    <a:pt x="1358" y="609"/>
                  </a:lnTo>
                  <a:lnTo>
                    <a:pt x="1335" y="628"/>
                  </a:lnTo>
                  <a:lnTo>
                    <a:pt x="1311" y="643"/>
                  </a:lnTo>
                  <a:lnTo>
                    <a:pt x="1283" y="656"/>
                  </a:lnTo>
                  <a:lnTo>
                    <a:pt x="1227" y="676"/>
                  </a:lnTo>
                  <a:lnTo>
                    <a:pt x="1174" y="701"/>
                  </a:lnTo>
                  <a:lnTo>
                    <a:pt x="1146" y="711"/>
                  </a:lnTo>
                  <a:lnTo>
                    <a:pt x="1117" y="718"/>
                  </a:lnTo>
                  <a:lnTo>
                    <a:pt x="1087" y="720"/>
                  </a:lnTo>
                  <a:lnTo>
                    <a:pt x="1057" y="718"/>
                  </a:lnTo>
                  <a:lnTo>
                    <a:pt x="1028" y="711"/>
                  </a:lnTo>
                  <a:lnTo>
                    <a:pt x="1001" y="701"/>
                  </a:lnTo>
                  <a:lnTo>
                    <a:pt x="974" y="686"/>
                  </a:lnTo>
                  <a:lnTo>
                    <a:pt x="711" y="513"/>
                  </a:lnTo>
                  <a:lnTo>
                    <a:pt x="518" y="705"/>
                  </a:lnTo>
                  <a:lnTo>
                    <a:pt x="693" y="965"/>
                  </a:lnTo>
                  <a:lnTo>
                    <a:pt x="708" y="992"/>
                  </a:lnTo>
                  <a:lnTo>
                    <a:pt x="719" y="1019"/>
                  </a:lnTo>
                  <a:lnTo>
                    <a:pt x="725" y="1048"/>
                  </a:lnTo>
                  <a:lnTo>
                    <a:pt x="727" y="1077"/>
                  </a:lnTo>
                  <a:lnTo>
                    <a:pt x="725" y="1106"/>
                  </a:lnTo>
                  <a:lnTo>
                    <a:pt x="718" y="1135"/>
                  </a:lnTo>
                  <a:lnTo>
                    <a:pt x="706" y="1163"/>
                  </a:lnTo>
                  <a:lnTo>
                    <a:pt x="683" y="1216"/>
                  </a:lnTo>
                  <a:lnTo>
                    <a:pt x="662" y="1270"/>
                  </a:lnTo>
                  <a:lnTo>
                    <a:pt x="650" y="1298"/>
                  </a:lnTo>
                  <a:lnTo>
                    <a:pt x="634" y="1323"/>
                  </a:lnTo>
                  <a:lnTo>
                    <a:pt x="615" y="1345"/>
                  </a:lnTo>
                  <a:lnTo>
                    <a:pt x="592" y="1364"/>
                  </a:lnTo>
                  <a:lnTo>
                    <a:pt x="567" y="1381"/>
                  </a:lnTo>
                  <a:lnTo>
                    <a:pt x="540" y="1393"/>
                  </a:lnTo>
                  <a:lnTo>
                    <a:pt x="511" y="1401"/>
                  </a:lnTo>
                  <a:lnTo>
                    <a:pt x="202" y="1461"/>
                  </a:lnTo>
                  <a:lnTo>
                    <a:pt x="202" y="1733"/>
                  </a:lnTo>
                  <a:lnTo>
                    <a:pt x="511" y="1794"/>
                  </a:lnTo>
                  <a:lnTo>
                    <a:pt x="540" y="1802"/>
                  </a:lnTo>
                  <a:lnTo>
                    <a:pt x="567" y="1815"/>
                  </a:lnTo>
                  <a:lnTo>
                    <a:pt x="593" y="1831"/>
                  </a:lnTo>
                  <a:lnTo>
                    <a:pt x="615" y="1850"/>
                  </a:lnTo>
                  <a:lnTo>
                    <a:pt x="634" y="1872"/>
                  </a:lnTo>
                  <a:lnTo>
                    <a:pt x="650" y="1897"/>
                  </a:lnTo>
                  <a:lnTo>
                    <a:pt x="662" y="1925"/>
                  </a:lnTo>
                  <a:lnTo>
                    <a:pt x="683" y="1979"/>
                  </a:lnTo>
                  <a:lnTo>
                    <a:pt x="707" y="2032"/>
                  </a:lnTo>
                  <a:lnTo>
                    <a:pt x="718" y="2060"/>
                  </a:lnTo>
                  <a:lnTo>
                    <a:pt x="725" y="2089"/>
                  </a:lnTo>
                  <a:lnTo>
                    <a:pt x="727" y="2118"/>
                  </a:lnTo>
                  <a:lnTo>
                    <a:pt x="725" y="2148"/>
                  </a:lnTo>
                  <a:lnTo>
                    <a:pt x="719" y="2176"/>
                  </a:lnTo>
                  <a:lnTo>
                    <a:pt x="708" y="2204"/>
                  </a:lnTo>
                  <a:lnTo>
                    <a:pt x="693" y="2230"/>
                  </a:lnTo>
                  <a:lnTo>
                    <a:pt x="518" y="2490"/>
                  </a:lnTo>
                  <a:lnTo>
                    <a:pt x="713" y="2682"/>
                  </a:lnTo>
                  <a:lnTo>
                    <a:pt x="974" y="2509"/>
                  </a:lnTo>
                  <a:lnTo>
                    <a:pt x="1001" y="2494"/>
                  </a:lnTo>
                  <a:lnTo>
                    <a:pt x="1028" y="2484"/>
                  </a:lnTo>
                  <a:lnTo>
                    <a:pt x="1057" y="2478"/>
                  </a:lnTo>
                  <a:lnTo>
                    <a:pt x="1087" y="2475"/>
                  </a:lnTo>
                  <a:lnTo>
                    <a:pt x="1117" y="2478"/>
                  </a:lnTo>
                  <a:lnTo>
                    <a:pt x="1146" y="2485"/>
                  </a:lnTo>
                  <a:lnTo>
                    <a:pt x="1174" y="2495"/>
                  </a:lnTo>
                  <a:lnTo>
                    <a:pt x="1228" y="2519"/>
                  </a:lnTo>
                  <a:lnTo>
                    <a:pt x="1283" y="2540"/>
                  </a:lnTo>
                  <a:lnTo>
                    <a:pt x="1311" y="2552"/>
                  </a:lnTo>
                  <a:lnTo>
                    <a:pt x="1336" y="2567"/>
                  </a:lnTo>
                  <a:lnTo>
                    <a:pt x="1359" y="2587"/>
                  </a:lnTo>
                  <a:lnTo>
                    <a:pt x="1378" y="2609"/>
                  </a:lnTo>
                  <a:lnTo>
                    <a:pt x="1394" y="2634"/>
                  </a:lnTo>
                  <a:lnTo>
                    <a:pt x="1406" y="2660"/>
                  </a:lnTo>
                  <a:lnTo>
                    <a:pt x="1415" y="2690"/>
                  </a:lnTo>
                  <a:lnTo>
                    <a:pt x="1476" y="2995"/>
                  </a:lnTo>
                  <a:lnTo>
                    <a:pt x="1750" y="2995"/>
                  </a:lnTo>
                  <a:lnTo>
                    <a:pt x="1813" y="2690"/>
                  </a:lnTo>
                  <a:lnTo>
                    <a:pt x="1821" y="2660"/>
                  </a:lnTo>
                  <a:lnTo>
                    <a:pt x="1832" y="2634"/>
                  </a:lnTo>
                  <a:lnTo>
                    <a:pt x="1849" y="2609"/>
                  </a:lnTo>
                  <a:lnTo>
                    <a:pt x="1868" y="2587"/>
                  </a:lnTo>
                  <a:lnTo>
                    <a:pt x="1891" y="2567"/>
                  </a:lnTo>
                  <a:lnTo>
                    <a:pt x="1916" y="2552"/>
                  </a:lnTo>
                  <a:lnTo>
                    <a:pt x="1944" y="2540"/>
                  </a:lnTo>
                  <a:lnTo>
                    <a:pt x="1998" y="2519"/>
                  </a:lnTo>
                  <a:lnTo>
                    <a:pt x="2052" y="2495"/>
                  </a:lnTo>
                  <a:lnTo>
                    <a:pt x="2081" y="2485"/>
                  </a:lnTo>
                  <a:lnTo>
                    <a:pt x="2110" y="2478"/>
                  </a:lnTo>
                  <a:lnTo>
                    <a:pt x="2140" y="2475"/>
                  </a:lnTo>
                  <a:lnTo>
                    <a:pt x="2170" y="2478"/>
                  </a:lnTo>
                  <a:lnTo>
                    <a:pt x="2198" y="2484"/>
                  </a:lnTo>
                  <a:lnTo>
                    <a:pt x="2226" y="2494"/>
                  </a:lnTo>
                  <a:lnTo>
                    <a:pt x="2252" y="2509"/>
                  </a:lnTo>
                  <a:lnTo>
                    <a:pt x="2514" y="2682"/>
                  </a:lnTo>
                  <a:lnTo>
                    <a:pt x="2708" y="2490"/>
                  </a:lnTo>
                  <a:lnTo>
                    <a:pt x="2534" y="2230"/>
                  </a:lnTo>
                  <a:lnTo>
                    <a:pt x="2518" y="2204"/>
                  </a:lnTo>
                  <a:lnTo>
                    <a:pt x="2508" y="2176"/>
                  </a:lnTo>
                  <a:lnTo>
                    <a:pt x="2502" y="2148"/>
                  </a:lnTo>
                  <a:lnTo>
                    <a:pt x="2500" y="2118"/>
                  </a:lnTo>
                  <a:lnTo>
                    <a:pt x="2502" y="2089"/>
                  </a:lnTo>
                  <a:lnTo>
                    <a:pt x="2509" y="2060"/>
                  </a:lnTo>
                  <a:lnTo>
                    <a:pt x="2520" y="2032"/>
                  </a:lnTo>
                  <a:lnTo>
                    <a:pt x="2544" y="1979"/>
                  </a:lnTo>
                  <a:lnTo>
                    <a:pt x="2565" y="1925"/>
                  </a:lnTo>
                  <a:lnTo>
                    <a:pt x="2577" y="1897"/>
                  </a:lnTo>
                  <a:lnTo>
                    <a:pt x="2592" y="1872"/>
                  </a:lnTo>
                  <a:lnTo>
                    <a:pt x="2612" y="1849"/>
                  </a:lnTo>
                  <a:lnTo>
                    <a:pt x="2635" y="1831"/>
                  </a:lnTo>
                  <a:lnTo>
                    <a:pt x="2659" y="1815"/>
                  </a:lnTo>
                  <a:lnTo>
                    <a:pt x="2686" y="1802"/>
                  </a:lnTo>
                  <a:lnTo>
                    <a:pt x="2716" y="1794"/>
                  </a:lnTo>
                  <a:lnTo>
                    <a:pt x="3024" y="1733"/>
                  </a:lnTo>
                  <a:lnTo>
                    <a:pt x="3024" y="1461"/>
                  </a:lnTo>
                  <a:lnTo>
                    <a:pt x="2716" y="1400"/>
                  </a:lnTo>
                  <a:lnTo>
                    <a:pt x="2686" y="1392"/>
                  </a:lnTo>
                  <a:lnTo>
                    <a:pt x="2659" y="1381"/>
                  </a:lnTo>
                  <a:lnTo>
                    <a:pt x="2635" y="1364"/>
                  </a:lnTo>
                  <a:lnTo>
                    <a:pt x="2612" y="1345"/>
                  </a:lnTo>
                  <a:lnTo>
                    <a:pt x="2592" y="1323"/>
                  </a:lnTo>
                  <a:lnTo>
                    <a:pt x="2577" y="1298"/>
                  </a:lnTo>
                  <a:lnTo>
                    <a:pt x="2564" y="1270"/>
                  </a:lnTo>
                  <a:lnTo>
                    <a:pt x="2544" y="1215"/>
                  </a:lnTo>
                  <a:lnTo>
                    <a:pt x="2520" y="1163"/>
                  </a:lnTo>
                  <a:lnTo>
                    <a:pt x="2509" y="1135"/>
                  </a:lnTo>
                  <a:lnTo>
                    <a:pt x="2502" y="1106"/>
                  </a:lnTo>
                  <a:lnTo>
                    <a:pt x="2500" y="1077"/>
                  </a:lnTo>
                  <a:lnTo>
                    <a:pt x="2502" y="1048"/>
                  </a:lnTo>
                  <a:lnTo>
                    <a:pt x="2508" y="1019"/>
                  </a:lnTo>
                  <a:lnTo>
                    <a:pt x="2519" y="992"/>
                  </a:lnTo>
                  <a:lnTo>
                    <a:pt x="2534" y="965"/>
                  </a:lnTo>
                  <a:lnTo>
                    <a:pt x="2708" y="705"/>
                  </a:lnTo>
                  <a:lnTo>
                    <a:pt x="2514" y="513"/>
                  </a:lnTo>
                  <a:lnTo>
                    <a:pt x="2252" y="686"/>
                  </a:lnTo>
                  <a:lnTo>
                    <a:pt x="2225" y="701"/>
                  </a:lnTo>
                  <a:lnTo>
                    <a:pt x="2197" y="711"/>
                  </a:lnTo>
                  <a:lnTo>
                    <a:pt x="2170" y="718"/>
                  </a:lnTo>
                  <a:lnTo>
                    <a:pt x="2140" y="720"/>
                  </a:lnTo>
                  <a:lnTo>
                    <a:pt x="2110" y="718"/>
                  </a:lnTo>
                  <a:lnTo>
                    <a:pt x="2081" y="711"/>
                  </a:lnTo>
                  <a:lnTo>
                    <a:pt x="2052" y="700"/>
                  </a:lnTo>
                  <a:lnTo>
                    <a:pt x="1998" y="676"/>
                  </a:lnTo>
                  <a:lnTo>
                    <a:pt x="1944" y="656"/>
                  </a:lnTo>
                  <a:lnTo>
                    <a:pt x="1916" y="643"/>
                  </a:lnTo>
                  <a:lnTo>
                    <a:pt x="1890" y="628"/>
                  </a:lnTo>
                  <a:lnTo>
                    <a:pt x="1868" y="609"/>
                  </a:lnTo>
                  <a:lnTo>
                    <a:pt x="1849" y="586"/>
                  </a:lnTo>
                  <a:lnTo>
                    <a:pt x="1832" y="562"/>
                  </a:lnTo>
                  <a:lnTo>
                    <a:pt x="1820" y="535"/>
                  </a:lnTo>
                  <a:lnTo>
                    <a:pt x="1813" y="506"/>
                  </a:lnTo>
                  <a:lnTo>
                    <a:pt x="1750" y="200"/>
                  </a:lnTo>
                  <a:lnTo>
                    <a:pt x="1476" y="200"/>
                  </a:lnTo>
                  <a:close/>
                  <a:moveTo>
                    <a:pt x="1750" y="0"/>
                  </a:moveTo>
                  <a:lnTo>
                    <a:pt x="1782" y="2"/>
                  </a:lnTo>
                  <a:lnTo>
                    <a:pt x="1812" y="9"/>
                  </a:lnTo>
                  <a:lnTo>
                    <a:pt x="1840" y="20"/>
                  </a:lnTo>
                  <a:lnTo>
                    <a:pt x="1866" y="36"/>
                  </a:lnTo>
                  <a:lnTo>
                    <a:pt x="1889" y="55"/>
                  </a:lnTo>
                  <a:lnTo>
                    <a:pt x="1910" y="78"/>
                  </a:lnTo>
                  <a:lnTo>
                    <a:pt x="1927" y="102"/>
                  </a:lnTo>
                  <a:lnTo>
                    <a:pt x="1940" y="131"/>
                  </a:lnTo>
                  <a:lnTo>
                    <a:pt x="1948" y="160"/>
                  </a:lnTo>
                  <a:lnTo>
                    <a:pt x="2010" y="467"/>
                  </a:lnTo>
                  <a:lnTo>
                    <a:pt x="2076" y="491"/>
                  </a:lnTo>
                  <a:lnTo>
                    <a:pt x="2140" y="520"/>
                  </a:lnTo>
                  <a:lnTo>
                    <a:pt x="2403" y="346"/>
                  </a:lnTo>
                  <a:lnTo>
                    <a:pt x="2428" y="332"/>
                  </a:lnTo>
                  <a:lnTo>
                    <a:pt x="2456" y="322"/>
                  </a:lnTo>
                  <a:lnTo>
                    <a:pt x="2485" y="316"/>
                  </a:lnTo>
                  <a:lnTo>
                    <a:pt x="2514" y="314"/>
                  </a:lnTo>
                  <a:lnTo>
                    <a:pt x="2546" y="316"/>
                  </a:lnTo>
                  <a:lnTo>
                    <a:pt x="2576" y="323"/>
                  </a:lnTo>
                  <a:lnTo>
                    <a:pt x="2605" y="335"/>
                  </a:lnTo>
                  <a:lnTo>
                    <a:pt x="2633" y="351"/>
                  </a:lnTo>
                  <a:lnTo>
                    <a:pt x="2657" y="372"/>
                  </a:lnTo>
                  <a:lnTo>
                    <a:pt x="2851" y="564"/>
                  </a:lnTo>
                  <a:lnTo>
                    <a:pt x="2872" y="588"/>
                  </a:lnTo>
                  <a:lnTo>
                    <a:pt x="2887" y="614"/>
                  </a:lnTo>
                  <a:lnTo>
                    <a:pt x="2900" y="641"/>
                  </a:lnTo>
                  <a:lnTo>
                    <a:pt x="2907" y="671"/>
                  </a:lnTo>
                  <a:lnTo>
                    <a:pt x="2910" y="701"/>
                  </a:lnTo>
                  <a:lnTo>
                    <a:pt x="2908" y="730"/>
                  </a:lnTo>
                  <a:lnTo>
                    <a:pt x="2903" y="760"/>
                  </a:lnTo>
                  <a:lnTo>
                    <a:pt x="2891" y="788"/>
                  </a:lnTo>
                  <a:lnTo>
                    <a:pt x="2876" y="816"/>
                  </a:lnTo>
                  <a:lnTo>
                    <a:pt x="2702" y="1076"/>
                  </a:lnTo>
                  <a:lnTo>
                    <a:pt x="2730" y="1140"/>
                  </a:lnTo>
                  <a:lnTo>
                    <a:pt x="2755" y="1205"/>
                  </a:lnTo>
                  <a:lnTo>
                    <a:pt x="3065" y="1265"/>
                  </a:lnTo>
                  <a:lnTo>
                    <a:pt x="3094" y="1275"/>
                  </a:lnTo>
                  <a:lnTo>
                    <a:pt x="3122" y="1287"/>
                  </a:lnTo>
                  <a:lnTo>
                    <a:pt x="3148" y="1304"/>
                  </a:lnTo>
                  <a:lnTo>
                    <a:pt x="3171" y="1324"/>
                  </a:lnTo>
                  <a:lnTo>
                    <a:pt x="3190" y="1347"/>
                  </a:lnTo>
                  <a:lnTo>
                    <a:pt x="3206" y="1373"/>
                  </a:lnTo>
                  <a:lnTo>
                    <a:pt x="3217" y="1401"/>
                  </a:lnTo>
                  <a:lnTo>
                    <a:pt x="3224" y="1431"/>
                  </a:lnTo>
                  <a:lnTo>
                    <a:pt x="3226" y="1461"/>
                  </a:lnTo>
                  <a:lnTo>
                    <a:pt x="3226" y="1733"/>
                  </a:lnTo>
                  <a:lnTo>
                    <a:pt x="3224" y="1765"/>
                  </a:lnTo>
                  <a:lnTo>
                    <a:pt x="3217" y="1794"/>
                  </a:lnTo>
                  <a:lnTo>
                    <a:pt x="3206" y="1822"/>
                  </a:lnTo>
                  <a:lnTo>
                    <a:pt x="3190" y="1848"/>
                  </a:lnTo>
                  <a:lnTo>
                    <a:pt x="3171" y="1871"/>
                  </a:lnTo>
                  <a:lnTo>
                    <a:pt x="3148" y="1891"/>
                  </a:lnTo>
                  <a:lnTo>
                    <a:pt x="3122" y="1908"/>
                  </a:lnTo>
                  <a:lnTo>
                    <a:pt x="3094" y="1921"/>
                  </a:lnTo>
                  <a:lnTo>
                    <a:pt x="3065" y="1929"/>
                  </a:lnTo>
                  <a:lnTo>
                    <a:pt x="2755" y="1990"/>
                  </a:lnTo>
                  <a:lnTo>
                    <a:pt x="2730" y="2056"/>
                  </a:lnTo>
                  <a:lnTo>
                    <a:pt x="2702" y="2119"/>
                  </a:lnTo>
                  <a:lnTo>
                    <a:pt x="2876" y="2379"/>
                  </a:lnTo>
                  <a:lnTo>
                    <a:pt x="2891" y="2406"/>
                  </a:lnTo>
                  <a:lnTo>
                    <a:pt x="2903" y="2436"/>
                  </a:lnTo>
                  <a:lnTo>
                    <a:pt x="2908" y="2465"/>
                  </a:lnTo>
                  <a:lnTo>
                    <a:pt x="2910" y="2495"/>
                  </a:lnTo>
                  <a:lnTo>
                    <a:pt x="2907" y="2524"/>
                  </a:lnTo>
                  <a:lnTo>
                    <a:pt x="2900" y="2554"/>
                  </a:lnTo>
                  <a:lnTo>
                    <a:pt x="2887" y="2582"/>
                  </a:lnTo>
                  <a:lnTo>
                    <a:pt x="2872" y="2607"/>
                  </a:lnTo>
                  <a:lnTo>
                    <a:pt x="2851" y="2632"/>
                  </a:lnTo>
                  <a:lnTo>
                    <a:pt x="2657" y="2824"/>
                  </a:lnTo>
                  <a:lnTo>
                    <a:pt x="2633" y="2844"/>
                  </a:lnTo>
                  <a:lnTo>
                    <a:pt x="2605" y="2860"/>
                  </a:lnTo>
                  <a:lnTo>
                    <a:pt x="2576" y="2873"/>
                  </a:lnTo>
                  <a:lnTo>
                    <a:pt x="2546" y="2880"/>
                  </a:lnTo>
                  <a:lnTo>
                    <a:pt x="2514" y="2882"/>
                  </a:lnTo>
                  <a:lnTo>
                    <a:pt x="2485" y="2880"/>
                  </a:lnTo>
                  <a:lnTo>
                    <a:pt x="2457" y="2874"/>
                  </a:lnTo>
                  <a:lnTo>
                    <a:pt x="2429" y="2864"/>
                  </a:lnTo>
                  <a:lnTo>
                    <a:pt x="2403" y="2848"/>
                  </a:lnTo>
                  <a:lnTo>
                    <a:pt x="2140" y="2675"/>
                  </a:lnTo>
                  <a:lnTo>
                    <a:pt x="2077" y="2703"/>
                  </a:lnTo>
                  <a:lnTo>
                    <a:pt x="2010" y="2729"/>
                  </a:lnTo>
                  <a:lnTo>
                    <a:pt x="1948" y="3034"/>
                  </a:lnTo>
                  <a:lnTo>
                    <a:pt x="1940" y="3065"/>
                  </a:lnTo>
                  <a:lnTo>
                    <a:pt x="1927" y="3092"/>
                  </a:lnTo>
                  <a:lnTo>
                    <a:pt x="1910" y="3118"/>
                  </a:lnTo>
                  <a:lnTo>
                    <a:pt x="1890" y="3139"/>
                  </a:lnTo>
                  <a:lnTo>
                    <a:pt x="1866" y="3159"/>
                  </a:lnTo>
                  <a:lnTo>
                    <a:pt x="1841" y="3174"/>
                  </a:lnTo>
                  <a:lnTo>
                    <a:pt x="1812" y="3185"/>
                  </a:lnTo>
                  <a:lnTo>
                    <a:pt x="1782" y="3192"/>
                  </a:lnTo>
                  <a:lnTo>
                    <a:pt x="1750" y="3195"/>
                  </a:lnTo>
                  <a:lnTo>
                    <a:pt x="1476" y="3195"/>
                  </a:lnTo>
                  <a:lnTo>
                    <a:pt x="1445" y="3192"/>
                  </a:lnTo>
                  <a:lnTo>
                    <a:pt x="1415" y="3185"/>
                  </a:lnTo>
                  <a:lnTo>
                    <a:pt x="1386" y="3174"/>
                  </a:lnTo>
                  <a:lnTo>
                    <a:pt x="1360" y="3159"/>
                  </a:lnTo>
                  <a:lnTo>
                    <a:pt x="1337" y="3140"/>
                  </a:lnTo>
                  <a:lnTo>
                    <a:pt x="1317" y="3118"/>
                  </a:lnTo>
                  <a:lnTo>
                    <a:pt x="1300" y="3092"/>
                  </a:lnTo>
                  <a:lnTo>
                    <a:pt x="1287" y="3065"/>
                  </a:lnTo>
                  <a:lnTo>
                    <a:pt x="1279" y="3034"/>
                  </a:lnTo>
                  <a:lnTo>
                    <a:pt x="1217" y="2729"/>
                  </a:lnTo>
                  <a:lnTo>
                    <a:pt x="1151" y="2703"/>
                  </a:lnTo>
                  <a:lnTo>
                    <a:pt x="1087" y="2675"/>
                  </a:lnTo>
                  <a:lnTo>
                    <a:pt x="824" y="2848"/>
                  </a:lnTo>
                  <a:lnTo>
                    <a:pt x="798" y="2864"/>
                  </a:lnTo>
                  <a:lnTo>
                    <a:pt x="770" y="2874"/>
                  </a:lnTo>
                  <a:lnTo>
                    <a:pt x="741" y="2880"/>
                  </a:lnTo>
                  <a:lnTo>
                    <a:pt x="713" y="2882"/>
                  </a:lnTo>
                  <a:lnTo>
                    <a:pt x="682" y="2880"/>
                  </a:lnTo>
                  <a:lnTo>
                    <a:pt x="651" y="2873"/>
                  </a:lnTo>
                  <a:lnTo>
                    <a:pt x="622" y="2860"/>
                  </a:lnTo>
                  <a:lnTo>
                    <a:pt x="595" y="2844"/>
                  </a:lnTo>
                  <a:lnTo>
                    <a:pt x="570" y="2824"/>
                  </a:lnTo>
                  <a:lnTo>
                    <a:pt x="375" y="2632"/>
                  </a:lnTo>
                  <a:lnTo>
                    <a:pt x="355" y="2607"/>
                  </a:lnTo>
                  <a:lnTo>
                    <a:pt x="339" y="2582"/>
                  </a:lnTo>
                  <a:lnTo>
                    <a:pt x="327" y="2554"/>
                  </a:lnTo>
                  <a:lnTo>
                    <a:pt x="320" y="2524"/>
                  </a:lnTo>
                  <a:lnTo>
                    <a:pt x="317" y="2495"/>
                  </a:lnTo>
                  <a:lnTo>
                    <a:pt x="319" y="2465"/>
                  </a:lnTo>
                  <a:lnTo>
                    <a:pt x="324" y="2436"/>
                  </a:lnTo>
                  <a:lnTo>
                    <a:pt x="335" y="2406"/>
                  </a:lnTo>
                  <a:lnTo>
                    <a:pt x="351" y="2379"/>
                  </a:lnTo>
                  <a:lnTo>
                    <a:pt x="526" y="2119"/>
                  </a:lnTo>
                  <a:lnTo>
                    <a:pt x="497" y="2056"/>
                  </a:lnTo>
                  <a:lnTo>
                    <a:pt x="471" y="1990"/>
                  </a:lnTo>
                  <a:lnTo>
                    <a:pt x="162" y="1929"/>
                  </a:lnTo>
                  <a:lnTo>
                    <a:pt x="132" y="1921"/>
                  </a:lnTo>
                  <a:lnTo>
                    <a:pt x="104" y="1908"/>
                  </a:lnTo>
                  <a:lnTo>
                    <a:pt x="78" y="1891"/>
                  </a:lnTo>
                  <a:lnTo>
                    <a:pt x="56" y="1871"/>
                  </a:lnTo>
                  <a:lnTo>
                    <a:pt x="37" y="1848"/>
                  </a:lnTo>
                  <a:lnTo>
                    <a:pt x="22" y="1822"/>
                  </a:lnTo>
                  <a:lnTo>
                    <a:pt x="9" y="1794"/>
                  </a:lnTo>
                  <a:lnTo>
                    <a:pt x="2" y="1765"/>
                  </a:lnTo>
                  <a:lnTo>
                    <a:pt x="0" y="1733"/>
                  </a:lnTo>
                  <a:lnTo>
                    <a:pt x="0" y="1461"/>
                  </a:lnTo>
                  <a:lnTo>
                    <a:pt x="2" y="1431"/>
                  </a:lnTo>
                  <a:lnTo>
                    <a:pt x="9" y="1401"/>
                  </a:lnTo>
                  <a:lnTo>
                    <a:pt x="22" y="1373"/>
                  </a:lnTo>
                  <a:lnTo>
                    <a:pt x="37" y="1347"/>
                  </a:lnTo>
                  <a:lnTo>
                    <a:pt x="56" y="1324"/>
                  </a:lnTo>
                  <a:lnTo>
                    <a:pt x="78" y="1304"/>
                  </a:lnTo>
                  <a:lnTo>
                    <a:pt x="104" y="1287"/>
                  </a:lnTo>
                  <a:lnTo>
                    <a:pt x="132" y="1275"/>
                  </a:lnTo>
                  <a:lnTo>
                    <a:pt x="162" y="1265"/>
                  </a:lnTo>
                  <a:lnTo>
                    <a:pt x="471" y="1205"/>
                  </a:lnTo>
                  <a:lnTo>
                    <a:pt x="497" y="1140"/>
                  </a:lnTo>
                  <a:lnTo>
                    <a:pt x="526" y="1076"/>
                  </a:lnTo>
                  <a:lnTo>
                    <a:pt x="351" y="816"/>
                  </a:lnTo>
                  <a:lnTo>
                    <a:pt x="335" y="788"/>
                  </a:lnTo>
                  <a:lnTo>
                    <a:pt x="324" y="760"/>
                  </a:lnTo>
                  <a:lnTo>
                    <a:pt x="319" y="730"/>
                  </a:lnTo>
                  <a:lnTo>
                    <a:pt x="317" y="701"/>
                  </a:lnTo>
                  <a:lnTo>
                    <a:pt x="320" y="671"/>
                  </a:lnTo>
                  <a:lnTo>
                    <a:pt x="327" y="641"/>
                  </a:lnTo>
                  <a:lnTo>
                    <a:pt x="339" y="614"/>
                  </a:lnTo>
                  <a:lnTo>
                    <a:pt x="355" y="588"/>
                  </a:lnTo>
                  <a:lnTo>
                    <a:pt x="375" y="564"/>
                  </a:lnTo>
                  <a:lnTo>
                    <a:pt x="570" y="372"/>
                  </a:lnTo>
                  <a:lnTo>
                    <a:pt x="595" y="351"/>
                  </a:lnTo>
                  <a:lnTo>
                    <a:pt x="622" y="335"/>
                  </a:lnTo>
                  <a:lnTo>
                    <a:pt x="651" y="323"/>
                  </a:lnTo>
                  <a:lnTo>
                    <a:pt x="682" y="316"/>
                  </a:lnTo>
                  <a:lnTo>
                    <a:pt x="713" y="314"/>
                  </a:lnTo>
                  <a:lnTo>
                    <a:pt x="741" y="316"/>
                  </a:lnTo>
                  <a:lnTo>
                    <a:pt x="770" y="322"/>
                  </a:lnTo>
                  <a:lnTo>
                    <a:pt x="798" y="332"/>
                  </a:lnTo>
                  <a:lnTo>
                    <a:pt x="824" y="346"/>
                  </a:lnTo>
                  <a:lnTo>
                    <a:pt x="1087" y="520"/>
                  </a:lnTo>
                  <a:lnTo>
                    <a:pt x="1151" y="492"/>
                  </a:lnTo>
                  <a:lnTo>
                    <a:pt x="1217" y="467"/>
                  </a:lnTo>
                  <a:lnTo>
                    <a:pt x="1279" y="160"/>
                  </a:lnTo>
                  <a:lnTo>
                    <a:pt x="1287" y="131"/>
                  </a:lnTo>
                  <a:lnTo>
                    <a:pt x="1300" y="102"/>
                  </a:lnTo>
                  <a:lnTo>
                    <a:pt x="1317" y="78"/>
                  </a:lnTo>
                  <a:lnTo>
                    <a:pt x="1337" y="55"/>
                  </a:lnTo>
                  <a:lnTo>
                    <a:pt x="1360" y="36"/>
                  </a:lnTo>
                  <a:lnTo>
                    <a:pt x="1386" y="20"/>
                  </a:lnTo>
                  <a:lnTo>
                    <a:pt x="1415" y="9"/>
                  </a:lnTo>
                  <a:lnTo>
                    <a:pt x="1445" y="2"/>
                  </a:lnTo>
                  <a:lnTo>
                    <a:pt x="1476" y="0"/>
                  </a:lnTo>
                  <a:lnTo>
                    <a:pt x="17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1" rIns="121920" bIns="60961" numCol="1" anchor="t" anchorCtr="0" compatLnSpc="1"/>
            <a:lstStyle/>
            <a:p>
              <a:pPr defTabSz="1188085"/>
              <a:endParaRPr lang="es-ES" sz="935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62" name="Freeform 30"/>
            <p:cNvSpPr>
              <a:spLocks noEditPoints="1"/>
            </p:cNvSpPr>
            <p:nvPr/>
          </p:nvSpPr>
          <p:spPr bwMode="auto">
            <a:xfrm>
              <a:off x="13321" y="6209"/>
              <a:ext cx="706" cy="699"/>
            </a:xfrm>
            <a:custGeom>
              <a:avLst/>
              <a:gdLst>
                <a:gd name="T0" fmla="*/ 582 w 1412"/>
                <a:gd name="T1" fmla="*/ 100 h 1398"/>
                <a:gd name="T2" fmla="*/ 412 w 1412"/>
                <a:gd name="T3" fmla="*/ 161 h 1398"/>
                <a:gd name="T4" fmla="*/ 270 w 1412"/>
                <a:gd name="T5" fmla="*/ 266 h 1398"/>
                <a:gd name="T6" fmla="*/ 163 w 1412"/>
                <a:gd name="T7" fmla="*/ 407 h 1398"/>
                <a:gd name="T8" fmla="*/ 101 w 1412"/>
                <a:gd name="T9" fmla="*/ 576 h 1398"/>
                <a:gd name="T10" fmla="*/ 92 w 1412"/>
                <a:gd name="T11" fmla="*/ 762 h 1398"/>
                <a:gd name="T12" fmla="*/ 138 w 1412"/>
                <a:gd name="T13" fmla="*/ 936 h 1398"/>
                <a:gd name="T14" fmla="*/ 229 w 1412"/>
                <a:gd name="T15" fmla="*/ 1087 h 1398"/>
                <a:gd name="T16" fmla="*/ 361 w 1412"/>
                <a:gd name="T17" fmla="*/ 1206 h 1398"/>
                <a:gd name="T18" fmla="*/ 523 w 1412"/>
                <a:gd name="T19" fmla="*/ 1282 h 1398"/>
                <a:gd name="T20" fmla="*/ 707 w 1412"/>
                <a:gd name="T21" fmla="*/ 1310 h 1398"/>
                <a:gd name="T22" fmla="*/ 890 w 1412"/>
                <a:gd name="T23" fmla="*/ 1282 h 1398"/>
                <a:gd name="T24" fmla="*/ 1051 w 1412"/>
                <a:gd name="T25" fmla="*/ 1206 h 1398"/>
                <a:gd name="T26" fmla="*/ 1183 w 1412"/>
                <a:gd name="T27" fmla="*/ 1087 h 1398"/>
                <a:gd name="T28" fmla="*/ 1275 w 1412"/>
                <a:gd name="T29" fmla="*/ 936 h 1398"/>
                <a:gd name="T30" fmla="*/ 1320 w 1412"/>
                <a:gd name="T31" fmla="*/ 762 h 1398"/>
                <a:gd name="T32" fmla="*/ 1311 w 1412"/>
                <a:gd name="T33" fmla="*/ 576 h 1398"/>
                <a:gd name="T34" fmla="*/ 1249 w 1412"/>
                <a:gd name="T35" fmla="*/ 407 h 1398"/>
                <a:gd name="T36" fmla="*/ 1143 w 1412"/>
                <a:gd name="T37" fmla="*/ 266 h 1398"/>
                <a:gd name="T38" fmla="*/ 1001 w 1412"/>
                <a:gd name="T39" fmla="*/ 161 h 1398"/>
                <a:gd name="T40" fmla="*/ 830 w 1412"/>
                <a:gd name="T41" fmla="*/ 100 h 1398"/>
                <a:gd name="T42" fmla="*/ 707 w 1412"/>
                <a:gd name="T43" fmla="*/ 0 h 1398"/>
                <a:gd name="T44" fmla="*/ 905 w 1412"/>
                <a:gd name="T45" fmla="*/ 27 h 1398"/>
                <a:gd name="T46" fmla="*/ 1081 w 1412"/>
                <a:gd name="T47" fmla="*/ 106 h 1398"/>
                <a:gd name="T48" fmla="*/ 1227 w 1412"/>
                <a:gd name="T49" fmla="*/ 227 h 1398"/>
                <a:gd name="T50" fmla="*/ 1336 w 1412"/>
                <a:gd name="T51" fmla="*/ 383 h 1398"/>
                <a:gd name="T52" fmla="*/ 1399 w 1412"/>
                <a:gd name="T53" fmla="*/ 565 h 1398"/>
                <a:gd name="T54" fmla="*/ 1409 w 1412"/>
                <a:gd name="T55" fmla="*/ 766 h 1398"/>
                <a:gd name="T56" fmla="*/ 1363 w 1412"/>
                <a:gd name="T57" fmla="*/ 956 h 1398"/>
                <a:gd name="T58" fmla="*/ 1268 w 1412"/>
                <a:gd name="T59" fmla="*/ 1121 h 1398"/>
                <a:gd name="T60" fmla="*/ 1134 w 1412"/>
                <a:gd name="T61" fmla="*/ 1255 h 1398"/>
                <a:gd name="T62" fmla="*/ 966 w 1412"/>
                <a:gd name="T63" fmla="*/ 1349 h 1398"/>
                <a:gd name="T64" fmla="*/ 775 w 1412"/>
                <a:gd name="T65" fmla="*/ 1395 h 1398"/>
                <a:gd name="T66" fmla="*/ 573 w 1412"/>
                <a:gd name="T67" fmla="*/ 1384 h 1398"/>
                <a:gd name="T68" fmla="*/ 388 w 1412"/>
                <a:gd name="T69" fmla="*/ 1322 h 1398"/>
                <a:gd name="T70" fmla="*/ 230 w 1412"/>
                <a:gd name="T71" fmla="*/ 1215 h 1398"/>
                <a:gd name="T72" fmla="*/ 108 w 1412"/>
                <a:gd name="T73" fmla="*/ 1069 h 1398"/>
                <a:gd name="T74" fmla="*/ 28 w 1412"/>
                <a:gd name="T75" fmla="*/ 895 h 1398"/>
                <a:gd name="T76" fmla="*/ 0 w 1412"/>
                <a:gd name="T77" fmla="*/ 699 h 1398"/>
                <a:gd name="T78" fmla="*/ 28 w 1412"/>
                <a:gd name="T79" fmla="*/ 502 h 1398"/>
                <a:gd name="T80" fmla="*/ 108 w 1412"/>
                <a:gd name="T81" fmla="*/ 328 h 1398"/>
                <a:gd name="T82" fmla="*/ 230 w 1412"/>
                <a:gd name="T83" fmla="*/ 183 h 1398"/>
                <a:gd name="T84" fmla="*/ 388 w 1412"/>
                <a:gd name="T85" fmla="*/ 74 h 1398"/>
                <a:gd name="T86" fmla="*/ 573 w 1412"/>
                <a:gd name="T87" fmla="*/ 12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12" h="1398">
                  <a:moveTo>
                    <a:pt x="707" y="87"/>
                  </a:moveTo>
                  <a:lnTo>
                    <a:pt x="643" y="90"/>
                  </a:lnTo>
                  <a:lnTo>
                    <a:pt x="582" y="100"/>
                  </a:lnTo>
                  <a:lnTo>
                    <a:pt x="523" y="114"/>
                  </a:lnTo>
                  <a:lnTo>
                    <a:pt x="465" y="135"/>
                  </a:lnTo>
                  <a:lnTo>
                    <a:pt x="412" y="161"/>
                  </a:lnTo>
                  <a:lnTo>
                    <a:pt x="361" y="192"/>
                  </a:lnTo>
                  <a:lnTo>
                    <a:pt x="314" y="226"/>
                  </a:lnTo>
                  <a:lnTo>
                    <a:pt x="270" y="266"/>
                  </a:lnTo>
                  <a:lnTo>
                    <a:pt x="229" y="309"/>
                  </a:lnTo>
                  <a:lnTo>
                    <a:pt x="194" y="357"/>
                  </a:lnTo>
                  <a:lnTo>
                    <a:pt x="163" y="407"/>
                  </a:lnTo>
                  <a:lnTo>
                    <a:pt x="138" y="460"/>
                  </a:lnTo>
                  <a:lnTo>
                    <a:pt x="116" y="516"/>
                  </a:lnTo>
                  <a:lnTo>
                    <a:pt x="101" y="576"/>
                  </a:lnTo>
                  <a:lnTo>
                    <a:pt x="92" y="636"/>
                  </a:lnTo>
                  <a:lnTo>
                    <a:pt x="88" y="699"/>
                  </a:lnTo>
                  <a:lnTo>
                    <a:pt x="92" y="762"/>
                  </a:lnTo>
                  <a:lnTo>
                    <a:pt x="101" y="822"/>
                  </a:lnTo>
                  <a:lnTo>
                    <a:pt x="116" y="881"/>
                  </a:lnTo>
                  <a:lnTo>
                    <a:pt x="138" y="936"/>
                  </a:lnTo>
                  <a:lnTo>
                    <a:pt x="163" y="990"/>
                  </a:lnTo>
                  <a:lnTo>
                    <a:pt x="194" y="1040"/>
                  </a:lnTo>
                  <a:lnTo>
                    <a:pt x="229" y="1087"/>
                  </a:lnTo>
                  <a:lnTo>
                    <a:pt x="270" y="1131"/>
                  </a:lnTo>
                  <a:lnTo>
                    <a:pt x="314" y="1170"/>
                  </a:lnTo>
                  <a:lnTo>
                    <a:pt x="361" y="1206"/>
                  </a:lnTo>
                  <a:lnTo>
                    <a:pt x="412" y="1236"/>
                  </a:lnTo>
                  <a:lnTo>
                    <a:pt x="465" y="1262"/>
                  </a:lnTo>
                  <a:lnTo>
                    <a:pt x="523" y="1282"/>
                  </a:lnTo>
                  <a:lnTo>
                    <a:pt x="582" y="1298"/>
                  </a:lnTo>
                  <a:lnTo>
                    <a:pt x="643" y="1307"/>
                  </a:lnTo>
                  <a:lnTo>
                    <a:pt x="707" y="1310"/>
                  </a:lnTo>
                  <a:lnTo>
                    <a:pt x="770" y="1307"/>
                  </a:lnTo>
                  <a:lnTo>
                    <a:pt x="830" y="1298"/>
                  </a:lnTo>
                  <a:lnTo>
                    <a:pt x="890" y="1282"/>
                  </a:lnTo>
                  <a:lnTo>
                    <a:pt x="947" y="1262"/>
                  </a:lnTo>
                  <a:lnTo>
                    <a:pt x="1001" y="1236"/>
                  </a:lnTo>
                  <a:lnTo>
                    <a:pt x="1051" y="1206"/>
                  </a:lnTo>
                  <a:lnTo>
                    <a:pt x="1099" y="1170"/>
                  </a:lnTo>
                  <a:lnTo>
                    <a:pt x="1143" y="1131"/>
                  </a:lnTo>
                  <a:lnTo>
                    <a:pt x="1183" y="1087"/>
                  </a:lnTo>
                  <a:lnTo>
                    <a:pt x="1218" y="1040"/>
                  </a:lnTo>
                  <a:lnTo>
                    <a:pt x="1249" y="990"/>
                  </a:lnTo>
                  <a:lnTo>
                    <a:pt x="1275" y="936"/>
                  </a:lnTo>
                  <a:lnTo>
                    <a:pt x="1296" y="881"/>
                  </a:lnTo>
                  <a:lnTo>
                    <a:pt x="1311" y="822"/>
                  </a:lnTo>
                  <a:lnTo>
                    <a:pt x="1320" y="762"/>
                  </a:lnTo>
                  <a:lnTo>
                    <a:pt x="1323" y="699"/>
                  </a:lnTo>
                  <a:lnTo>
                    <a:pt x="1320" y="636"/>
                  </a:lnTo>
                  <a:lnTo>
                    <a:pt x="1311" y="576"/>
                  </a:lnTo>
                  <a:lnTo>
                    <a:pt x="1296" y="516"/>
                  </a:lnTo>
                  <a:lnTo>
                    <a:pt x="1275" y="460"/>
                  </a:lnTo>
                  <a:lnTo>
                    <a:pt x="1249" y="407"/>
                  </a:lnTo>
                  <a:lnTo>
                    <a:pt x="1218" y="357"/>
                  </a:lnTo>
                  <a:lnTo>
                    <a:pt x="1183" y="309"/>
                  </a:lnTo>
                  <a:lnTo>
                    <a:pt x="1143" y="266"/>
                  </a:lnTo>
                  <a:lnTo>
                    <a:pt x="1099" y="226"/>
                  </a:lnTo>
                  <a:lnTo>
                    <a:pt x="1051" y="192"/>
                  </a:lnTo>
                  <a:lnTo>
                    <a:pt x="1001" y="161"/>
                  </a:lnTo>
                  <a:lnTo>
                    <a:pt x="947" y="135"/>
                  </a:lnTo>
                  <a:lnTo>
                    <a:pt x="890" y="114"/>
                  </a:lnTo>
                  <a:lnTo>
                    <a:pt x="830" y="100"/>
                  </a:lnTo>
                  <a:lnTo>
                    <a:pt x="770" y="90"/>
                  </a:lnTo>
                  <a:lnTo>
                    <a:pt x="707" y="87"/>
                  </a:lnTo>
                  <a:close/>
                  <a:moveTo>
                    <a:pt x="707" y="0"/>
                  </a:moveTo>
                  <a:lnTo>
                    <a:pt x="775" y="3"/>
                  </a:lnTo>
                  <a:lnTo>
                    <a:pt x="841" y="12"/>
                  </a:lnTo>
                  <a:lnTo>
                    <a:pt x="905" y="27"/>
                  </a:lnTo>
                  <a:lnTo>
                    <a:pt x="966" y="49"/>
                  </a:lnTo>
                  <a:lnTo>
                    <a:pt x="1024" y="74"/>
                  </a:lnTo>
                  <a:lnTo>
                    <a:pt x="1081" y="106"/>
                  </a:lnTo>
                  <a:lnTo>
                    <a:pt x="1134" y="142"/>
                  </a:lnTo>
                  <a:lnTo>
                    <a:pt x="1182" y="183"/>
                  </a:lnTo>
                  <a:lnTo>
                    <a:pt x="1227" y="227"/>
                  </a:lnTo>
                  <a:lnTo>
                    <a:pt x="1268" y="275"/>
                  </a:lnTo>
                  <a:lnTo>
                    <a:pt x="1305" y="328"/>
                  </a:lnTo>
                  <a:lnTo>
                    <a:pt x="1336" y="383"/>
                  </a:lnTo>
                  <a:lnTo>
                    <a:pt x="1363" y="442"/>
                  </a:lnTo>
                  <a:lnTo>
                    <a:pt x="1383" y="502"/>
                  </a:lnTo>
                  <a:lnTo>
                    <a:pt x="1399" y="565"/>
                  </a:lnTo>
                  <a:lnTo>
                    <a:pt x="1409" y="632"/>
                  </a:lnTo>
                  <a:lnTo>
                    <a:pt x="1412" y="699"/>
                  </a:lnTo>
                  <a:lnTo>
                    <a:pt x="1409" y="766"/>
                  </a:lnTo>
                  <a:lnTo>
                    <a:pt x="1399" y="831"/>
                  </a:lnTo>
                  <a:lnTo>
                    <a:pt x="1383" y="895"/>
                  </a:lnTo>
                  <a:lnTo>
                    <a:pt x="1363" y="956"/>
                  </a:lnTo>
                  <a:lnTo>
                    <a:pt x="1336" y="1014"/>
                  </a:lnTo>
                  <a:lnTo>
                    <a:pt x="1305" y="1069"/>
                  </a:lnTo>
                  <a:lnTo>
                    <a:pt x="1268" y="1121"/>
                  </a:lnTo>
                  <a:lnTo>
                    <a:pt x="1227" y="1170"/>
                  </a:lnTo>
                  <a:lnTo>
                    <a:pt x="1182" y="1215"/>
                  </a:lnTo>
                  <a:lnTo>
                    <a:pt x="1134" y="1255"/>
                  </a:lnTo>
                  <a:lnTo>
                    <a:pt x="1081" y="1291"/>
                  </a:lnTo>
                  <a:lnTo>
                    <a:pt x="1024" y="1322"/>
                  </a:lnTo>
                  <a:lnTo>
                    <a:pt x="966" y="1349"/>
                  </a:lnTo>
                  <a:lnTo>
                    <a:pt x="905" y="1369"/>
                  </a:lnTo>
                  <a:lnTo>
                    <a:pt x="841" y="1384"/>
                  </a:lnTo>
                  <a:lnTo>
                    <a:pt x="775" y="1395"/>
                  </a:lnTo>
                  <a:lnTo>
                    <a:pt x="707" y="1398"/>
                  </a:lnTo>
                  <a:lnTo>
                    <a:pt x="639" y="1395"/>
                  </a:lnTo>
                  <a:lnTo>
                    <a:pt x="573" y="1384"/>
                  </a:lnTo>
                  <a:lnTo>
                    <a:pt x="508" y="1369"/>
                  </a:lnTo>
                  <a:lnTo>
                    <a:pt x="447" y="1349"/>
                  </a:lnTo>
                  <a:lnTo>
                    <a:pt x="388" y="1322"/>
                  </a:lnTo>
                  <a:lnTo>
                    <a:pt x="331" y="1291"/>
                  </a:lnTo>
                  <a:lnTo>
                    <a:pt x="279" y="1255"/>
                  </a:lnTo>
                  <a:lnTo>
                    <a:pt x="230" y="1215"/>
                  </a:lnTo>
                  <a:lnTo>
                    <a:pt x="185" y="1170"/>
                  </a:lnTo>
                  <a:lnTo>
                    <a:pt x="145" y="1121"/>
                  </a:lnTo>
                  <a:lnTo>
                    <a:pt x="108" y="1069"/>
                  </a:lnTo>
                  <a:lnTo>
                    <a:pt x="77" y="1014"/>
                  </a:lnTo>
                  <a:lnTo>
                    <a:pt x="50" y="956"/>
                  </a:lnTo>
                  <a:lnTo>
                    <a:pt x="28" y="895"/>
                  </a:lnTo>
                  <a:lnTo>
                    <a:pt x="13" y="831"/>
                  </a:lnTo>
                  <a:lnTo>
                    <a:pt x="3" y="766"/>
                  </a:lnTo>
                  <a:lnTo>
                    <a:pt x="0" y="699"/>
                  </a:lnTo>
                  <a:lnTo>
                    <a:pt x="3" y="632"/>
                  </a:lnTo>
                  <a:lnTo>
                    <a:pt x="13" y="565"/>
                  </a:lnTo>
                  <a:lnTo>
                    <a:pt x="28" y="502"/>
                  </a:lnTo>
                  <a:lnTo>
                    <a:pt x="50" y="442"/>
                  </a:lnTo>
                  <a:lnTo>
                    <a:pt x="77" y="383"/>
                  </a:lnTo>
                  <a:lnTo>
                    <a:pt x="108" y="328"/>
                  </a:lnTo>
                  <a:lnTo>
                    <a:pt x="145" y="275"/>
                  </a:lnTo>
                  <a:lnTo>
                    <a:pt x="185" y="227"/>
                  </a:lnTo>
                  <a:lnTo>
                    <a:pt x="230" y="183"/>
                  </a:lnTo>
                  <a:lnTo>
                    <a:pt x="279" y="142"/>
                  </a:lnTo>
                  <a:lnTo>
                    <a:pt x="331" y="106"/>
                  </a:lnTo>
                  <a:lnTo>
                    <a:pt x="388" y="74"/>
                  </a:lnTo>
                  <a:lnTo>
                    <a:pt x="447" y="49"/>
                  </a:lnTo>
                  <a:lnTo>
                    <a:pt x="508" y="27"/>
                  </a:lnTo>
                  <a:lnTo>
                    <a:pt x="573" y="12"/>
                  </a:lnTo>
                  <a:lnTo>
                    <a:pt x="639" y="3"/>
                  </a:lnTo>
                  <a:lnTo>
                    <a:pt x="7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1" rIns="121920" bIns="60961" numCol="1" anchor="t" anchorCtr="0" compatLnSpc="1"/>
            <a:lstStyle/>
            <a:p>
              <a:pPr defTabSz="1188085"/>
              <a:endParaRPr lang="es-ES" sz="935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63" name="Freeform 31"/>
            <p:cNvSpPr>
              <a:spLocks noEditPoints="1"/>
            </p:cNvSpPr>
            <p:nvPr/>
          </p:nvSpPr>
          <p:spPr bwMode="auto">
            <a:xfrm>
              <a:off x="13473" y="6359"/>
              <a:ext cx="403" cy="400"/>
            </a:xfrm>
            <a:custGeom>
              <a:avLst/>
              <a:gdLst>
                <a:gd name="T0" fmla="*/ 361 w 806"/>
                <a:gd name="T1" fmla="*/ 103 h 800"/>
                <a:gd name="T2" fmla="*/ 285 w 806"/>
                <a:gd name="T3" fmla="*/ 123 h 800"/>
                <a:gd name="T4" fmla="*/ 217 w 806"/>
                <a:gd name="T5" fmla="*/ 162 h 800"/>
                <a:gd name="T6" fmla="*/ 162 w 806"/>
                <a:gd name="T7" fmla="*/ 216 h 800"/>
                <a:gd name="T8" fmla="*/ 123 w 806"/>
                <a:gd name="T9" fmla="*/ 283 h 800"/>
                <a:gd name="T10" fmla="*/ 103 w 806"/>
                <a:gd name="T11" fmla="*/ 359 h 800"/>
                <a:gd name="T12" fmla="*/ 103 w 806"/>
                <a:gd name="T13" fmla="*/ 440 h 800"/>
                <a:gd name="T14" fmla="*/ 123 w 806"/>
                <a:gd name="T15" fmla="*/ 517 h 800"/>
                <a:gd name="T16" fmla="*/ 162 w 806"/>
                <a:gd name="T17" fmla="*/ 583 h 800"/>
                <a:gd name="T18" fmla="*/ 217 w 806"/>
                <a:gd name="T19" fmla="*/ 637 h 800"/>
                <a:gd name="T20" fmla="*/ 285 w 806"/>
                <a:gd name="T21" fmla="*/ 676 h 800"/>
                <a:gd name="T22" fmla="*/ 361 w 806"/>
                <a:gd name="T23" fmla="*/ 696 h 800"/>
                <a:gd name="T24" fmla="*/ 443 w 806"/>
                <a:gd name="T25" fmla="*/ 696 h 800"/>
                <a:gd name="T26" fmla="*/ 520 w 806"/>
                <a:gd name="T27" fmla="*/ 676 h 800"/>
                <a:gd name="T28" fmla="*/ 587 w 806"/>
                <a:gd name="T29" fmla="*/ 637 h 800"/>
                <a:gd name="T30" fmla="*/ 642 w 806"/>
                <a:gd name="T31" fmla="*/ 583 h 800"/>
                <a:gd name="T32" fmla="*/ 681 w 806"/>
                <a:gd name="T33" fmla="*/ 517 h 800"/>
                <a:gd name="T34" fmla="*/ 702 w 806"/>
                <a:gd name="T35" fmla="*/ 440 h 800"/>
                <a:gd name="T36" fmla="*/ 702 w 806"/>
                <a:gd name="T37" fmla="*/ 359 h 800"/>
                <a:gd name="T38" fmla="*/ 681 w 806"/>
                <a:gd name="T39" fmla="*/ 283 h 800"/>
                <a:gd name="T40" fmla="*/ 642 w 806"/>
                <a:gd name="T41" fmla="*/ 216 h 800"/>
                <a:gd name="T42" fmla="*/ 587 w 806"/>
                <a:gd name="T43" fmla="*/ 162 h 800"/>
                <a:gd name="T44" fmla="*/ 520 w 806"/>
                <a:gd name="T45" fmla="*/ 123 h 800"/>
                <a:gd name="T46" fmla="*/ 443 w 806"/>
                <a:gd name="T47" fmla="*/ 103 h 800"/>
                <a:gd name="T48" fmla="*/ 403 w 806"/>
                <a:gd name="T49" fmla="*/ 0 h 800"/>
                <a:gd name="T50" fmla="*/ 502 w 806"/>
                <a:gd name="T51" fmla="*/ 12 h 800"/>
                <a:gd name="T52" fmla="*/ 591 w 806"/>
                <a:gd name="T53" fmla="*/ 47 h 800"/>
                <a:gd name="T54" fmla="*/ 670 w 806"/>
                <a:gd name="T55" fmla="*/ 101 h 800"/>
                <a:gd name="T56" fmla="*/ 734 w 806"/>
                <a:gd name="T57" fmla="*/ 171 h 800"/>
                <a:gd name="T58" fmla="*/ 778 w 806"/>
                <a:gd name="T59" fmla="*/ 255 h 800"/>
                <a:gd name="T60" fmla="*/ 803 w 806"/>
                <a:gd name="T61" fmla="*/ 349 h 800"/>
                <a:gd name="T62" fmla="*/ 803 w 806"/>
                <a:gd name="T63" fmla="*/ 450 h 800"/>
                <a:gd name="T64" fmla="*/ 778 w 806"/>
                <a:gd name="T65" fmla="*/ 544 h 800"/>
                <a:gd name="T66" fmla="*/ 734 w 806"/>
                <a:gd name="T67" fmla="*/ 628 h 800"/>
                <a:gd name="T68" fmla="*/ 670 w 806"/>
                <a:gd name="T69" fmla="*/ 698 h 800"/>
                <a:gd name="T70" fmla="*/ 591 w 806"/>
                <a:gd name="T71" fmla="*/ 753 h 800"/>
                <a:gd name="T72" fmla="*/ 502 w 806"/>
                <a:gd name="T73" fmla="*/ 787 h 800"/>
                <a:gd name="T74" fmla="*/ 403 w 806"/>
                <a:gd name="T75" fmla="*/ 800 h 800"/>
                <a:gd name="T76" fmla="*/ 303 w 806"/>
                <a:gd name="T77" fmla="*/ 787 h 800"/>
                <a:gd name="T78" fmla="*/ 213 w 806"/>
                <a:gd name="T79" fmla="*/ 753 h 800"/>
                <a:gd name="T80" fmla="*/ 135 w 806"/>
                <a:gd name="T81" fmla="*/ 698 h 800"/>
                <a:gd name="T82" fmla="*/ 72 w 806"/>
                <a:gd name="T83" fmla="*/ 628 h 800"/>
                <a:gd name="T84" fmla="*/ 26 w 806"/>
                <a:gd name="T85" fmla="*/ 544 h 800"/>
                <a:gd name="T86" fmla="*/ 3 w 806"/>
                <a:gd name="T87" fmla="*/ 450 h 800"/>
                <a:gd name="T88" fmla="*/ 3 w 806"/>
                <a:gd name="T89" fmla="*/ 349 h 800"/>
                <a:gd name="T90" fmla="*/ 26 w 806"/>
                <a:gd name="T91" fmla="*/ 255 h 800"/>
                <a:gd name="T92" fmla="*/ 72 w 806"/>
                <a:gd name="T93" fmla="*/ 171 h 800"/>
                <a:gd name="T94" fmla="*/ 135 w 806"/>
                <a:gd name="T95" fmla="*/ 101 h 800"/>
                <a:gd name="T96" fmla="*/ 213 w 806"/>
                <a:gd name="T97" fmla="*/ 47 h 800"/>
                <a:gd name="T98" fmla="*/ 303 w 806"/>
                <a:gd name="T99" fmla="*/ 12 h 800"/>
                <a:gd name="T100" fmla="*/ 403 w 806"/>
                <a:gd name="T101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06" h="800">
                  <a:moveTo>
                    <a:pt x="403" y="100"/>
                  </a:moveTo>
                  <a:lnTo>
                    <a:pt x="361" y="103"/>
                  </a:lnTo>
                  <a:lnTo>
                    <a:pt x="322" y="110"/>
                  </a:lnTo>
                  <a:lnTo>
                    <a:pt x="285" y="123"/>
                  </a:lnTo>
                  <a:lnTo>
                    <a:pt x="250" y="141"/>
                  </a:lnTo>
                  <a:lnTo>
                    <a:pt x="217" y="162"/>
                  </a:lnTo>
                  <a:lnTo>
                    <a:pt x="188" y="188"/>
                  </a:lnTo>
                  <a:lnTo>
                    <a:pt x="162" y="216"/>
                  </a:lnTo>
                  <a:lnTo>
                    <a:pt x="141" y="248"/>
                  </a:lnTo>
                  <a:lnTo>
                    <a:pt x="123" y="283"/>
                  </a:lnTo>
                  <a:lnTo>
                    <a:pt x="110" y="321"/>
                  </a:lnTo>
                  <a:lnTo>
                    <a:pt x="103" y="359"/>
                  </a:lnTo>
                  <a:lnTo>
                    <a:pt x="100" y="400"/>
                  </a:lnTo>
                  <a:lnTo>
                    <a:pt x="103" y="440"/>
                  </a:lnTo>
                  <a:lnTo>
                    <a:pt x="110" y="479"/>
                  </a:lnTo>
                  <a:lnTo>
                    <a:pt x="123" y="517"/>
                  </a:lnTo>
                  <a:lnTo>
                    <a:pt x="141" y="550"/>
                  </a:lnTo>
                  <a:lnTo>
                    <a:pt x="162" y="583"/>
                  </a:lnTo>
                  <a:lnTo>
                    <a:pt x="188" y="612"/>
                  </a:lnTo>
                  <a:lnTo>
                    <a:pt x="217" y="637"/>
                  </a:lnTo>
                  <a:lnTo>
                    <a:pt x="250" y="659"/>
                  </a:lnTo>
                  <a:lnTo>
                    <a:pt x="285" y="676"/>
                  </a:lnTo>
                  <a:lnTo>
                    <a:pt x="322" y="688"/>
                  </a:lnTo>
                  <a:lnTo>
                    <a:pt x="361" y="696"/>
                  </a:lnTo>
                  <a:lnTo>
                    <a:pt x="403" y="699"/>
                  </a:lnTo>
                  <a:lnTo>
                    <a:pt x="443" y="696"/>
                  </a:lnTo>
                  <a:lnTo>
                    <a:pt x="483" y="688"/>
                  </a:lnTo>
                  <a:lnTo>
                    <a:pt x="520" y="676"/>
                  </a:lnTo>
                  <a:lnTo>
                    <a:pt x="555" y="659"/>
                  </a:lnTo>
                  <a:lnTo>
                    <a:pt x="587" y="637"/>
                  </a:lnTo>
                  <a:lnTo>
                    <a:pt x="616" y="612"/>
                  </a:lnTo>
                  <a:lnTo>
                    <a:pt x="642" y="583"/>
                  </a:lnTo>
                  <a:lnTo>
                    <a:pt x="664" y="550"/>
                  </a:lnTo>
                  <a:lnTo>
                    <a:pt x="681" y="517"/>
                  </a:lnTo>
                  <a:lnTo>
                    <a:pt x="694" y="479"/>
                  </a:lnTo>
                  <a:lnTo>
                    <a:pt x="702" y="440"/>
                  </a:lnTo>
                  <a:lnTo>
                    <a:pt x="705" y="400"/>
                  </a:lnTo>
                  <a:lnTo>
                    <a:pt x="702" y="359"/>
                  </a:lnTo>
                  <a:lnTo>
                    <a:pt x="694" y="321"/>
                  </a:lnTo>
                  <a:lnTo>
                    <a:pt x="681" y="283"/>
                  </a:lnTo>
                  <a:lnTo>
                    <a:pt x="664" y="248"/>
                  </a:lnTo>
                  <a:lnTo>
                    <a:pt x="642" y="216"/>
                  </a:lnTo>
                  <a:lnTo>
                    <a:pt x="616" y="188"/>
                  </a:lnTo>
                  <a:lnTo>
                    <a:pt x="587" y="162"/>
                  </a:lnTo>
                  <a:lnTo>
                    <a:pt x="555" y="141"/>
                  </a:lnTo>
                  <a:lnTo>
                    <a:pt x="520" y="123"/>
                  </a:lnTo>
                  <a:lnTo>
                    <a:pt x="483" y="110"/>
                  </a:lnTo>
                  <a:lnTo>
                    <a:pt x="443" y="103"/>
                  </a:lnTo>
                  <a:lnTo>
                    <a:pt x="403" y="100"/>
                  </a:lnTo>
                  <a:close/>
                  <a:moveTo>
                    <a:pt x="403" y="0"/>
                  </a:moveTo>
                  <a:lnTo>
                    <a:pt x="453" y="3"/>
                  </a:lnTo>
                  <a:lnTo>
                    <a:pt x="502" y="12"/>
                  </a:lnTo>
                  <a:lnTo>
                    <a:pt x="548" y="26"/>
                  </a:lnTo>
                  <a:lnTo>
                    <a:pt x="591" y="47"/>
                  </a:lnTo>
                  <a:lnTo>
                    <a:pt x="633" y="71"/>
                  </a:lnTo>
                  <a:lnTo>
                    <a:pt x="670" y="101"/>
                  </a:lnTo>
                  <a:lnTo>
                    <a:pt x="704" y="134"/>
                  </a:lnTo>
                  <a:lnTo>
                    <a:pt x="734" y="171"/>
                  </a:lnTo>
                  <a:lnTo>
                    <a:pt x="758" y="211"/>
                  </a:lnTo>
                  <a:lnTo>
                    <a:pt x="778" y="255"/>
                  </a:lnTo>
                  <a:lnTo>
                    <a:pt x="794" y="301"/>
                  </a:lnTo>
                  <a:lnTo>
                    <a:pt x="803" y="349"/>
                  </a:lnTo>
                  <a:lnTo>
                    <a:pt x="806" y="400"/>
                  </a:lnTo>
                  <a:lnTo>
                    <a:pt x="803" y="450"/>
                  </a:lnTo>
                  <a:lnTo>
                    <a:pt x="794" y="498"/>
                  </a:lnTo>
                  <a:lnTo>
                    <a:pt x="778" y="544"/>
                  </a:lnTo>
                  <a:lnTo>
                    <a:pt x="758" y="587"/>
                  </a:lnTo>
                  <a:lnTo>
                    <a:pt x="734" y="628"/>
                  </a:lnTo>
                  <a:lnTo>
                    <a:pt x="704" y="665"/>
                  </a:lnTo>
                  <a:lnTo>
                    <a:pt x="670" y="698"/>
                  </a:lnTo>
                  <a:lnTo>
                    <a:pt x="633" y="727"/>
                  </a:lnTo>
                  <a:lnTo>
                    <a:pt x="591" y="753"/>
                  </a:lnTo>
                  <a:lnTo>
                    <a:pt x="548" y="772"/>
                  </a:lnTo>
                  <a:lnTo>
                    <a:pt x="502" y="787"/>
                  </a:lnTo>
                  <a:lnTo>
                    <a:pt x="453" y="796"/>
                  </a:lnTo>
                  <a:lnTo>
                    <a:pt x="403" y="800"/>
                  </a:lnTo>
                  <a:lnTo>
                    <a:pt x="352" y="796"/>
                  </a:lnTo>
                  <a:lnTo>
                    <a:pt x="303" y="787"/>
                  </a:lnTo>
                  <a:lnTo>
                    <a:pt x="256" y="772"/>
                  </a:lnTo>
                  <a:lnTo>
                    <a:pt x="213" y="753"/>
                  </a:lnTo>
                  <a:lnTo>
                    <a:pt x="172" y="727"/>
                  </a:lnTo>
                  <a:lnTo>
                    <a:pt x="135" y="698"/>
                  </a:lnTo>
                  <a:lnTo>
                    <a:pt x="101" y="665"/>
                  </a:lnTo>
                  <a:lnTo>
                    <a:pt x="72" y="628"/>
                  </a:lnTo>
                  <a:lnTo>
                    <a:pt x="46" y="587"/>
                  </a:lnTo>
                  <a:lnTo>
                    <a:pt x="26" y="544"/>
                  </a:lnTo>
                  <a:lnTo>
                    <a:pt x="12" y="498"/>
                  </a:lnTo>
                  <a:lnTo>
                    <a:pt x="3" y="450"/>
                  </a:lnTo>
                  <a:lnTo>
                    <a:pt x="0" y="400"/>
                  </a:lnTo>
                  <a:lnTo>
                    <a:pt x="3" y="349"/>
                  </a:lnTo>
                  <a:lnTo>
                    <a:pt x="12" y="301"/>
                  </a:lnTo>
                  <a:lnTo>
                    <a:pt x="26" y="255"/>
                  </a:lnTo>
                  <a:lnTo>
                    <a:pt x="46" y="211"/>
                  </a:lnTo>
                  <a:lnTo>
                    <a:pt x="72" y="171"/>
                  </a:lnTo>
                  <a:lnTo>
                    <a:pt x="101" y="134"/>
                  </a:lnTo>
                  <a:lnTo>
                    <a:pt x="135" y="101"/>
                  </a:lnTo>
                  <a:lnTo>
                    <a:pt x="172" y="71"/>
                  </a:lnTo>
                  <a:lnTo>
                    <a:pt x="213" y="47"/>
                  </a:lnTo>
                  <a:lnTo>
                    <a:pt x="256" y="26"/>
                  </a:lnTo>
                  <a:lnTo>
                    <a:pt x="303" y="12"/>
                  </a:lnTo>
                  <a:lnTo>
                    <a:pt x="352" y="3"/>
                  </a:lnTo>
                  <a:lnTo>
                    <a:pt x="4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1" rIns="121920" bIns="60961" numCol="1" anchor="t" anchorCtr="0" compatLnSpc="1"/>
            <a:lstStyle/>
            <a:p>
              <a:pPr defTabSz="1188085"/>
              <a:endParaRPr lang="es-ES" sz="935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76" grpId="0" animBg="1"/>
      <p:bldP spid="13" grpId="0" animBg="1"/>
      <p:bldP spid="12" grpId="0" animBg="1"/>
      <p:bldP spid="10" grpId="0" animBg="1"/>
      <p:bldP spid="9" grpId="0" animBg="1"/>
      <p:bldP spid="8" grpId="0" animBg="1"/>
      <p:bldP spid="4" grpId="0" animBg="1"/>
      <p:bldP spid="5" grpId="0" animBg="1"/>
      <p:bldP spid="6" grpId="0" animBg="1"/>
      <p:bldP spid="7" grpId="0" animBg="1"/>
      <p:bldP spid="11" grpId="0" animBg="1"/>
      <p:bldP spid="20" grpId="0" animBg="1"/>
      <p:bldP spid="15" grpId="0"/>
      <p:bldP spid="16" grpId="0"/>
      <p:bldP spid="17" grpId="0"/>
      <p:bldP spid="18" grpId="0"/>
      <p:bldP spid="19" grpId="0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01"/>
          <p:cNvSpPr>
            <a:spLocks noChangeArrowheads="1"/>
          </p:cNvSpPr>
          <p:nvPr/>
        </p:nvSpPr>
        <p:spPr bwMode="auto">
          <a:xfrm>
            <a:off x="5056191" y="2722052"/>
            <a:ext cx="2095500" cy="2095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单击编辑标题</a:t>
            </a:r>
          </a:p>
        </p:txBody>
      </p:sp>
      <p:sp>
        <p:nvSpPr>
          <p:cNvPr id="5" name="Shape 1302"/>
          <p:cNvSpPr/>
          <p:nvPr/>
        </p:nvSpPr>
        <p:spPr bwMode="auto">
          <a:xfrm>
            <a:off x="6580193" y="1622741"/>
            <a:ext cx="952500" cy="952335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6" name="Shape 1305"/>
          <p:cNvSpPr/>
          <p:nvPr/>
        </p:nvSpPr>
        <p:spPr bwMode="auto">
          <a:xfrm>
            <a:off x="5772152" y="1824319"/>
            <a:ext cx="671512" cy="30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266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7" name="Shape 1306"/>
          <p:cNvSpPr/>
          <p:nvPr/>
        </p:nvSpPr>
        <p:spPr bwMode="auto">
          <a:xfrm rot="7172730">
            <a:off x="7432737" y="4687667"/>
            <a:ext cx="671395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</a:pPr>
            <a:endParaRPr sz="2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8" name="Shape 1307"/>
          <p:cNvSpPr/>
          <p:nvPr/>
        </p:nvSpPr>
        <p:spPr bwMode="auto">
          <a:xfrm rot="3600000">
            <a:off x="7429564" y="2786173"/>
            <a:ext cx="671395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</a:pPr>
            <a:endParaRPr sz="2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9" name="Shape 1308"/>
          <p:cNvSpPr/>
          <p:nvPr/>
        </p:nvSpPr>
        <p:spPr bwMode="auto">
          <a:xfrm rot="10800000">
            <a:off x="5762631" y="5654292"/>
            <a:ext cx="673100" cy="30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</a:pPr>
            <a:endParaRPr sz="2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0" name="Shape 1309"/>
          <p:cNvSpPr/>
          <p:nvPr/>
        </p:nvSpPr>
        <p:spPr bwMode="auto">
          <a:xfrm rot="18000000">
            <a:off x="4110103" y="2778238"/>
            <a:ext cx="672983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</a:pPr>
            <a:endParaRPr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Shape 1310"/>
          <p:cNvSpPr/>
          <p:nvPr/>
        </p:nvSpPr>
        <p:spPr bwMode="auto">
          <a:xfrm rot="14400000">
            <a:off x="4106926" y="4692428"/>
            <a:ext cx="671397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</a:pPr>
            <a:endParaRPr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Shape 1312"/>
          <p:cNvSpPr/>
          <p:nvPr/>
        </p:nvSpPr>
        <p:spPr bwMode="auto">
          <a:xfrm>
            <a:off x="7535867" y="3267107"/>
            <a:ext cx="952500" cy="950748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3" name="Shape 1315"/>
          <p:cNvSpPr/>
          <p:nvPr/>
        </p:nvSpPr>
        <p:spPr bwMode="auto">
          <a:xfrm>
            <a:off x="3721101" y="3267107"/>
            <a:ext cx="950912" cy="950748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6</a:t>
            </a:r>
          </a:p>
        </p:txBody>
      </p:sp>
      <p:sp>
        <p:nvSpPr>
          <p:cNvPr id="14" name="Shape 1318"/>
          <p:cNvSpPr/>
          <p:nvPr/>
        </p:nvSpPr>
        <p:spPr bwMode="auto">
          <a:xfrm>
            <a:off x="4673606" y="1622741"/>
            <a:ext cx="952500" cy="952335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2847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7419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1991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6563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zh-CN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Shape 1321"/>
          <p:cNvSpPr/>
          <p:nvPr/>
        </p:nvSpPr>
        <p:spPr bwMode="auto">
          <a:xfrm>
            <a:off x="4673606" y="4919406"/>
            <a:ext cx="952500" cy="952335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16" name="Shape 1324"/>
          <p:cNvSpPr/>
          <p:nvPr/>
        </p:nvSpPr>
        <p:spPr bwMode="auto">
          <a:xfrm>
            <a:off x="6581781" y="4919406"/>
            <a:ext cx="952500" cy="952335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17" name="Subtitle 2"/>
          <p:cNvSpPr txBox="1"/>
          <p:nvPr/>
        </p:nvSpPr>
        <p:spPr bwMode="auto">
          <a:xfrm>
            <a:off x="7708907" y="1963995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7713665" y="1627503"/>
            <a:ext cx="2330452" cy="36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</a:p>
        </p:txBody>
      </p:sp>
      <p:sp>
        <p:nvSpPr>
          <p:cNvPr id="19" name="Subtitle 2"/>
          <p:cNvSpPr txBox="1"/>
          <p:nvPr/>
        </p:nvSpPr>
        <p:spPr bwMode="auto">
          <a:xfrm>
            <a:off x="8599494" y="3633753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46"/>
          <p:cNvSpPr txBox="1">
            <a:spLocks noChangeArrowheads="1"/>
          </p:cNvSpPr>
          <p:nvPr/>
        </p:nvSpPr>
        <p:spPr bwMode="auto">
          <a:xfrm>
            <a:off x="8604253" y="3297264"/>
            <a:ext cx="2330452" cy="36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</a:p>
        </p:txBody>
      </p:sp>
      <p:sp>
        <p:nvSpPr>
          <p:cNvPr id="21" name="Subtitle 2"/>
          <p:cNvSpPr txBox="1"/>
          <p:nvPr/>
        </p:nvSpPr>
        <p:spPr bwMode="auto">
          <a:xfrm>
            <a:off x="7680333" y="5389223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46"/>
          <p:cNvSpPr txBox="1">
            <a:spLocks noChangeArrowheads="1"/>
          </p:cNvSpPr>
          <p:nvPr/>
        </p:nvSpPr>
        <p:spPr bwMode="auto">
          <a:xfrm>
            <a:off x="7685091" y="5052733"/>
            <a:ext cx="2330452" cy="36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</a:p>
        </p:txBody>
      </p:sp>
      <p:sp>
        <p:nvSpPr>
          <p:cNvPr id="23" name="Subtitle 2"/>
          <p:cNvSpPr txBox="1"/>
          <p:nvPr/>
        </p:nvSpPr>
        <p:spPr bwMode="auto">
          <a:xfrm>
            <a:off x="1104315" y="1854473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r"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TextBox 46"/>
          <p:cNvSpPr txBox="1">
            <a:spLocks noChangeArrowheads="1"/>
          </p:cNvSpPr>
          <p:nvPr/>
        </p:nvSpPr>
        <p:spPr bwMode="auto">
          <a:xfrm>
            <a:off x="2805611" y="1517984"/>
            <a:ext cx="2330452" cy="36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</a:p>
        </p:txBody>
      </p:sp>
      <p:sp>
        <p:nvSpPr>
          <p:cNvPr id="25" name="Subtitle 2"/>
          <p:cNvSpPr txBox="1"/>
          <p:nvPr/>
        </p:nvSpPr>
        <p:spPr bwMode="auto">
          <a:xfrm>
            <a:off x="463555" y="3694068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r"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46"/>
          <p:cNvSpPr txBox="1">
            <a:spLocks noChangeArrowheads="1"/>
          </p:cNvSpPr>
          <p:nvPr/>
        </p:nvSpPr>
        <p:spPr bwMode="auto">
          <a:xfrm>
            <a:off x="2133654" y="3357577"/>
            <a:ext cx="2330452" cy="369334"/>
          </a:xfrm>
          <a:prstGeom prst="rect">
            <a:avLst/>
          </a:prstGeom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</a:p>
        </p:txBody>
      </p:sp>
      <p:sp>
        <p:nvSpPr>
          <p:cNvPr id="27" name="Subtitle 2"/>
          <p:cNvSpPr txBox="1"/>
          <p:nvPr/>
        </p:nvSpPr>
        <p:spPr bwMode="auto">
          <a:xfrm>
            <a:off x="1104315" y="5389223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r"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2805611" y="5052733"/>
            <a:ext cx="2330452" cy="369334"/>
          </a:xfrm>
          <a:prstGeom prst="rect">
            <a:avLst/>
          </a:prstGeom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500"/>
                            </p:stCondLst>
                            <p:childTnLst>
                              <p:par>
                                <p:cTn id="1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Other_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845300" y="3273425"/>
            <a:ext cx="0" cy="617539"/>
          </a:xfrm>
          <a:prstGeom prst="line">
            <a:avLst/>
          </a:prstGeom>
          <a:noFill/>
          <a:ln w="190500">
            <a:solidFill>
              <a:srgbClr val="F2F2F2"/>
            </a:solidFill>
            <a:rou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atinLnBrk="1">
              <a:defRPr/>
            </a:pPr>
            <a:endParaRPr lang="zh-CN" altLang="en-US" sz="1600" b="1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MH_Other_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480051" y="3273425"/>
            <a:ext cx="0" cy="617539"/>
          </a:xfrm>
          <a:prstGeom prst="line">
            <a:avLst/>
          </a:prstGeom>
          <a:noFill/>
          <a:ln w="190500">
            <a:solidFill>
              <a:srgbClr val="F2F2F2"/>
            </a:solidFill>
            <a:rou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atinLnBrk="1">
              <a:defRPr/>
            </a:pPr>
            <a:endParaRPr lang="zh-CN" altLang="en-US" sz="1600" b="1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MH_Other_3"/>
          <p:cNvSpPr/>
          <p:nvPr>
            <p:custDataLst>
              <p:tags r:id="rId5"/>
            </p:custDataLst>
          </p:nvPr>
        </p:nvSpPr>
        <p:spPr bwMode="auto">
          <a:xfrm flipH="1">
            <a:off x="7161213" y="3273426"/>
            <a:ext cx="1016000" cy="1296988"/>
          </a:xfrm>
          <a:custGeom>
            <a:avLst/>
            <a:gdLst>
              <a:gd name="T0" fmla="*/ 0 w 635"/>
              <a:gd name="T1" fmla="*/ 0 h 953"/>
              <a:gd name="T2" fmla="*/ 0 w 635"/>
              <a:gd name="T3" fmla="*/ 1763712 h 953"/>
              <a:gd name="T4" fmla="*/ 935037 w 635"/>
              <a:gd name="T5" fmla="*/ 1763712 h 9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5" h="953">
                <a:moveTo>
                  <a:pt x="0" y="0"/>
                </a:moveTo>
                <a:lnTo>
                  <a:pt x="0" y="953"/>
                </a:lnTo>
                <a:lnTo>
                  <a:pt x="635" y="953"/>
                </a:lnTo>
              </a:path>
            </a:pathLst>
          </a:custGeom>
          <a:noFill/>
          <a:ln w="190500" cap="flat" cmpd="sng">
            <a:solidFill>
              <a:srgbClr val="F2F2F2"/>
            </a:solidFill>
            <a:rou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atinLnBrk="1">
              <a:defRPr/>
            </a:pPr>
            <a:endParaRPr lang="zh-CN" altLang="en-US" sz="1600" b="1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MH_Other_4"/>
          <p:cNvSpPr/>
          <p:nvPr>
            <p:custDataLst>
              <p:tags r:id="rId6"/>
            </p:custDataLst>
          </p:nvPr>
        </p:nvSpPr>
        <p:spPr bwMode="auto">
          <a:xfrm>
            <a:off x="4098926" y="3273426"/>
            <a:ext cx="1017588" cy="1296988"/>
          </a:xfrm>
          <a:custGeom>
            <a:avLst/>
            <a:gdLst>
              <a:gd name="T0" fmla="*/ 0 w 635"/>
              <a:gd name="T1" fmla="*/ 0 h 953"/>
              <a:gd name="T2" fmla="*/ 0 w 635"/>
              <a:gd name="T3" fmla="*/ 1763712 h 953"/>
              <a:gd name="T4" fmla="*/ 900113 w 635"/>
              <a:gd name="T5" fmla="*/ 1763712 h 9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5" h="953">
                <a:moveTo>
                  <a:pt x="0" y="0"/>
                </a:moveTo>
                <a:lnTo>
                  <a:pt x="0" y="953"/>
                </a:lnTo>
                <a:lnTo>
                  <a:pt x="635" y="953"/>
                </a:lnTo>
              </a:path>
            </a:pathLst>
          </a:custGeom>
          <a:noFill/>
          <a:ln w="190500" cap="flat" cmpd="sng">
            <a:solidFill>
              <a:srgbClr val="F2F2F2"/>
            </a:solidFill>
            <a:rou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atinLnBrk="1">
              <a:defRPr/>
            </a:pPr>
            <a:endParaRPr lang="zh-CN" altLang="en-US" sz="1600" b="1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MH_Other_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8375" y="2084388"/>
            <a:ext cx="1187451" cy="1187451"/>
          </a:xfrm>
          <a:prstGeom prst="roundRect">
            <a:avLst>
              <a:gd name="adj" fmla="val 1176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None/>
              <a:defRPr/>
            </a:pPr>
            <a:endParaRPr lang="zh-CN" altLang="en-US" sz="1600" b="1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3" name="MH_Other_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72037" y="2084388"/>
            <a:ext cx="1187451" cy="1187451"/>
          </a:xfrm>
          <a:prstGeom prst="roundRect">
            <a:avLst>
              <a:gd name="adj" fmla="val 1176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None/>
              <a:defRPr/>
            </a:pPr>
            <a:endParaRPr lang="zh-CN" altLang="en-US" sz="1600" b="1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6" name="MH_Other_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35700" y="2084388"/>
            <a:ext cx="1187451" cy="1187451"/>
          </a:xfrm>
          <a:prstGeom prst="roundRect">
            <a:avLst>
              <a:gd name="adj" fmla="val 1176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None/>
              <a:defRPr/>
            </a:pPr>
            <a:endParaRPr lang="zh-CN" altLang="en-US" sz="1600" b="1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MH_Other_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581900" y="2084388"/>
            <a:ext cx="1187451" cy="1187451"/>
          </a:xfrm>
          <a:prstGeom prst="roundRect">
            <a:avLst>
              <a:gd name="adj" fmla="val 1176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None/>
              <a:defRPr/>
            </a:pPr>
            <a:endParaRPr lang="zh-CN" altLang="en-US" sz="1600" b="1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082" name="MH_SubTitle_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49652" y="2112964"/>
            <a:ext cx="1103313" cy="695325"/>
          </a:xfrm>
          <a:prstGeom prst="roundRect">
            <a:avLst>
              <a:gd name="adj" fmla="val 15806"/>
            </a:avLst>
          </a:prstGeom>
          <a:solidFill>
            <a:schemeClr val="accent2"/>
          </a:solidFill>
          <a:ln>
            <a:noFill/>
          </a:ln>
        </p:spPr>
        <p:txBody>
          <a:bodyPr anchor="ctr">
            <a:normAutofit fontScale="85000" lnSpcReduction="10000"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3083" name="MH_SubTitle_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14900" y="2141539"/>
            <a:ext cx="1101725" cy="695325"/>
          </a:xfrm>
          <a:prstGeom prst="roundRect">
            <a:avLst>
              <a:gd name="adj" fmla="val 15806"/>
            </a:avLst>
          </a:prstGeom>
          <a:solidFill>
            <a:schemeClr val="accent3"/>
          </a:solidFill>
          <a:ln>
            <a:noFill/>
          </a:ln>
        </p:spPr>
        <p:txBody>
          <a:bodyPr anchor="ctr">
            <a:normAutofit fontScale="85000" lnSpcReduction="10000"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3084" name="MH_SubTitle_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78564" y="2141539"/>
            <a:ext cx="1101725" cy="695325"/>
          </a:xfrm>
          <a:prstGeom prst="roundRect">
            <a:avLst>
              <a:gd name="adj" fmla="val 15806"/>
            </a:avLst>
          </a:prstGeom>
          <a:solidFill>
            <a:schemeClr val="accent2"/>
          </a:solidFill>
          <a:ln>
            <a:noFill/>
          </a:ln>
        </p:spPr>
        <p:txBody>
          <a:bodyPr anchor="ctr">
            <a:normAutofit fontScale="85000" lnSpcReduction="10000"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3085" name="MH_SubTitle_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42226" y="2141539"/>
            <a:ext cx="1103313" cy="695325"/>
          </a:xfrm>
          <a:prstGeom prst="roundRect">
            <a:avLst>
              <a:gd name="adj" fmla="val 15806"/>
            </a:avLst>
          </a:prstGeom>
          <a:solidFill>
            <a:schemeClr val="accent3"/>
          </a:solidFill>
          <a:ln>
            <a:noFill/>
          </a:ln>
        </p:spPr>
        <p:txBody>
          <a:bodyPr anchor="ctr">
            <a:normAutofit fontScale="85000" lnSpcReduction="10000"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18" name="MH_Other_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94288" y="5208589"/>
            <a:ext cx="2159000" cy="576263"/>
          </a:xfrm>
          <a:prstGeom prst="ellipse">
            <a:avLst/>
          </a:prstGeom>
          <a:gradFill rotWithShape="1">
            <a:gsLst>
              <a:gs pos="0">
                <a:sysClr val="window" lastClr="FFFFFF">
                  <a:lumMod val="50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bg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bg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bg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None/>
              <a:defRPr/>
            </a:pPr>
            <a:endParaRPr lang="ko-KR" altLang="ko-KR" sz="1800" kern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MH_Title_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10202" y="3986213"/>
            <a:ext cx="1527175" cy="1525587"/>
          </a:xfrm>
          <a:prstGeom prst="ellipse">
            <a:avLst/>
          </a:prstGeom>
          <a:solidFill>
            <a:schemeClr val="accent1">
              <a:alpha val="97000"/>
            </a:schemeClr>
          </a:solidFill>
          <a:ln w="38100">
            <a:noFill/>
          </a:ln>
          <a:effectLst/>
        </p:spPr>
        <p:txBody>
          <a:bodyPr lIns="0" tIns="0" rIns="0" bIns="0" anchor="ctr">
            <a:normAutofit fontScale="70000" lnSpcReduction="20000"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dirty="0">
                <a:solidFill>
                  <a:srgbClr val="FFFFFF"/>
                </a:solidFill>
                <a:latin typeface="+mn-lt"/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17" name="Subtitle 2"/>
          <p:cNvSpPr txBox="1"/>
          <p:nvPr/>
        </p:nvSpPr>
        <p:spPr bwMode="auto">
          <a:xfrm>
            <a:off x="1568451" y="1223447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r"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Subtitle 2"/>
          <p:cNvSpPr txBox="1"/>
          <p:nvPr/>
        </p:nvSpPr>
        <p:spPr bwMode="auto">
          <a:xfrm>
            <a:off x="6480043" y="1301785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r"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3" grpId="0" animBg="1"/>
      <p:bldP spid="16" grpId="0" animBg="1"/>
      <p:bldP spid="19" grpId="0" animBg="1"/>
      <p:bldP spid="3082" grpId="0" animBg="1"/>
      <p:bldP spid="3083" grpId="0" animBg="1"/>
      <p:bldP spid="3084" grpId="0" animBg="1"/>
      <p:bldP spid="3085" grpId="0" animBg="1"/>
      <p:bldP spid="23" grpId="0" animBg="1"/>
      <p:bldP spid="17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D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资源 81133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38735" y="5970270"/>
            <a:ext cx="12267565" cy="171450"/>
          </a:xfrm>
          <a:prstGeom prst="rect">
            <a:avLst/>
          </a:prstGeom>
        </p:spPr>
      </p:pic>
      <p:pic>
        <p:nvPicPr>
          <p:cNvPr id="12" name="图片 11" descr="资源 711333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-38100" y="6046470"/>
            <a:ext cx="12267565" cy="510540"/>
          </a:xfrm>
          <a:prstGeom prst="rect">
            <a:avLst/>
          </a:prstGeom>
        </p:spPr>
      </p:pic>
      <p:pic>
        <p:nvPicPr>
          <p:cNvPr id="11" name="图片 10" descr="资源 611333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-38735" y="6423660"/>
            <a:ext cx="12267565" cy="492125"/>
          </a:xfrm>
          <a:prstGeom prst="rect">
            <a:avLst/>
          </a:prstGeom>
        </p:spPr>
      </p:pic>
      <p:pic>
        <p:nvPicPr>
          <p:cNvPr id="2" name="图片 1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171575" y="6490335"/>
            <a:ext cx="898525" cy="358775"/>
          </a:xfrm>
          <a:prstGeom prst="rect">
            <a:avLst/>
          </a:prstGeom>
        </p:spPr>
      </p:pic>
      <p:pic>
        <p:nvPicPr>
          <p:cNvPr id="4" name="图片 3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27575" y="6557010"/>
            <a:ext cx="898525" cy="358775"/>
          </a:xfrm>
          <a:prstGeom prst="rect">
            <a:avLst/>
          </a:prstGeom>
        </p:spPr>
      </p:pic>
      <p:pic>
        <p:nvPicPr>
          <p:cNvPr id="5" name="图片 4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217025" y="6557010"/>
            <a:ext cx="898525" cy="358775"/>
          </a:xfrm>
          <a:prstGeom prst="rect">
            <a:avLst/>
          </a:prstGeom>
        </p:spPr>
      </p:pic>
      <p:pic>
        <p:nvPicPr>
          <p:cNvPr id="3" name="图片 2" descr="资源 11133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2646680" y="1052830"/>
            <a:ext cx="6896735" cy="4112895"/>
          </a:xfrm>
          <a:prstGeom prst="rect">
            <a:avLst/>
          </a:prstGeom>
        </p:spPr>
      </p:pic>
      <p:pic>
        <p:nvPicPr>
          <p:cNvPr id="6" name="图片 5" descr="资源 17113334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2230120" y="3561715"/>
            <a:ext cx="1577340" cy="2580005"/>
          </a:xfrm>
          <a:prstGeom prst="rect">
            <a:avLst/>
          </a:prstGeom>
        </p:spPr>
      </p:pic>
      <p:sp>
        <p:nvSpPr>
          <p:cNvPr id="57" name="标题 4"/>
          <p:cNvSpPr txBox="1"/>
          <p:nvPr/>
        </p:nvSpPr>
        <p:spPr>
          <a:xfrm>
            <a:off x="4043680" y="2654300"/>
            <a:ext cx="4105275" cy="865505"/>
          </a:xfrm>
          <a:prstGeom prst="rect">
            <a:avLst/>
          </a:prstGeom>
        </p:spPr>
        <p:txBody>
          <a:bodyPr vert="horz" lIns="121855" tIns="60927" rIns="121855" bIns="6092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zh-CN" altLang="en-US" sz="3600" spc="300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  <a:cs typeface="+mn-cs"/>
              </a:rPr>
              <a:t>添加标题文字</a:t>
            </a:r>
          </a:p>
        </p:txBody>
      </p:sp>
      <p:sp>
        <p:nvSpPr>
          <p:cNvPr id="7" name="文本框 8"/>
          <p:cNvSpPr txBox="1"/>
          <p:nvPr/>
        </p:nvSpPr>
        <p:spPr>
          <a:xfrm>
            <a:off x="4967559" y="2329490"/>
            <a:ext cx="2257132" cy="353695"/>
          </a:xfrm>
          <a:prstGeom prst="rect">
            <a:avLst/>
          </a:prstGeom>
          <a:noFill/>
        </p:spPr>
        <p:txBody>
          <a:bodyPr wrap="square" lIns="121855" tIns="60927" rIns="121855" bIns="60927" rtlCol="0">
            <a:spAutoFit/>
          </a:bodyPr>
          <a:lstStyle/>
          <a:p>
            <a:pPr algn="ctr"/>
            <a:r>
              <a:rPr lang="en-US" altLang="zh-CN" sz="1515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</a:rPr>
              <a:t>Add The Title Words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169018" y="2514144"/>
            <a:ext cx="1976546" cy="0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046684" y="2514144"/>
            <a:ext cx="1976546" cy="0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49"/>
          <p:cNvSpPr/>
          <p:nvPr/>
        </p:nvSpPr>
        <p:spPr>
          <a:xfrm>
            <a:off x="671398" y="1605362"/>
            <a:ext cx="4429917" cy="1953721"/>
          </a:xfrm>
          <a:prstGeom prst="rect">
            <a:avLst/>
          </a:prstGeom>
        </p:spPr>
        <p:txBody>
          <a:bodyPr wrap="square" lIns="45143" tIns="22533" rIns="45143" bIns="2253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此处添加详细文本描述，建议与标题相关并符合整体语言风格，语言描述尽量简洁。此处添加详细文本描述，建议与标题相关并符合整体语言风格此处添加详细文本描述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此处添加详细文本描述，建议与标题相关并符合整体语言风格，语言描述尽量简洁。此处添加详细文本描述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Textbox 1"/>
          <p:cNvSpPr/>
          <p:nvPr/>
        </p:nvSpPr>
        <p:spPr>
          <a:xfrm>
            <a:off x="1006715" y="4196850"/>
            <a:ext cx="1692075" cy="366612"/>
          </a:xfrm>
          <a:prstGeom prst="rect">
            <a:avLst/>
          </a:prstGeom>
        </p:spPr>
        <p:txBody>
          <a:bodyPr wrap="square" lIns="119265" tIns="59613" rIns="119265" bIns="5961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11 Rectángulo redondeado"/>
          <p:cNvSpPr>
            <a:spLocks noChangeAspect="1"/>
          </p:cNvSpPr>
          <p:nvPr/>
        </p:nvSpPr>
        <p:spPr>
          <a:xfrm rot="16200000">
            <a:off x="839903" y="4266550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530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11 Rectángulo redondeado"/>
          <p:cNvSpPr>
            <a:spLocks noChangeAspect="1"/>
          </p:cNvSpPr>
          <p:nvPr/>
        </p:nvSpPr>
        <p:spPr>
          <a:xfrm rot="16200000">
            <a:off x="2664926" y="4266550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530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2" name="Textbox 1"/>
          <p:cNvSpPr/>
          <p:nvPr/>
        </p:nvSpPr>
        <p:spPr>
          <a:xfrm>
            <a:off x="2831737" y="4196850"/>
            <a:ext cx="1692075" cy="366612"/>
          </a:xfrm>
          <a:prstGeom prst="rect">
            <a:avLst/>
          </a:prstGeom>
        </p:spPr>
        <p:txBody>
          <a:bodyPr wrap="square" lIns="119265" tIns="59613" rIns="119265" bIns="5961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11 Rectángulo redondeado"/>
          <p:cNvSpPr>
            <a:spLocks noChangeAspect="1"/>
          </p:cNvSpPr>
          <p:nvPr/>
        </p:nvSpPr>
        <p:spPr>
          <a:xfrm rot="16200000">
            <a:off x="839903" y="4843526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530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4" name="11 Rectángulo redondeado"/>
          <p:cNvSpPr>
            <a:spLocks noChangeAspect="1"/>
          </p:cNvSpPr>
          <p:nvPr/>
        </p:nvSpPr>
        <p:spPr>
          <a:xfrm rot="16200000">
            <a:off x="2664926" y="4843526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530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5" name="Textbox 1"/>
          <p:cNvSpPr/>
          <p:nvPr/>
        </p:nvSpPr>
        <p:spPr>
          <a:xfrm>
            <a:off x="1006715" y="4772736"/>
            <a:ext cx="1692075" cy="366612"/>
          </a:xfrm>
          <a:prstGeom prst="rect">
            <a:avLst/>
          </a:prstGeom>
        </p:spPr>
        <p:txBody>
          <a:bodyPr wrap="square" lIns="119265" tIns="59613" rIns="119265" bIns="5961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Textbox 1"/>
          <p:cNvSpPr/>
          <p:nvPr/>
        </p:nvSpPr>
        <p:spPr>
          <a:xfrm>
            <a:off x="2831737" y="4772736"/>
            <a:ext cx="1692075" cy="366612"/>
          </a:xfrm>
          <a:prstGeom prst="rect">
            <a:avLst/>
          </a:prstGeom>
        </p:spPr>
        <p:txBody>
          <a:bodyPr wrap="square" lIns="119265" tIns="59613" rIns="119265" bIns="5961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11 Rectángulo redondeado"/>
          <p:cNvSpPr>
            <a:spLocks noChangeAspect="1"/>
          </p:cNvSpPr>
          <p:nvPr/>
        </p:nvSpPr>
        <p:spPr>
          <a:xfrm rot="16200000">
            <a:off x="839903" y="5409369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530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8" name="Textbox 1"/>
          <p:cNvSpPr/>
          <p:nvPr/>
        </p:nvSpPr>
        <p:spPr>
          <a:xfrm>
            <a:off x="1006715" y="5300632"/>
            <a:ext cx="1692075" cy="366612"/>
          </a:xfrm>
          <a:prstGeom prst="rect">
            <a:avLst/>
          </a:prstGeom>
        </p:spPr>
        <p:txBody>
          <a:bodyPr wrap="square" lIns="119265" tIns="59613" rIns="119265" bIns="59613">
            <a:spAutoFit/>
          </a:bodyPr>
          <a:lstStyle/>
          <a:p>
            <a:pPr algn="ctr" defTabSz="1188085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9" name="图片 48" descr="资源 201133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40405" y="2187497"/>
            <a:ext cx="3797300" cy="2644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9" grpId="0"/>
      <p:bldP spid="40" grpId="0" animBg="1"/>
      <p:bldP spid="41" grpId="0" animBg="1"/>
      <p:bldP spid="42" grpId="0"/>
      <p:bldP spid="43" grpId="0" animBg="1"/>
      <p:bldP spid="44" grpId="0" animBg="1"/>
      <p:bldP spid="45" grpId="0"/>
      <p:bldP spid="46" grpId="0"/>
      <p:bldP spid="47" grpId="0" animBg="1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SubTitle_4"/>
          <p:cNvSpPr/>
          <p:nvPr>
            <p:custDataLst>
              <p:tags r:id="rId3"/>
            </p:custDataLst>
          </p:nvPr>
        </p:nvSpPr>
        <p:spPr>
          <a:xfrm>
            <a:off x="5632451" y="2162176"/>
            <a:ext cx="1000125" cy="1000125"/>
          </a:xfrm>
          <a:prstGeom prst="flowChartConnector">
            <a:avLst/>
          </a:prstGeom>
          <a:solidFill>
            <a:schemeClr val="accent1"/>
          </a:solidFill>
          <a:ln w="76200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anchor="ctr">
            <a:normAutofit/>
          </a:bodyPr>
          <a:lstStyle/>
          <a:p>
            <a:pPr algn="ctr">
              <a:defRPr/>
            </a:pPr>
            <a:r>
              <a:rPr lang="zh-CN" altLang="en-US" sz="1200" dirty="0">
                <a:solidFill>
                  <a:srgbClr val="FFFFFF"/>
                </a:solidFill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5" name="MH_SubTitle_3"/>
          <p:cNvSpPr/>
          <p:nvPr>
            <p:custDataLst>
              <p:tags r:id="rId4"/>
            </p:custDataLst>
          </p:nvPr>
        </p:nvSpPr>
        <p:spPr>
          <a:xfrm>
            <a:off x="6213476" y="2770188"/>
            <a:ext cx="1000125" cy="1001712"/>
          </a:xfrm>
          <a:prstGeom prst="flowChartConnector">
            <a:avLst/>
          </a:prstGeom>
          <a:solidFill>
            <a:schemeClr val="accent1"/>
          </a:solidFill>
          <a:ln w="76200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sz="1200" dirty="0">
                <a:solidFill>
                  <a:srgbClr val="FFFFFF"/>
                </a:solidFill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6" name="MH_SubTitle_2"/>
          <p:cNvSpPr/>
          <p:nvPr>
            <p:custDataLst>
              <p:tags r:id="rId5"/>
            </p:custDataLst>
          </p:nvPr>
        </p:nvSpPr>
        <p:spPr>
          <a:xfrm>
            <a:off x="4806951" y="2820989"/>
            <a:ext cx="1547813" cy="1547812"/>
          </a:xfrm>
          <a:prstGeom prst="flowChartConnector">
            <a:avLst/>
          </a:prstGeom>
          <a:solidFill>
            <a:schemeClr val="accent1"/>
          </a:solidFill>
          <a:ln w="76200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>
              <a:defRPr/>
            </a:pPr>
            <a:r>
              <a:rPr lang="zh-CN" altLang="en-US" sz="2400" dirty="0">
                <a:solidFill>
                  <a:srgbClr val="FFFFFF"/>
                </a:solidFill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7" name="MH_SubTitle_1"/>
          <p:cNvSpPr/>
          <p:nvPr>
            <p:custDataLst>
              <p:tags r:id="rId6"/>
            </p:custDataLst>
          </p:nvPr>
        </p:nvSpPr>
        <p:spPr>
          <a:xfrm>
            <a:off x="5861051" y="3632201"/>
            <a:ext cx="1260475" cy="1260475"/>
          </a:xfrm>
          <a:prstGeom prst="flowChartConnector">
            <a:avLst/>
          </a:prstGeom>
          <a:solidFill>
            <a:schemeClr val="accent1"/>
          </a:solidFill>
          <a:ln w="76200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>
              <a:defRPr/>
            </a:pPr>
            <a:r>
              <a:rPr lang="zh-CN" altLang="en-US" sz="2000" dirty="0">
                <a:solidFill>
                  <a:srgbClr val="FFFFFF"/>
                </a:solidFill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9" name="MH_Title_1"/>
          <p:cNvSpPr/>
          <p:nvPr>
            <p:custDataLst>
              <p:tags r:id="rId7"/>
            </p:custDataLst>
          </p:nvPr>
        </p:nvSpPr>
        <p:spPr>
          <a:xfrm>
            <a:off x="4543425" y="4154490"/>
            <a:ext cx="1817688" cy="1817687"/>
          </a:xfrm>
          <a:prstGeom prst="flowChartConnector">
            <a:avLst/>
          </a:prstGeom>
          <a:solidFill>
            <a:schemeClr val="accent2"/>
          </a:solidFill>
          <a:ln w="76200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zh-CN" altLang="en-US" sz="2800" dirty="0">
                <a:solidFill>
                  <a:srgbClr val="FFFFFF"/>
                </a:solidFill>
                <a:cs typeface="+mn-ea"/>
                <a:sym typeface="+mn-lt"/>
              </a:rPr>
              <a:t>请输入标题内容</a:t>
            </a:r>
          </a:p>
        </p:txBody>
      </p:sp>
      <p:cxnSp>
        <p:nvCxnSpPr>
          <p:cNvPr id="27" name="MH_Other_1"/>
          <p:cNvCxnSpPr/>
          <p:nvPr>
            <p:custDataLst>
              <p:tags r:id="rId8"/>
            </p:custDataLst>
          </p:nvPr>
        </p:nvCxnSpPr>
        <p:spPr>
          <a:xfrm>
            <a:off x="6731000" y="4622800"/>
            <a:ext cx="736600" cy="0"/>
          </a:xfrm>
          <a:prstGeom prst="line">
            <a:avLst/>
          </a:prstGeom>
          <a:ln w="12700">
            <a:solidFill>
              <a:srgbClr val="D5D5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MH_Other_2"/>
          <p:cNvCxnSpPr/>
          <p:nvPr>
            <p:custDataLst>
              <p:tags r:id="rId9"/>
            </p:custDataLst>
          </p:nvPr>
        </p:nvCxnSpPr>
        <p:spPr>
          <a:xfrm>
            <a:off x="7034213" y="3019425"/>
            <a:ext cx="736600" cy="0"/>
          </a:xfrm>
          <a:prstGeom prst="line">
            <a:avLst/>
          </a:prstGeom>
          <a:ln w="12700">
            <a:solidFill>
              <a:srgbClr val="D5D5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MH_Other_3"/>
          <p:cNvCxnSpPr/>
          <p:nvPr>
            <p:custDataLst>
              <p:tags r:id="rId10"/>
            </p:custDataLst>
          </p:nvPr>
        </p:nvCxnSpPr>
        <p:spPr>
          <a:xfrm>
            <a:off x="4311651" y="3771900"/>
            <a:ext cx="736600" cy="0"/>
          </a:xfrm>
          <a:prstGeom prst="line">
            <a:avLst/>
          </a:prstGeom>
          <a:ln w="12700">
            <a:solidFill>
              <a:srgbClr val="D5D5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MH_Other_4"/>
          <p:cNvCxnSpPr/>
          <p:nvPr>
            <p:custDataLst>
              <p:tags r:id="rId11"/>
            </p:custDataLst>
          </p:nvPr>
        </p:nvCxnSpPr>
        <p:spPr>
          <a:xfrm>
            <a:off x="5224463" y="2295525"/>
            <a:ext cx="736600" cy="0"/>
          </a:xfrm>
          <a:prstGeom prst="line">
            <a:avLst/>
          </a:prstGeom>
          <a:ln w="12700">
            <a:solidFill>
              <a:srgbClr val="D5D5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 txBox="1"/>
          <p:nvPr/>
        </p:nvSpPr>
        <p:spPr bwMode="auto">
          <a:xfrm>
            <a:off x="7751827" y="4403788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r"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Box 46"/>
          <p:cNvSpPr txBox="1">
            <a:spLocks noChangeArrowheads="1"/>
          </p:cNvSpPr>
          <p:nvPr/>
        </p:nvSpPr>
        <p:spPr bwMode="auto">
          <a:xfrm>
            <a:off x="2462438" y="1446069"/>
            <a:ext cx="2330452" cy="36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45141" y="3260851"/>
            <a:ext cx="4031748" cy="839046"/>
            <a:chOff x="858855" y="2445638"/>
            <a:chExt cx="3023811" cy="629285"/>
          </a:xfrm>
        </p:grpSpPr>
        <p:sp>
          <p:nvSpPr>
            <p:cNvPr id="17" name="Subtitle 2"/>
            <p:cNvSpPr txBox="1"/>
            <p:nvPr/>
          </p:nvSpPr>
          <p:spPr bwMode="auto">
            <a:xfrm>
              <a:off x="858855" y="2698005"/>
              <a:ext cx="2345531" cy="376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12" rIns="91425" bIns="45712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r" defTabSz="1216660">
                <a:spcBef>
                  <a:spcPct val="20000"/>
                </a:spcBef>
                <a:defRPr/>
              </a:pPr>
              <a:r>
                <a:rPr lang="zh-CN" alt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单击此处可编辑内容，根据您的需要自由拉伸文本框大小</a:t>
              </a:r>
              <a:endParaRPr lang="en-US" altLang="zh-CN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TextBox 46"/>
            <p:cNvSpPr txBox="1">
              <a:spLocks noChangeArrowheads="1"/>
            </p:cNvSpPr>
            <p:nvPr/>
          </p:nvSpPr>
          <p:spPr bwMode="auto">
            <a:xfrm>
              <a:off x="2134827" y="2445638"/>
              <a:ext cx="1747839" cy="277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3" tIns="60961" rIns="121923" bIns="6096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313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</a:p>
          </p:txBody>
        </p:sp>
      </p:grpSp>
      <p:sp>
        <p:nvSpPr>
          <p:cNvPr id="19" name="Subtitle 2"/>
          <p:cNvSpPr txBox="1"/>
          <p:nvPr/>
        </p:nvSpPr>
        <p:spPr bwMode="auto">
          <a:xfrm>
            <a:off x="7883061" y="2820988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r"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46"/>
          <p:cNvSpPr txBox="1">
            <a:spLocks noChangeArrowheads="1"/>
          </p:cNvSpPr>
          <p:nvPr/>
        </p:nvSpPr>
        <p:spPr bwMode="auto">
          <a:xfrm>
            <a:off x="9584357" y="2484499"/>
            <a:ext cx="2330452" cy="36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</a:p>
        </p:txBody>
      </p:sp>
      <p:sp>
        <p:nvSpPr>
          <p:cNvPr id="21" name="Subtitle 2"/>
          <p:cNvSpPr txBox="1"/>
          <p:nvPr/>
        </p:nvSpPr>
        <p:spPr bwMode="auto">
          <a:xfrm>
            <a:off x="1104315" y="1854473"/>
            <a:ext cx="3127375" cy="5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r" defTabSz="1216660">
              <a:spcBef>
                <a:spcPct val="20000"/>
              </a:spcBef>
              <a:defRPr/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46"/>
          <p:cNvSpPr txBox="1">
            <a:spLocks noChangeArrowheads="1"/>
          </p:cNvSpPr>
          <p:nvPr/>
        </p:nvSpPr>
        <p:spPr bwMode="auto">
          <a:xfrm>
            <a:off x="9365381" y="4020188"/>
            <a:ext cx="2330452" cy="36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5" grpId="0"/>
      <p:bldP spid="16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D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资源 11133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335405" y="382270"/>
            <a:ext cx="9504045" cy="5668010"/>
          </a:xfrm>
          <a:prstGeom prst="rect">
            <a:avLst/>
          </a:prstGeom>
        </p:spPr>
      </p:pic>
      <p:pic>
        <p:nvPicPr>
          <p:cNvPr id="13" name="图片 12" descr="资源 811333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-38735" y="5970270"/>
            <a:ext cx="12267565" cy="171450"/>
          </a:xfrm>
          <a:prstGeom prst="rect">
            <a:avLst/>
          </a:prstGeom>
        </p:spPr>
      </p:pic>
      <p:pic>
        <p:nvPicPr>
          <p:cNvPr id="12" name="图片 11" descr="资源 711333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-38100" y="6046470"/>
            <a:ext cx="12267565" cy="510540"/>
          </a:xfrm>
          <a:prstGeom prst="rect">
            <a:avLst/>
          </a:prstGeom>
        </p:spPr>
      </p:pic>
      <p:pic>
        <p:nvPicPr>
          <p:cNvPr id="11" name="图片 10" descr="资源 6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-38735" y="6423660"/>
            <a:ext cx="12267565" cy="492125"/>
          </a:xfrm>
          <a:prstGeom prst="rect">
            <a:avLst/>
          </a:prstGeom>
        </p:spPr>
      </p:pic>
      <p:pic>
        <p:nvPicPr>
          <p:cNvPr id="2" name="图片 1" descr="资源 241133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171575" y="6490335"/>
            <a:ext cx="898525" cy="358775"/>
          </a:xfrm>
          <a:prstGeom prst="rect">
            <a:avLst/>
          </a:prstGeom>
        </p:spPr>
      </p:pic>
      <p:pic>
        <p:nvPicPr>
          <p:cNvPr id="4" name="图片 3" descr="资源 241133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727575" y="6557010"/>
            <a:ext cx="898525" cy="358775"/>
          </a:xfrm>
          <a:prstGeom prst="rect">
            <a:avLst/>
          </a:prstGeom>
        </p:spPr>
      </p:pic>
      <p:pic>
        <p:nvPicPr>
          <p:cNvPr id="5" name="图片 4" descr="资源 241133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9217025" y="6557010"/>
            <a:ext cx="898525" cy="358775"/>
          </a:xfrm>
          <a:prstGeom prst="rect">
            <a:avLst/>
          </a:prstGeom>
        </p:spPr>
      </p:pic>
      <p:pic>
        <p:nvPicPr>
          <p:cNvPr id="8" name="图片 7" descr="资源 19113334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9718675" y="2421890"/>
            <a:ext cx="1670685" cy="3548380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1839579" y="975508"/>
            <a:ext cx="2724526" cy="1067192"/>
            <a:chOff x="555544" y="758346"/>
            <a:chExt cx="2044246" cy="800438"/>
          </a:xfrm>
        </p:grpSpPr>
        <p:sp>
          <p:nvSpPr>
            <p:cNvPr id="29" name="TextBox 119"/>
            <p:cNvSpPr txBox="1"/>
            <p:nvPr/>
          </p:nvSpPr>
          <p:spPr>
            <a:xfrm>
              <a:off x="555544" y="1271113"/>
              <a:ext cx="1853746" cy="28767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altLang="zh-CN" sz="1895" b="1" dirty="0">
                  <a:solidFill>
                    <a:schemeClr val="accent1"/>
                  </a:solidFill>
                  <a:latin typeface="站酷高端黑" panose="02010600030101010101" charset="-122"/>
                  <a:ea typeface="站酷高端黑" panose="02010600030101010101" charset="-122"/>
                </a:rPr>
                <a:t>Contents</a:t>
              </a:r>
            </a:p>
          </p:txBody>
        </p:sp>
        <p:sp>
          <p:nvSpPr>
            <p:cNvPr id="30" name="TextBox 120"/>
            <p:cNvSpPr txBox="1"/>
            <p:nvPr/>
          </p:nvSpPr>
          <p:spPr>
            <a:xfrm>
              <a:off x="757020" y="758346"/>
              <a:ext cx="1842770" cy="56486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CN" altLang="en-US" sz="4300" dirty="0">
                  <a:solidFill>
                    <a:schemeClr val="accent1"/>
                  </a:solidFill>
                  <a:latin typeface="站酷高端黑" panose="02010600030101010101" charset="-122"/>
                  <a:ea typeface="站酷高端黑" panose="02010600030101010101" charset="-122"/>
                </a:rPr>
                <a:t>目  录</a:t>
              </a:r>
            </a:p>
          </p:txBody>
        </p:sp>
      </p:grpSp>
      <p:sp>
        <p:nvSpPr>
          <p:cNvPr id="31" name="标题 4"/>
          <p:cNvSpPr txBox="1"/>
          <p:nvPr/>
        </p:nvSpPr>
        <p:spPr>
          <a:xfrm>
            <a:off x="5810856" y="2301311"/>
            <a:ext cx="3406202" cy="448108"/>
          </a:xfrm>
          <a:prstGeom prst="rect">
            <a:avLst/>
          </a:prstGeom>
        </p:spPr>
        <p:txBody>
          <a:bodyPr vert="horz" lIns="121855" tIns="60927" rIns="121855" bIns="6092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zh-CN" altLang="en-US" sz="2655" spc="300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</a:rPr>
              <a:t>添加标题文字</a:t>
            </a:r>
          </a:p>
        </p:txBody>
      </p:sp>
      <p:sp>
        <p:nvSpPr>
          <p:cNvPr id="32" name="标题 4"/>
          <p:cNvSpPr txBox="1"/>
          <p:nvPr/>
        </p:nvSpPr>
        <p:spPr>
          <a:xfrm>
            <a:off x="5810856" y="3117656"/>
            <a:ext cx="3406202" cy="448108"/>
          </a:xfrm>
          <a:prstGeom prst="rect">
            <a:avLst/>
          </a:prstGeom>
        </p:spPr>
        <p:txBody>
          <a:bodyPr vert="horz" lIns="121855" tIns="60927" rIns="121855" bIns="6092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zh-CN" altLang="en-US" sz="2655" spc="300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</a:rPr>
              <a:t>添加标题文字</a:t>
            </a:r>
          </a:p>
        </p:txBody>
      </p:sp>
      <p:sp>
        <p:nvSpPr>
          <p:cNvPr id="33" name="标题 4"/>
          <p:cNvSpPr txBox="1"/>
          <p:nvPr/>
        </p:nvSpPr>
        <p:spPr>
          <a:xfrm>
            <a:off x="5810856" y="3863891"/>
            <a:ext cx="3406202" cy="448108"/>
          </a:xfrm>
          <a:prstGeom prst="rect">
            <a:avLst/>
          </a:prstGeom>
        </p:spPr>
        <p:txBody>
          <a:bodyPr vert="horz" lIns="121855" tIns="60927" rIns="121855" bIns="6092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zh-CN" altLang="en-US" sz="2655" spc="300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</a:rPr>
              <a:t>添加标题文字</a:t>
            </a:r>
          </a:p>
        </p:txBody>
      </p:sp>
      <p:sp>
        <p:nvSpPr>
          <p:cNvPr id="34" name="标题 4"/>
          <p:cNvSpPr txBox="1"/>
          <p:nvPr/>
        </p:nvSpPr>
        <p:spPr>
          <a:xfrm>
            <a:off x="5810856" y="4645182"/>
            <a:ext cx="3406202" cy="448108"/>
          </a:xfrm>
          <a:prstGeom prst="rect">
            <a:avLst/>
          </a:prstGeom>
        </p:spPr>
        <p:txBody>
          <a:bodyPr vert="horz" lIns="121855" tIns="60927" rIns="121855" bIns="6092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zh-CN" altLang="en-US" sz="2655" spc="300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</a:rPr>
              <a:t>添加标题文字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96"/>
          <p:cNvSpPr>
            <a:spLocks noChangeArrowheads="1"/>
          </p:cNvSpPr>
          <p:nvPr/>
        </p:nvSpPr>
        <p:spPr bwMode="auto">
          <a:xfrm>
            <a:off x="941989" y="2771599"/>
            <a:ext cx="1464896" cy="14648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>
                <a:lumMod val="85000"/>
              </a:schemeClr>
            </a:solidFill>
          </a:ln>
          <a:effectLst/>
        </p:spPr>
        <p:txBody>
          <a:bodyPr wrap="square" lIns="0" tIns="45719" rIns="0" bIns="45719" anchor="ctr">
            <a:norm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  <a:p>
            <a:pPr algn="ct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CONTENTS HERE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Oval 102"/>
          <p:cNvSpPr>
            <a:spLocks noChangeArrowheads="1"/>
          </p:cNvSpPr>
          <p:nvPr/>
        </p:nvSpPr>
        <p:spPr bwMode="auto">
          <a:xfrm>
            <a:off x="4804367" y="2850959"/>
            <a:ext cx="1464896" cy="14648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>
                <a:lumMod val="85000"/>
              </a:schemeClr>
            </a:solidFill>
          </a:ln>
          <a:effectLst/>
        </p:spPr>
        <p:txBody>
          <a:bodyPr wrap="square" lIns="0" tIns="45719" rIns="0" bIns="45719" anchor="ctr">
            <a:norm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  <a:p>
            <a:pPr algn="ct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CONTENTS HERE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Oval 108"/>
          <p:cNvSpPr>
            <a:spLocks noChangeArrowheads="1"/>
          </p:cNvSpPr>
          <p:nvPr/>
        </p:nvSpPr>
        <p:spPr bwMode="auto">
          <a:xfrm>
            <a:off x="2832831" y="2203680"/>
            <a:ext cx="1464784" cy="1464529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>
                <a:lumMod val="85000"/>
              </a:schemeClr>
            </a:solidFill>
          </a:ln>
          <a:effectLst/>
        </p:spPr>
        <p:txBody>
          <a:bodyPr wrap="square" lIns="0" tIns="45719" rIns="0" bIns="45719" anchor="ctr">
            <a:norm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  <a:p>
            <a:pPr algn="ct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CONTENTS HERE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AutoShape 46"/>
          <p:cNvSpPr>
            <a:spLocks noChangeArrowheads="1"/>
          </p:cNvSpPr>
          <p:nvPr/>
        </p:nvSpPr>
        <p:spPr bwMode="auto">
          <a:xfrm>
            <a:off x="3140563" y="3471457"/>
            <a:ext cx="914400" cy="753931"/>
          </a:xfrm>
          <a:prstGeom prst="upArrow">
            <a:avLst>
              <a:gd name="adj1" fmla="val 52833"/>
              <a:gd name="adj2" fmla="val 45940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</a:ln>
        </p:spPr>
        <p:txBody>
          <a:bodyPr wrap="none" lIns="91436" tIns="45719" rIns="91436" bIns="45719" anchor="ctr"/>
          <a:lstStyle/>
          <a:p>
            <a:pPr latinLnBrk="1">
              <a:defRPr/>
            </a:pPr>
            <a:endParaRPr kumimoji="1" lang="ko-KR" altLang="ko-KR" sz="2400">
              <a:cs typeface="+mn-ea"/>
              <a:sym typeface="+mn-lt"/>
            </a:endParaRPr>
          </a:p>
        </p:txBody>
      </p:sp>
      <p:sp>
        <p:nvSpPr>
          <p:cNvPr id="10" name="AutoShape 65"/>
          <p:cNvSpPr>
            <a:spLocks noChangeArrowheads="1"/>
          </p:cNvSpPr>
          <p:nvPr/>
        </p:nvSpPr>
        <p:spPr bwMode="auto">
          <a:xfrm rot="-2367420">
            <a:off x="1837331" y="3815969"/>
            <a:ext cx="914400" cy="753931"/>
          </a:xfrm>
          <a:prstGeom prst="upArrow">
            <a:avLst>
              <a:gd name="adj1" fmla="val 52833"/>
              <a:gd name="adj2" fmla="val 45940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</a:ln>
        </p:spPr>
        <p:txBody>
          <a:bodyPr wrap="none" lIns="91436" tIns="45719" rIns="91436" bIns="45719" anchor="ctr"/>
          <a:lstStyle/>
          <a:p>
            <a:pPr latinLnBrk="1">
              <a:defRPr/>
            </a:pPr>
            <a:endParaRPr kumimoji="1" lang="ko-KR" altLang="ko-KR" sz="2400">
              <a:cs typeface="+mn-ea"/>
              <a:sym typeface="+mn-lt"/>
            </a:endParaRPr>
          </a:p>
        </p:txBody>
      </p:sp>
      <p:sp>
        <p:nvSpPr>
          <p:cNvPr id="11" name="AutoShape 66"/>
          <p:cNvSpPr>
            <a:spLocks noChangeArrowheads="1"/>
          </p:cNvSpPr>
          <p:nvPr/>
        </p:nvSpPr>
        <p:spPr bwMode="auto">
          <a:xfrm rot="2480061">
            <a:off x="4386845" y="3814379"/>
            <a:ext cx="914400" cy="753933"/>
          </a:xfrm>
          <a:prstGeom prst="upArrow">
            <a:avLst>
              <a:gd name="adj1" fmla="val 52833"/>
              <a:gd name="adj2" fmla="val 45940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</a:ln>
        </p:spPr>
        <p:txBody>
          <a:bodyPr wrap="none" lIns="91436" tIns="45719" rIns="91436" bIns="45719" anchor="ctr"/>
          <a:lstStyle/>
          <a:p>
            <a:pPr latinLnBrk="1">
              <a:defRPr/>
            </a:pPr>
            <a:endParaRPr kumimoji="1" lang="ko-KR" altLang="ko-KR" sz="240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41993" y="4847444"/>
            <a:ext cx="5327273" cy="812528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此处添加详细文本描述，建议与标题相关并符合整体语言风格。此处添加详细文本描述，建议与标题相关并符合整体语言风格。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6890849" y="2385733"/>
            <a:ext cx="0" cy="30585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364716" y="2657178"/>
            <a:ext cx="3981313" cy="175849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zh-CN" altLang="en-US" sz="14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在此添加标题</a:t>
            </a: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此处添加详细文本描述，建议与标题相关并符合整体语言风格。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此处添加详细文本描述，建议与标题相关并符合整体语言风格。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此处添加详细文本描述，建议与标题相关并符合整体语言风格。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50"/>
                            </p:stCondLst>
                            <p:childTnLst>
                              <p:par>
                                <p:cTn id="3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D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资源 81133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38735" y="5970270"/>
            <a:ext cx="12267565" cy="171450"/>
          </a:xfrm>
          <a:prstGeom prst="rect">
            <a:avLst/>
          </a:prstGeom>
        </p:spPr>
      </p:pic>
      <p:pic>
        <p:nvPicPr>
          <p:cNvPr id="12" name="图片 11" descr="资源 711333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-38100" y="6046470"/>
            <a:ext cx="12267565" cy="510540"/>
          </a:xfrm>
          <a:prstGeom prst="rect">
            <a:avLst/>
          </a:prstGeom>
        </p:spPr>
      </p:pic>
      <p:pic>
        <p:nvPicPr>
          <p:cNvPr id="11" name="图片 10" descr="资源 611333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-38735" y="6423660"/>
            <a:ext cx="12267565" cy="492125"/>
          </a:xfrm>
          <a:prstGeom prst="rect">
            <a:avLst/>
          </a:prstGeom>
        </p:spPr>
      </p:pic>
      <p:pic>
        <p:nvPicPr>
          <p:cNvPr id="2" name="图片 1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171575" y="6490335"/>
            <a:ext cx="898525" cy="358775"/>
          </a:xfrm>
          <a:prstGeom prst="rect">
            <a:avLst/>
          </a:prstGeom>
        </p:spPr>
      </p:pic>
      <p:pic>
        <p:nvPicPr>
          <p:cNvPr id="4" name="图片 3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27575" y="6557010"/>
            <a:ext cx="898525" cy="358775"/>
          </a:xfrm>
          <a:prstGeom prst="rect">
            <a:avLst/>
          </a:prstGeom>
        </p:spPr>
      </p:pic>
      <p:pic>
        <p:nvPicPr>
          <p:cNvPr id="5" name="图片 4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217025" y="6557010"/>
            <a:ext cx="898525" cy="358775"/>
          </a:xfrm>
          <a:prstGeom prst="rect">
            <a:avLst/>
          </a:prstGeom>
        </p:spPr>
      </p:pic>
      <p:pic>
        <p:nvPicPr>
          <p:cNvPr id="3" name="图片 2" descr="资源 11133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2646680" y="1052830"/>
            <a:ext cx="6896735" cy="4112895"/>
          </a:xfrm>
          <a:prstGeom prst="rect">
            <a:avLst/>
          </a:prstGeom>
        </p:spPr>
      </p:pic>
      <p:pic>
        <p:nvPicPr>
          <p:cNvPr id="6" name="图片 5" descr="资源 17113334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2230120" y="3561715"/>
            <a:ext cx="1577340" cy="2580005"/>
          </a:xfrm>
          <a:prstGeom prst="rect">
            <a:avLst/>
          </a:prstGeom>
        </p:spPr>
      </p:pic>
      <p:sp>
        <p:nvSpPr>
          <p:cNvPr id="57" name="标题 4"/>
          <p:cNvSpPr txBox="1"/>
          <p:nvPr/>
        </p:nvSpPr>
        <p:spPr>
          <a:xfrm>
            <a:off x="4043680" y="2654300"/>
            <a:ext cx="4105275" cy="865505"/>
          </a:xfrm>
          <a:prstGeom prst="rect">
            <a:avLst/>
          </a:prstGeom>
        </p:spPr>
        <p:txBody>
          <a:bodyPr vert="horz" lIns="121855" tIns="60927" rIns="121855" bIns="6092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zh-CN" altLang="en-US" sz="3600" spc="300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  <a:cs typeface="+mn-cs"/>
              </a:rPr>
              <a:t>添加标题文字</a:t>
            </a:r>
          </a:p>
        </p:txBody>
      </p:sp>
      <p:sp>
        <p:nvSpPr>
          <p:cNvPr id="7" name="文本框 8"/>
          <p:cNvSpPr txBox="1"/>
          <p:nvPr/>
        </p:nvSpPr>
        <p:spPr>
          <a:xfrm>
            <a:off x="4967559" y="2329490"/>
            <a:ext cx="2257132" cy="353695"/>
          </a:xfrm>
          <a:prstGeom prst="rect">
            <a:avLst/>
          </a:prstGeom>
          <a:noFill/>
        </p:spPr>
        <p:txBody>
          <a:bodyPr wrap="square" lIns="121855" tIns="60927" rIns="121855" bIns="60927" rtlCol="0">
            <a:spAutoFit/>
          </a:bodyPr>
          <a:lstStyle/>
          <a:p>
            <a:pPr algn="ctr"/>
            <a:r>
              <a:rPr lang="en-US" altLang="zh-CN" sz="1515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</a:rPr>
              <a:t>Add The Title Words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169018" y="2514144"/>
            <a:ext cx="1976546" cy="0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046684" y="2514144"/>
            <a:ext cx="1976546" cy="0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1"/>
          <p:cNvSpPr/>
          <p:nvPr/>
        </p:nvSpPr>
        <p:spPr bwMode="auto">
          <a:xfrm>
            <a:off x="1011767" y="2485734"/>
            <a:ext cx="874184" cy="1941583"/>
          </a:xfrm>
          <a:custGeom>
            <a:avLst/>
            <a:gdLst>
              <a:gd name="T0" fmla="*/ 0 w 215"/>
              <a:gd name="T1" fmla="*/ 0 h 478"/>
              <a:gd name="T2" fmla="*/ 0 w 215"/>
              <a:gd name="T3" fmla="*/ 371 h 478"/>
              <a:gd name="T4" fmla="*/ 107 w 215"/>
              <a:gd name="T5" fmla="*/ 478 h 478"/>
              <a:gd name="T6" fmla="*/ 215 w 215"/>
              <a:gd name="T7" fmla="*/ 371 h 478"/>
              <a:gd name="T8" fmla="*/ 215 w 215"/>
              <a:gd name="T9" fmla="*/ 0 h 478"/>
              <a:gd name="T10" fmla="*/ 0 w 215"/>
              <a:gd name="T11" fmla="*/ 0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8">
                <a:moveTo>
                  <a:pt x="0" y="0"/>
                </a:moveTo>
                <a:cubicBezTo>
                  <a:pt x="0" y="371"/>
                  <a:pt x="0" y="371"/>
                  <a:pt x="0" y="371"/>
                </a:cubicBezTo>
                <a:cubicBezTo>
                  <a:pt x="0" y="430"/>
                  <a:pt x="48" y="478"/>
                  <a:pt x="107" y="478"/>
                </a:cubicBezTo>
                <a:cubicBezTo>
                  <a:pt x="167" y="478"/>
                  <a:pt x="215" y="430"/>
                  <a:pt x="215" y="371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" name="Oval 22"/>
          <p:cNvSpPr>
            <a:spLocks noChangeArrowheads="1"/>
          </p:cNvSpPr>
          <p:nvPr/>
        </p:nvSpPr>
        <p:spPr bwMode="auto">
          <a:xfrm>
            <a:off x="1092200" y="3639673"/>
            <a:ext cx="713317" cy="70718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" name="Freeform 23"/>
          <p:cNvSpPr/>
          <p:nvPr/>
        </p:nvSpPr>
        <p:spPr bwMode="auto">
          <a:xfrm>
            <a:off x="3913722" y="3554980"/>
            <a:ext cx="874183" cy="1945819"/>
          </a:xfrm>
          <a:custGeom>
            <a:avLst/>
            <a:gdLst>
              <a:gd name="T0" fmla="*/ 215 w 215"/>
              <a:gd name="T1" fmla="*/ 479 h 479"/>
              <a:gd name="T2" fmla="*/ 215 w 215"/>
              <a:gd name="T3" fmla="*/ 108 h 479"/>
              <a:gd name="T4" fmla="*/ 108 w 215"/>
              <a:gd name="T5" fmla="*/ 0 h 479"/>
              <a:gd name="T6" fmla="*/ 0 w 215"/>
              <a:gd name="T7" fmla="*/ 108 h 479"/>
              <a:gd name="T8" fmla="*/ 0 w 215"/>
              <a:gd name="T9" fmla="*/ 479 h 479"/>
              <a:gd name="T10" fmla="*/ 215 w 215"/>
              <a:gd name="T11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9">
                <a:moveTo>
                  <a:pt x="215" y="479"/>
                </a:moveTo>
                <a:cubicBezTo>
                  <a:pt x="215" y="108"/>
                  <a:pt x="215" y="108"/>
                  <a:pt x="215" y="108"/>
                </a:cubicBezTo>
                <a:cubicBezTo>
                  <a:pt x="215" y="49"/>
                  <a:pt x="167" y="0"/>
                  <a:pt x="108" y="0"/>
                </a:cubicBezTo>
                <a:cubicBezTo>
                  <a:pt x="48" y="0"/>
                  <a:pt x="0" y="49"/>
                  <a:pt x="0" y="108"/>
                </a:cubicBezTo>
                <a:cubicBezTo>
                  <a:pt x="0" y="479"/>
                  <a:pt x="0" y="479"/>
                  <a:pt x="0" y="479"/>
                </a:cubicBezTo>
                <a:lnTo>
                  <a:pt x="215" y="4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" name="Oval 24"/>
          <p:cNvSpPr>
            <a:spLocks noChangeArrowheads="1"/>
          </p:cNvSpPr>
          <p:nvPr/>
        </p:nvSpPr>
        <p:spPr bwMode="auto">
          <a:xfrm>
            <a:off x="3996267" y="3639673"/>
            <a:ext cx="711200" cy="70718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" name="Freeform 25"/>
          <p:cNvSpPr/>
          <p:nvPr/>
        </p:nvSpPr>
        <p:spPr bwMode="auto">
          <a:xfrm>
            <a:off x="2946400" y="2485734"/>
            <a:ext cx="874184" cy="1941583"/>
          </a:xfrm>
          <a:custGeom>
            <a:avLst/>
            <a:gdLst>
              <a:gd name="T0" fmla="*/ 0 w 215"/>
              <a:gd name="T1" fmla="*/ 0 h 478"/>
              <a:gd name="T2" fmla="*/ 0 w 215"/>
              <a:gd name="T3" fmla="*/ 371 h 478"/>
              <a:gd name="T4" fmla="*/ 108 w 215"/>
              <a:gd name="T5" fmla="*/ 478 h 478"/>
              <a:gd name="T6" fmla="*/ 215 w 215"/>
              <a:gd name="T7" fmla="*/ 371 h 478"/>
              <a:gd name="T8" fmla="*/ 215 w 215"/>
              <a:gd name="T9" fmla="*/ 0 h 478"/>
              <a:gd name="T10" fmla="*/ 0 w 215"/>
              <a:gd name="T11" fmla="*/ 0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8">
                <a:moveTo>
                  <a:pt x="0" y="0"/>
                </a:moveTo>
                <a:cubicBezTo>
                  <a:pt x="0" y="371"/>
                  <a:pt x="0" y="371"/>
                  <a:pt x="0" y="371"/>
                </a:cubicBezTo>
                <a:cubicBezTo>
                  <a:pt x="0" y="430"/>
                  <a:pt x="48" y="478"/>
                  <a:pt x="108" y="478"/>
                </a:cubicBezTo>
                <a:cubicBezTo>
                  <a:pt x="167" y="478"/>
                  <a:pt x="215" y="430"/>
                  <a:pt x="215" y="371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3028951" y="3639673"/>
            <a:ext cx="711200" cy="70718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Freeform 27"/>
          <p:cNvSpPr/>
          <p:nvPr/>
        </p:nvSpPr>
        <p:spPr bwMode="auto">
          <a:xfrm>
            <a:off x="1979089" y="3554980"/>
            <a:ext cx="874183" cy="1945819"/>
          </a:xfrm>
          <a:custGeom>
            <a:avLst/>
            <a:gdLst>
              <a:gd name="T0" fmla="*/ 215 w 215"/>
              <a:gd name="T1" fmla="*/ 479 h 479"/>
              <a:gd name="T2" fmla="*/ 215 w 215"/>
              <a:gd name="T3" fmla="*/ 108 h 479"/>
              <a:gd name="T4" fmla="*/ 108 w 215"/>
              <a:gd name="T5" fmla="*/ 0 h 479"/>
              <a:gd name="T6" fmla="*/ 0 w 215"/>
              <a:gd name="T7" fmla="*/ 108 h 479"/>
              <a:gd name="T8" fmla="*/ 0 w 215"/>
              <a:gd name="T9" fmla="*/ 479 h 479"/>
              <a:gd name="T10" fmla="*/ 215 w 215"/>
              <a:gd name="T11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9">
                <a:moveTo>
                  <a:pt x="215" y="479"/>
                </a:moveTo>
                <a:cubicBezTo>
                  <a:pt x="215" y="108"/>
                  <a:pt x="215" y="108"/>
                  <a:pt x="215" y="108"/>
                </a:cubicBezTo>
                <a:cubicBezTo>
                  <a:pt x="215" y="49"/>
                  <a:pt x="167" y="0"/>
                  <a:pt x="108" y="0"/>
                </a:cubicBezTo>
                <a:cubicBezTo>
                  <a:pt x="48" y="0"/>
                  <a:pt x="0" y="49"/>
                  <a:pt x="0" y="108"/>
                </a:cubicBezTo>
                <a:cubicBezTo>
                  <a:pt x="0" y="479"/>
                  <a:pt x="0" y="479"/>
                  <a:pt x="0" y="479"/>
                </a:cubicBezTo>
                <a:lnTo>
                  <a:pt x="215" y="4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4" name="Oval 28"/>
          <p:cNvSpPr>
            <a:spLocks noChangeArrowheads="1"/>
          </p:cNvSpPr>
          <p:nvPr/>
        </p:nvSpPr>
        <p:spPr bwMode="auto">
          <a:xfrm>
            <a:off x="2061633" y="3639673"/>
            <a:ext cx="711200" cy="70718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5" name="Freeform 29"/>
          <p:cNvSpPr/>
          <p:nvPr/>
        </p:nvSpPr>
        <p:spPr bwMode="auto">
          <a:xfrm>
            <a:off x="4881033" y="2485734"/>
            <a:ext cx="874184" cy="1941583"/>
          </a:xfrm>
          <a:custGeom>
            <a:avLst/>
            <a:gdLst>
              <a:gd name="T0" fmla="*/ 0 w 215"/>
              <a:gd name="T1" fmla="*/ 0 h 478"/>
              <a:gd name="T2" fmla="*/ 0 w 215"/>
              <a:gd name="T3" fmla="*/ 371 h 478"/>
              <a:gd name="T4" fmla="*/ 108 w 215"/>
              <a:gd name="T5" fmla="*/ 478 h 478"/>
              <a:gd name="T6" fmla="*/ 215 w 215"/>
              <a:gd name="T7" fmla="*/ 371 h 478"/>
              <a:gd name="T8" fmla="*/ 215 w 215"/>
              <a:gd name="T9" fmla="*/ 0 h 478"/>
              <a:gd name="T10" fmla="*/ 0 w 215"/>
              <a:gd name="T11" fmla="*/ 0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478">
                <a:moveTo>
                  <a:pt x="0" y="0"/>
                </a:moveTo>
                <a:cubicBezTo>
                  <a:pt x="0" y="371"/>
                  <a:pt x="0" y="371"/>
                  <a:pt x="0" y="371"/>
                </a:cubicBezTo>
                <a:cubicBezTo>
                  <a:pt x="0" y="430"/>
                  <a:pt x="48" y="478"/>
                  <a:pt x="108" y="478"/>
                </a:cubicBezTo>
                <a:cubicBezTo>
                  <a:pt x="167" y="478"/>
                  <a:pt x="215" y="430"/>
                  <a:pt x="215" y="371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4963584" y="3639673"/>
            <a:ext cx="711200" cy="70718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7" name="Freeform 31"/>
          <p:cNvSpPr>
            <a:spLocks noEditPoints="1"/>
          </p:cNvSpPr>
          <p:nvPr/>
        </p:nvSpPr>
        <p:spPr bwMode="auto">
          <a:xfrm>
            <a:off x="4210056" y="3815412"/>
            <a:ext cx="273049" cy="349357"/>
          </a:xfrm>
          <a:custGeom>
            <a:avLst/>
            <a:gdLst>
              <a:gd name="T0" fmla="*/ 60 w 67"/>
              <a:gd name="T1" fmla="*/ 77 h 86"/>
              <a:gd name="T2" fmla="*/ 55 w 67"/>
              <a:gd name="T3" fmla="*/ 82 h 86"/>
              <a:gd name="T4" fmla="*/ 38 w 67"/>
              <a:gd name="T5" fmla="*/ 86 h 86"/>
              <a:gd name="T6" fmla="*/ 22 w 67"/>
              <a:gd name="T7" fmla="*/ 79 h 86"/>
              <a:gd name="T8" fmla="*/ 22 w 67"/>
              <a:gd name="T9" fmla="*/ 79 h 86"/>
              <a:gd name="T10" fmla="*/ 22 w 67"/>
              <a:gd name="T11" fmla="*/ 79 h 86"/>
              <a:gd name="T12" fmla="*/ 17 w 67"/>
              <a:gd name="T13" fmla="*/ 73 h 86"/>
              <a:gd name="T14" fmla="*/ 8 w 67"/>
              <a:gd name="T15" fmla="*/ 58 h 86"/>
              <a:gd name="T16" fmla="*/ 8 w 67"/>
              <a:gd name="T17" fmla="*/ 58 h 86"/>
              <a:gd name="T18" fmla="*/ 3 w 67"/>
              <a:gd name="T19" fmla="*/ 49 h 86"/>
              <a:gd name="T20" fmla="*/ 9 w 67"/>
              <a:gd name="T21" fmla="*/ 37 h 86"/>
              <a:gd name="T22" fmla="*/ 17 w 67"/>
              <a:gd name="T23" fmla="*/ 41 h 86"/>
              <a:gd name="T24" fmla="*/ 18 w 67"/>
              <a:gd name="T25" fmla="*/ 41 h 86"/>
              <a:gd name="T26" fmla="*/ 18 w 67"/>
              <a:gd name="T27" fmla="*/ 42 h 86"/>
              <a:gd name="T28" fmla="*/ 18 w 67"/>
              <a:gd name="T29" fmla="*/ 14 h 86"/>
              <a:gd name="T30" fmla="*/ 30 w 67"/>
              <a:gd name="T31" fmla="*/ 7 h 86"/>
              <a:gd name="T32" fmla="*/ 44 w 67"/>
              <a:gd name="T33" fmla="*/ 7 h 86"/>
              <a:gd name="T34" fmla="*/ 56 w 67"/>
              <a:gd name="T35" fmla="*/ 14 h 86"/>
              <a:gd name="T36" fmla="*/ 56 w 67"/>
              <a:gd name="T37" fmla="*/ 14 h 86"/>
              <a:gd name="T38" fmla="*/ 56 w 67"/>
              <a:gd name="T39" fmla="*/ 14 h 86"/>
              <a:gd name="T40" fmla="*/ 67 w 67"/>
              <a:gd name="T41" fmla="*/ 21 h 86"/>
              <a:gd name="T42" fmla="*/ 67 w 67"/>
              <a:gd name="T43" fmla="*/ 59 h 86"/>
              <a:gd name="T44" fmla="*/ 65 w 67"/>
              <a:gd name="T45" fmla="*/ 69 h 86"/>
              <a:gd name="T46" fmla="*/ 60 w 67"/>
              <a:gd name="T47" fmla="*/ 77 h 86"/>
              <a:gd name="T48" fmla="*/ 52 w 67"/>
              <a:gd name="T49" fmla="*/ 76 h 86"/>
              <a:gd name="T50" fmla="*/ 52 w 67"/>
              <a:gd name="T51" fmla="*/ 76 h 86"/>
              <a:gd name="T52" fmla="*/ 56 w 67"/>
              <a:gd name="T53" fmla="*/ 73 h 86"/>
              <a:gd name="T54" fmla="*/ 60 w 67"/>
              <a:gd name="T55" fmla="*/ 67 h 86"/>
              <a:gd name="T56" fmla="*/ 61 w 67"/>
              <a:gd name="T57" fmla="*/ 59 h 86"/>
              <a:gd name="T58" fmla="*/ 61 w 67"/>
              <a:gd name="T59" fmla="*/ 21 h 86"/>
              <a:gd name="T60" fmla="*/ 58 w 67"/>
              <a:gd name="T61" fmla="*/ 21 h 86"/>
              <a:gd name="T62" fmla="*/ 58 w 67"/>
              <a:gd name="T63" fmla="*/ 39 h 86"/>
              <a:gd name="T64" fmla="*/ 50 w 67"/>
              <a:gd name="T65" fmla="*/ 39 h 86"/>
              <a:gd name="T66" fmla="*/ 50 w 67"/>
              <a:gd name="T67" fmla="*/ 14 h 86"/>
              <a:gd name="T68" fmla="*/ 47 w 67"/>
              <a:gd name="T69" fmla="*/ 14 h 86"/>
              <a:gd name="T70" fmla="*/ 47 w 67"/>
              <a:gd name="T71" fmla="*/ 14 h 86"/>
              <a:gd name="T72" fmla="*/ 47 w 67"/>
              <a:gd name="T73" fmla="*/ 39 h 86"/>
              <a:gd name="T74" fmla="*/ 39 w 67"/>
              <a:gd name="T75" fmla="*/ 39 h 86"/>
              <a:gd name="T76" fmla="*/ 39 w 67"/>
              <a:gd name="T77" fmla="*/ 10 h 86"/>
              <a:gd name="T78" fmla="*/ 35 w 67"/>
              <a:gd name="T79" fmla="*/ 10 h 86"/>
              <a:gd name="T80" fmla="*/ 35 w 67"/>
              <a:gd name="T81" fmla="*/ 39 h 86"/>
              <a:gd name="T82" fmla="*/ 28 w 67"/>
              <a:gd name="T83" fmla="*/ 39 h 86"/>
              <a:gd name="T84" fmla="*/ 28 w 67"/>
              <a:gd name="T85" fmla="*/ 14 h 86"/>
              <a:gd name="T86" fmla="*/ 24 w 67"/>
              <a:gd name="T87" fmla="*/ 14 h 86"/>
              <a:gd name="T88" fmla="*/ 24 w 67"/>
              <a:gd name="T89" fmla="*/ 49 h 86"/>
              <a:gd name="T90" fmla="*/ 16 w 67"/>
              <a:gd name="T91" fmla="*/ 51 h 86"/>
              <a:gd name="T92" fmla="*/ 12 w 67"/>
              <a:gd name="T93" fmla="*/ 44 h 86"/>
              <a:gd name="T94" fmla="*/ 8 w 67"/>
              <a:gd name="T95" fmla="*/ 46 h 86"/>
              <a:gd name="T96" fmla="*/ 13 w 67"/>
              <a:gd name="T97" fmla="*/ 55 h 86"/>
              <a:gd name="T98" fmla="*/ 13 w 67"/>
              <a:gd name="T99" fmla="*/ 55 h 86"/>
              <a:gd name="T100" fmla="*/ 22 w 67"/>
              <a:gd name="T101" fmla="*/ 70 h 86"/>
              <a:gd name="T102" fmla="*/ 26 w 67"/>
              <a:gd name="T103" fmla="*/ 74 h 86"/>
              <a:gd name="T104" fmla="*/ 38 w 67"/>
              <a:gd name="T105" fmla="*/ 80 h 86"/>
              <a:gd name="T106" fmla="*/ 52 w 67"/>
              <a:gd name="T107" fmla="*/ 7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" h="86">
                <a:moveTo>
                  <a:pt x="60" y="77"/>
                </a:moveTo>
                <a:cubicBezTo>
                  <a:pt x="59" y="79"/>
                  <a:pt x="57" y="80"/>
                  <a:pt x="55" y="82"/>
                </a:cubicBezTo>
                <a:cubicBezTo>
                  <a:pt x="50" y="85"/>
                  <a:pt x="44" y="86"/>
                  <a:pt x="38" y="86"/>
                </a:cubicBezTo>
                <a:cubicBezTo>
                  <a:pt x="32" y="85"/>
                  <a:pt x="26" y="83"/>
                  <a:pt x="22" y="79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79"/>
                  <a:pt x="22" y="79"/>
                  <a:pt x="22" y="79"/>
                </a:cubicBezTo>
                <a:cubicBezTo>
                  <a:pt x="20" y="77"/>
                  <a:pt x="18" y="75"/>
                  <a:pt x="17" y="73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3" y="49"/>
                  <a:pt x="3" y="49"/>
                  <a:pt x="3" y="49"/>
                </a:cubicBezTo>
                <a:cubicBezTo>
                  <a:pt x="0" y="44"/>
                  <a:pt x="3" y="38"/>
                  <a:pt x="9" y="37"/>
                </a:cubicBezTo>
                <a:cubicBezTo>
                  <a:pt x="12" y="37"/>
                  <a:pt x="15" y="38"/>
                  <a:pt x="17" y="41"/>
                </a:cubicBezTo>
                <a:cubicBezTo>
                  <a:pt x="17" y="41"/>
                  <a:pt x="18" y="41"/>
                  <a:pt x="18" y="41"/>
                </a:cubicBezTo>
                <a:cubicBezTo>
                  <a:pt x="18" y="42"/>
                  <a:pt x="18" y="42"/>
                  <a:pt x="18" y="42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8"/>
                  <a:pt x="25" y="4"/>
                  <a:pt x="30" y="7"/>
                </a:cubicBezTo>
                <a:cubicBezTo>
                  <a:pt x="32" y="0"/>
                  <a:pt x="42" y="0"/>
                  <a:pt x="44" y="7"/>
                </a:cubicBezTo>
                <a:cubicBezTo>
                  <a:pt x="49" y="4"/>
                  <a:pt x="56" y="8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61" y="12"/>
                  <a:pt x="67" y="15"/>
                  <a:pt x="67" y="21"/>
                </a:cubicBezTo>
                <a:cubicBezTo>
                  <a:pt x="67" y="59"/>
                  <a:pt x="67" y="59"/>
                  <a:pt x="67" y="59"/>
                </a:cubicBezTo>
                <a:cubicBezTo>
                  <a:pt x="67" y="62"/>
                  <a:pt x="66" y="66"/>
                  <a:pt x="65" y="69"/>
                </a:cubicBezTo>
                <a:cubicBezTo>
                  <a:pt x="64" y="72"/>
                  <a:pt x="63" y="75"/>
                  <a:pt x="60" y="77"/>
                </a:cubicBezTo>
                <a:close/>
                <a:moveTo>
                  <a:pt x="52" y="76"/>
                </a:moveTo>
                <a:cubicBezTo>
                  <a:pt x="52" y="76"/>
                  <a:pt x="52" y="76"/>
                  <a:pt x="52" y="76"/>
                </a:cubicBezTo>
                <a:cubicBezTo>
                  <a:pt x="53" y="76"/>
                  <a:pt x="55" y="74"/>
                  <a:pt x="56" y="73"/>
                </a:cubicBezTo>
                <a:cubicBezTo>
                  <a:pt x="58" y="71"/>
                  <a:pt x="59" y="69"/>
                  <a:pt x="60" y="67"/>
                </a:cubicBezTo>
                <a:cubicBezTo>
                  <a:pt x="61" y="64"/>
                  <a:pt x="61" y="62"/>
                  <a:pt x="61" y="59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19"/>
                  <a:pt x="58" y="19"/>
                  <a:pt x="58" y="21"/>
                </a:cubicBezTo>
                <a:cubicBezTo>
                  <a:pt x="58" y="39"/>
                  <a:pt x="58" y="39"/>
                  <a:pt x="58" y="39"/>
                </a:cubicBezTo>
                <a:cubicBezTo>
                  <a:pt x="58" y="44"/>
                  <a:pt x="50" y="44"/>
                  <a:pt x="50" y="39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2"/>
                  <a:pt x="47" y="12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39"/>
                  <a:pt x="47" y="39"/>
                  <a:pt x="47" y="39"/>
                </a:cubicBezTo>
                <a:cubicBezTo>
                  <a:pt x="47" y="44"/>
                  <a:pt x="39" y="44"/>
                  <a:pt x="39" y="39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7"/>
                  <a:pt x="35" y="7"/>
                  <a:pt x="35" y="10"/>
                </a:cubicBezTo>
                <a:cubicBezTo>
                  <a:pt x="35" y="39"/>
                  <a:pt x="35" y="39"/>
                  <a:pt x="35" y="39"/>
                </a:cubicBezTo>
                <a:cubicBezTo>
                  <a:pt x="35" y="44"/>
                  <a:pt x="28" y="44"/>
                  <a:pt x="28" y="39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2"/>
                  <a:pt x="24" y="12"/>
                  <a:pt x="24" y="14"/>
                </a:cubicBezTo>
                <a:cubicBezTo>
                  <a:pt x="24" y="49"/>
                  <a:pt x="24" y="49"/>
                  <a:pt x="24" y="49"/>
                </a:cubicBezTo>
                <a:cubicBezTo>
                  <a:pt x="24" y="53"/>
                  <a:pt x="19" y="55"/>
                  <a:pt x="16" y="51"/>
                </a:cubicBezTo>
                <a:cubicBezTo>
                  <a:pt x="12" y="44"/>
                  <a:pt x="12" y="44"/>
                  <a:pt x="12" y="44"/>
                </a:cubicBezTo>
                <a:cubicBezTo>
                  <a:pt x="11" y="42"/>
                  <a:pt x="7" y="43"/>
                  <a:pt x="8" y="46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22" y="70"/>
                  <a:pt x="22" y="70"/>
                  <a:pt x="22" y="70"/>
                </a:cubicBezTo>
                <a:cubicBezTo>
                  <a:pt x="23" y="72"/>
                  <a:pt x="24" y="73"/>
                  <a:pt x="26" y="74"/>
                </a:cubicBezTo>
                <a:cubicBezTo>
                  <a:pt x="29" y="77"/>
                  <a:pt x="34" y="79"/>
                  <a:pt x="38" y="80"/>
                </a:cubicBezTo>
                <a:cubicBezTo>
                  <a:pt x="43" y="80"/>
                  <a:pt x="48" y="79"/>
                  <a:pt x="52" y="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8" name="Freeform 32"/>
          <p:cNvSpPr>
            <a:spLocks noEditPoints="1"/>
          </p:cNvSpPr>
          <p:nvPr/>
        </p:nvSpPr>
        <p:spPr bwMode="auto">
          <a:xfrm>
            <a:off x="2260605" y="3847171"/>
            <a:ext cx="311151" cy="292191"/>
          </a:xfrm>
          <a:custGeom>
            <a:avLst/>
            <a:gdLst>
              <a:gd name="T0" fmla="*/ 38 w 77"/>
              <a:gd name="T1" fmla="*/ 18 h 72"/>
              <a:gd name="T2" fmla="*/ 39 w 77"/>
              <a:gd name="T3" fmla="*/ 41 h 72"/>
              <a:gd name="T4" fmla="*/ 41 w 77"/>
              <a:gd name="T5" fmla="*/ 13 h 72"/>
              <a:gd name="T6" fmla="*/ 38 w 77"/>
              <a:gd name="T7" fmla="*/ 12 h 72"/>
              <a:gd name="T8" fmla="*/ 32 w 77"/>
              <a:gd name="T9" fmla="*/ 22 h 72"/>
              <a:gd name="T10" fmla="*/ 74 w 77"/>
              <a:gd name="T11" fmla="*/ 9 h 72"/>
              <a:gd name="T12" fmla="*/ 66 w 77"/>
              <a:gd name="T13" fmla="*/ 9 h 72"/>
              <a:gd name="T14" fmla="*/ 63 w 77"/>
              <a:gd name="T15" fmla="*/ 0 h 72"/>
              <a:gd name="T16" fmla="*/ 11 w 77"/>
              <a:gd name="T17" fmla="*/ 3 h 72"/>
              <a:gd name="T18" fmla="*/ 3 w 77"/>
              <a:gd name="T19" fmla="*/ 9 h 72"/>
              <a:gd name="T20" fmla="*/ 0 w 77"/>
              <a:gd name="T21" fmla="*/ 29 h 72"/>
              <a:gd name="T22" fmla="*/ 5 w 77"/>
              <a:gd name="T23" fmla="*/ 41 h 72"/>
              <a:gd name="T24" fmla="*/ 36 w 77"/>
              <a:gd name="T25" fmla="*/ 59 h 72"/>
              <a:gd name="T26" fmla="*/ 23 w 77"/>
              <a:gd name="T27" fmla="*/ 66 h 72"/>
              <a:gd name="T28" fmla="*/ 23 w 77"/>
              <a:gd name="T29" fmla="*/ 72 h 72"/>
              <a:gd name="T30" fmla="*/ 57 w 77"/>
              <a:gd name="T31" fmla="*/ 69 h 72"/>
              <a:gd name="T32" fmla="*/ 41 w 77"/>
              <a:gd name="T33" fmla="*/ 66 h 72"/>
              <a:gd name="T34" fmla="*/ 62 w 77"/>
              <a:gd name="T35" fmla="*/ 46 h 72"/>
              <a:gd name="T36" fmla="*/ 72 w 77"/>
              <a:gd name="T37" fmla="*/ 41 h 72"/>
              <a:gd name="T38" fmla="*/ 77 w 77"/>
              <a:gd name="T39" fmla="*/ 12 h 72"/>
              <a:gd name="T40" fmla="*/ 9 w 77"/>
              <a:gd name="T41" fmla="*/ 37 h 72"/>
              <a:gd name="T42" fmla="*/ 9 w 77"/>
              <a:gd name="T43" fmla="*/ 37 h 72"/>
              <a:gd name="T44" fmla="*/ 6 w 77"/>
              <a:gd name="T45" fmla="*/ 15 h 72"/>
              <a:gd name="T46" fmla="*/ 11 w 77"/>
              <a:gd name="T47" fmla="*/ 32 h 72"/>
              <a:gd name="T48" fmla="*/ 9 w 77"/>
              <a:gd name="T49" fmla="*/ 37 h 72"/>
              <a:gd name="T50" fmla="*/ 60 w 77"/>
              <a:gd name="T51" fmla="*/ 31 h 72"/>
              <a:gd name="T52" fmla="*/ 58 w 77"/>
              <a:gd name="T53" fmla="*/ 41 h 72"/>
              <a:gd name="T54" fmla="*/ 38 w 77"/>
              <a:gd name="T55" fmla="*/ 53 h 72"/>
              <a:gd name="T56" fmla="*/ 19 w 77"/>
              <a:gd name="T57" fmla="*/ 41 h 72"/>
              <a:gd name="T58" fmla="*/ 17 w 77"/>
              <a:gd name="T59" fmla="*/ 6 h 72"/>
              <a:gd name="T60" fmla="*/ 60 w 77"/>
              <a:gd name="T61" fmla="*/ 31 h 72"/>
              <a:gd name="T62" fmla="*/ 71 w 77"/>
              <a:gd name="T63" fmla="*/ 29 h 72"/>
              <a:gd name="T64" fmla="*/ 68 w 77"/>
              <a:gd name="T65" fmla="*/ 37 h 72"/>
              <a:gd name="T66" fmla="*/ 66 w 77"/>
              <a:gd name="T67" fmla="*/ 32 h 72"/>
              <a:gd name="T68" fmla="*/ 66 w 77"/>
              <a:gd name="T69" fmla="*/ 31 h 72"/>
              <a:gd name="T70" fmla="*/ 71 w 77"/>
              <a:gd name="T71" fmla="*/ 15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72">
                <a:moveTo>
                  <a:pt x="35" y="22"/>
                </a:moveTo>
                <a:cubicBezTo>
                  <a:pt x="38" y="18"/>
                  <a:pt x="38" y="18"/>
                  <a:pt x="38" y="18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9" y="41"/>
                </a:cubicBezTo>
                <a:cubicBezTo>
                  <a:pt x="40" y="41"/>
                  <a:pt x="41" y="41"/>
                  <a:pt x="41" y="40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12"/>
                  <a:pt x="40" y="11"/>
                  <a:pt x="39" y="11"/>
                </a:cubicBezTo>
                <a:cubicBezTo>
                  <a:pt x="39" y="11"/>
                  <a:pt x="38" y="12"/>
                  <a:pt x="38" y="12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20"/>
                  <a:pt x="32" y="21"/>
                  <a:pt x="32" y="22"/>
                </a:cubicBezTo>
                <a:cubicBezTo>
                  <a:pt x="33" y="23"/>
                  <a:pt x="34" y="22"/>
                  <a:pt x="35" y="22"/>
                </a:cubicBezTo>
                <a:close/>
                <a:moveTo>
                  <a:pt x="74" y="9"/>
                </a:moveTo>
                <a:cubicBezTo>
                  <a:pt x="74" y="9"/>
                  <a:pt x="74" y="9"/>
                  <a:pt x="74" y="9"/>
                </a:cubicBezTo>
                <a:cubicBezTo>
                  <a:pt x="66" y="9"/>
                  <a:pt x="66" y="9"/>
                  <a:pt x="66" y="9"/>
                </a:cubicBezTo>
                <a:cubicBezTo>
                  <a:pt x="66" y="3"/>
                  <a:pt x="66" y="3"/>
                  <a:pt x="66" y="3"/>
                </a:cubicBezTo>
                <a:cubicBezTo>
                  <a:pt x="66" y="1"/>
                  <a:pt x="65" y="0"/>
                  <a:pt x="6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2" y="0"/>
                  <a:pt x="11" y="1"/>
                  <a:pt x="11" y="3"/>
                </a:cubicBezTo>
                <a:cubicBezTo>
                  <a:pt x="11" y="9"/>
                  <a:pt x="11" y="9"/>
                  <a:pt x="11" y="9"/>
                </a:cubicBezTo>
                <a:cubicBezTo>
                  <a:pt x="3" y="9"/>
                  <a:pt x="3" y="9"/>
                  <a:pt x="3" y="9"/>
                </a:cubicBezTo>
                <a:cubicBezTo>
                  <a:pt x="1" y="9"/>
                  <a:pt x="0" y="11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3"/>
                  <a:pt x="2" y="38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8" y="44"/>
                  <a:pt x="11" y="46"/>
                  <a:pt x="15" y="46"/>
                </a:cubicBezTo>
                <a:cubicBezTo>
                  <a:pt x="20" y="53"/>
                  <a:pt x="27" y="58"/>
                  <a:pt x="36" y="59"/>
                </a:cubicBezTo>
                <a:cubicBezTo>
                  <a:pt x="36" y="66"/>
                  <a:pt x="36" y="66"/>
                  <a:pt x="36" y="66"/>
                </a:cubicBezTo>
                <a:cubicBezTo>
                  <a:pt x="23" y="66"/>
                  <a:pt x="23" y="66"/>
                  <a:pt x="23" y="66"/>
                </a:cubicBezTo>
                <a:cubicBezTo>
                  <a:pt x="21" y="66"/>
                  <a:pt x="20" y="67"/>
                  <a:pt x="20" y="69"/>
                </a:cubicBezTo>
                <a:cubicBezTo>
                  <a:pt x="20" y="71"/>
                  <a:pt x="21" y="72"/>
                  <a:pt x="23" y="72"/>
                </a:cubicBezTo>
                <a:cubicBezTo>
                  <a:pt x="54" y="72"/>
                  <a:pt x="54" y="72"/>
                  <a:pt x="54" y="72"/>
                </a:cubicBezTo>
                <a:cubicBezTo>
                  <a:pt x="56" y="72"/>
                  <a:pt x="57" y="71"/>
                  <a:pt x="57" y="69"/>
                </a:cubicBezTo>
                <a:cubicBezTo>
                  <a:pt x="57" y="67"/>
                  <a:pt x="56" y="66"/>
                  <a:pt x="54" y="66"/>
                </a:cubicBezTo>
                <a:cubicBezTo>
                  <a:pt x="41" y="66"/>
                  <a:pt x="41" y="66"/>
                  <a:pt x="41" y="66"/>
                </a:cubicBezTo>
                <a:cubicBezTo>
                  <a:pt x="41" y="59"/>
                  <a:pt x="41" y="59"/>
                  <a:pt x="41" y="59"/>
                </a:cubicBezTo>
                <a:cubicBezTo>
                  <a:pt x="50" y="58"/>
                  <a:pt x="57" y="53"/>
                  <a:pt x="62" y="46"/>
                </a:cubicBezTo>
                <a:cubicBezTo>
                  <a:pt x="66" y="46"/>
                  <a:pt x="69" y="44"/>
                  <a:pt x="72" y="41"/>
                </a:cubicBezTo>
                <a:cubicBezTo>
                  <a:pt x="72" y="41"/>
                  <a:pt x="72" y="41"/>
                  <a:pt x="72" y="41"/>
                </a:cubicBezTo>
                <a:cubicBezTo>
                  <a:pt x="75" y="38"/>
                  <a:pt x="77" y="33"/>
                  <a:pt x="77" y="29"/>
                </a:cubicBezTo>
                <a:cubicBezTo>
                  <a:pt x="77" y="12"/>
                  <a:pt x="77" y="12"/>
                  <a:pt x="77" y="12"/>
                </a:cubicBezTo>
                <a:cubicBezTo>
                  <a:pt x="77" y="11"/>
                  <a:pt x="76" y="9"/>
                  <a:pt x="74" y="9"/>
                </a:cubicBezTo>
                <a:close/>
                <a:moveTo>
                  <a:pt x="9" y="37"/>
                </a:moveTo>
                <a:cubicBezTo>
                  <a:pt x="9" y="37"/>
                  <a:pt x="9" y="37"/>
                  <a:pt x="9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7" y="35"/>
                  <a:pt x="6" y="32"/>
                  <a:pt x="6" y="29"/>
                </a:cubicBezTo>
                <a:cubicBezTo>
                  <a:pt x="6" y="15"/>
                  <a:pt x="6" y="15"/>
                  <a:pt x="6" y="15"/>
                </a:cubicBezTo>
                <a:cubicBezTo>
                  <a:pt x="11" y="15"/>
                  <a:pt x="11" y="15"/>
                  <a:pt x="11" y="15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34"/>
                  <a:pt x="11" y="36"/>
                  <a:pt x="12" y="39"/>
                </a:cubicBezTo>
                <a:cubicBezTo>
                  <a:pt x="11" y="38"/>
                  <a:pt x="10" y="38"/>
                  <a:pt x="9" y="37"/>
                </a:cubicBezTo>
                <a:close/>
                <a:moveTo>
                  <a:pt x="60" y="31"/>
                </a:moveTo>
                <a:cubicBezTo>
                  <a:pt x="60" y="31"/>
                  <a:pt x="60" y="31"/>
                  <a:pt x="60" y="31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5"/>
                  <a:pt x="59" y="38"/>
                  <a:pt x="58" y="41"/>
                </a:cubicBezTo>
                <a:cubicBezTo>
                  <a:pt x="58" y="41"/>
                  <a:pt x="58" y="41"/>
                  <a:pt x="58" y="41"/>
                </a:cubicBezTo>
                <a:cubicBezTo>
                  <a:pt x="54" y="48"/>
                  <a:pt x="47" y="53"/>
                  <a:pt x="38" y="53"/>
                </a:cubicBezTo>
                <a:cubicBezTo>
                  <a:pt x="30" y="53"/>
                  <a:pt x="23" y="48"/>
                  <a:pt x="19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18" y="38"/>
                  <a:pt x="17" y="35"/>
                  <a:pt x="17" y="31"/>
                </a:cubicBezTo>
                <a:cubicBezTo>
                  <a:pt x="17" y="6"/>
                  <a:pt x="17" y="6"/>
                  <a:pt x="17" y="6"/>
                </a:cubicBezTo>
                <a:cubicBezTo>
                  <a:pt x="60" y="6"/>
                  <a:pt x="60" y="6"/>
                  <a:pt x="60" y="6"/>
                </a:cubicBezTo>
                <a:cubicBezTo>
                  <a:pt x="60" y="31"/>
                  <a:pt x="60" y="31"/>
                  <a:pt x="60" y="31"/>
                </a:cubicBezTo>
                <a:close/>
                <a:moveTo>
                  <a:pt x="71" y="29"/>
                </a:moveTo>
                <a:cubicBezTo>
                  <a:pt x="71" y="29"/>
                  <a:pt x="71" y="29"/>
                  <a:pt x="71" y="29"/>
                </a:cubicBezTo>
                <a:cubicBezTo>
                  <a:pt x="71" y="32"/>
                  <a:pt x="70" y="35"/>
                  <a:pt x="68" y="37"/>
                </a:cubicBezTo>
                <a:cubicBezTo>
                  <a:pt x="68" y="37"/>
                  <a:pt x="68" y="37"/>
                  <a:pt x="68" y="37"/>
                </a:cubicBezTo>
                <a:cubicBezTo>
                  <a:pt x="67" y="38"/>
                  <a:pt x="66" y="38"/>
                  <a:pt x="65" y="39"/>
                </a:cubicBezTo>
                <a:cubicBezTo>
                  <a:pt x="66" y="36"/>
                  <a:pt x="66" y="34"/>
                  <a:pt x="66" y="32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15"/>
                  <a:pt x="66" y="15"/>
                  <a:pt x="66" y="15"/>
                </a:cubicBezTo>
                <a:cubicBezTo>
                  <a:pt x="71" y="15"/>
                  <a:pt x="71" y="15"/>
                  <a:pt x="71" y="15"/>
                </a:cubicBezTo>
                <a:cubicBezTo>
                  <a:pt x="71" y="29"/>
                  <a:pt x="71" y="29"/>
                  <a:pt x="71" y="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9" name="Freeform 33"/>
          <p:cNvSpPr>
            <a:spLocks noEditPoints="1"/>
          </p:cNvSpPr>
          <p:nvPr/>
        </p:nvSpPr>
        <p:spPr bwMode="auto">
          <a:xfrm>
            <a:off x="1293284" y="3834467"/>
            <a:ext cx="311149" cy="317599"/>
          </a:xfrm>
          <a:custGeom>
            <a:avLst/>
            <a:gdLst>
              <a:gd name="T0" fmla="*/ 66 w 77"/>
              <a:gd name="T1" fmla="*/ 12 h 78"/>
              <a:gd name="T2" fmla="*/ 66 w 77"/>
              <a:gd name="T3" fmla="*/ 66 h 78"/>
              <a:gd name="T4" fmla="*/ 11 w 77"/>
              <a:gd name="T5" fmla="*/ 66 h 78"/>
              <a:gd name="T6" fmla="*/ 11 w 77"/>
              <a:gd name="T7" fmla="*/ 12 h 78"/>
              <a:gd name="T8" fmla="*/ 37 w 77"/>
              <a:gd name="T9" fmla="*/ 72 h 78"/>
              <a:gd name="T10" fmla="*/ 37 w 77"/>
              <a:gd name="T11" fmla="*/ 59 h 78"/>
              <a:gd name="T12" fmla="*/ 25 w 77"/>
              <a:gd name="T13" fmla="*/ 62 h 78"/>
              <a:gd name="T14" fmla="*/ 33 w 77"/>
              <a:gd name="T15" fmla="*/ 71 h 78"/>
              <a:gd name="T16" fmla="*/ 62 w 77"/>
              <a:gd name="T17" fmla="*/ 16 h 78"/>
              <a:gd name="T18" fmla="*/ 61 w 77"/>
              <a:gd name="T19" fmla="*/ 15 h 78"/>
              <a:gd name="T20" fmla="*/ 60 w 77"/>
              <a:gd name="T21" fmla="*/ 37 h 78"/>
              <a:gd name="T22" fmla="*/ 62 w 77"/>
              <a:gd name="T23" fmla="*/ 16 h 78"/>
              <a:gd name="T24" fmla="*/ 58 w 77"/>
              <a:gd name="T25" fmla="*/ 13 h 78"/>
              <a:gd name="T26" fmla="*/ 54 w 77"/>
              <a:gd name="T27" fmla="*/ 13 h 78"/>
              <a:gd name="T28" fmla="*/ 58 w 77"/>
              <a:gd name="T29" fmla="*/ 13 h 78"/>
              <a:gd name="T30" fmla="*/ 44 w 77"/>
              <a:gd name="T31" fmla="*/ 7 h 78"/>
              <a:gd name="T32" fmla="*/ 40 w 77"/>
              <a:gd name="T33" fmla="*/ 19 h 78"/>
              <a:gd name="T34" fmla="*/ 52 w 77"/>
              <a:gd name="T35" fmla="*/ 16 h 78"/>
              <a:gd name="T36" fmla="*/ 44 w 77"/>
              <a:gd name="T37" fmla="*/ 7 h 78"/>
              <a:gd name="T38" fmla="*/ 37 w 77"/>
              <a:gd name="T39" fmla="*/ 6 h 78"/>
              <a:gd name="T40" fmla="*/ 26 w 77"/>
              <a:gd name="T41" fmla="*/ 14 h 78"/>
              <a:gd name="T42" fmla="*/ 27 w 77"/>
              <a:gd name="T43" fmla="*/ 17 h 78"/>
              <a:gd name="T44" fmla="*/ 37 w 77"/>
              <a:gd name="T45" fmla="*/ 6 h 78"/>
              <a:gd name="T46" fmla="*/ 26 w 77"/>
              <a:gd name="T47" fmla="*/ 9 h 78"/>
              <a:gd name="T48" fmla="*/ 22 w 77"/>
              <a:gd name="T49" fmla="*/ 15 h 78"/>
              <a:gd name="T50" fmla="*/ 26 w 77"/>
              <a:gd name="T51" fmla="*/ 9 h 78"/>
              <a:gd name="T52" fmla="*/ 16 w 77"/>
              <a:gd name="T53" fmla="*/ 15 h 78"/>
              <a:gd name="T54" fmla="*/ 6 w 77"/>
              <a:gd name="T55" fmla="*/ 37 h 78"/>
              <a:gd name="T56" fmla="*/ 21 w 77"/>
              <a:gd name="T57" fmla="*/ 18 h 78"/>
              <a:gd name="T58" fmla="*/ 6 w 77"/>
              <a:gd name="T59" fmla="*/ 41 h 78"/>
              <a:gd name="T60" fmla="*/ 15 w 77"/>
              <a:gd name="T61" fmla="*/ 62 h 78"/>
              <a:gd name="T62" fmla="*/ 21 w 77"/>
              <a:gd name="T63" fmla="*/ 60 h 78"/>
              <a:gd name="T64" fmla="*/ 6 w 77"/>
              <a:gd name="T65" fmla="*/ 41 h 78"/>
              <a:gd name="T66" fmla="*/ 19 w 77"/>
              <a:gd name="T67" fmla="*/ 65 h 78"/>
              <a:gd name="T68" fmla="*/ 23 w 77"/>
              <a:gd name="T69" fmla="*/ 65 h 78"/>
              <a:gd name="T70" fmla="*/ 19 w 77"/>
              <a:gd name="T71" fmla="*/ 65 h 78"/>
              <a:gd name="T72" fmla="*/ 40 w 77"/>
              <a:gd name="T73" fmla="*/ 72 h 78"/>
              <a:gd name="T74" fmla="*/ 51 w 77"/>
              <a:gd name="T75" fmla="*/ 63 h 78"/>
              <a:gd name="T76" fmla="*/ 50 w 77"/>
              <a:gd name="T77" fmla="*/ 61 h 78"/>
              <a:gd name="T78" fmla="*/ 40 w 77"/>
              <a:gd name="T79" fmla="*/ 72 h 78"/>
              <a:gd name="T80" fmla="*/ 51 w 77"/>
              <a:gd name="T81" fmla="*/ 69 h 78"/>
              <a:gd name="T82" fmla="*/ 55 w 77"/>
              <a:gd name="T83" fmla="*/ 63 h 78"/>
              <a:gd name="T84" fmla="*/ 51 w 77"/>
              <a:gd name="T85" fmla="*/ 69 h 78"/>
              <a:gd name="T86" fmla="*/ 61 w 77"/>
              <a:gd name="T87" fmla="*/ 63 h 78"/>
              <a:gd name="T88" fmla="*/ 71 w 77"/>
              <a:gd name="T89" fmla="*/ 41 h 78"/>
              <a:gd name="T90" fmla="*/ 56 w 77"/>
              <a:gd name="T91" fmla="*/ 60 h 78"/>
              <a:gd name="T92" fmla="*/ 53 w 77"/>
              <a:gd name="T93" fmla="*/ 19 h 78"/>
              <a:gd name="T94" fmla="*/ 52 w 77"/>
              <a:gd name="T95" fmla="*/ 20 h 78"/>
              <a:gd name="T96" fmla="*/ 40 w 77"/>
              <a:gd name="T97" fmla="*/ 37 h 78"/>
              <a:gd name="T98" fmla="*/ 53 w 77"/>
              <a:gd name="T99" fmla="*/ 19 h 78"/>
              <a:gd name="T100" fmla="*/ 37 w 77"/>
              <a:gd name="T101" fmla="*/ 22 h 78"/>
              <a:gd name="T102" fmla="*/ 24 w 77"/>
              <a:gd name="T103" fmla="*/ 19 h 78"/>
              <a:gd name="T104" fmla="*/ 37 w 77"/>
              <a:gd name="T105" fmla="*/ 37 h 78"/>
              <a:gd name="T106" fmla="*/ 37 w 77"/>
              <a:gd name="T107" fmla="*/ 56 h 78"/>
              <a:gd name="T108" fmla="*/ 37 w 77"/>
              <a:gd name="T109" fmla="*/ 41 h 78"/>
              <a:gd name="T110" fmla="*/ 24 w 77"/>
              <a:gd name="T111" fmla="*/ 58 h 78"/>
              <a:gd name="T112" fmla="*/ 37 w 77"/>
              <a:gd name="T113" fmla="*/ 56 h 78"/>
              <a:gd name="T114" fmla="*/ 40 w 77"/>
              <a:gd name="T115" fmla="*/ 56 h 78"/>
              <a:gd name="T116" fmla="*/ 53 w 77"/>
              <a:gd name="T117" fmla="*/ 58 h 78"/>
              <a:gd name="T118" fmla="*/ 40 w 77"/>
              <a:gd name="T119" fmla="*/ 4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7" h="78">
                <a:moveTo>
                  <a:pt x="39" y="0"/>
                </a:moveTo>
                <a:cubicBezTo>
                  <a:pt x="49" y="0"/>
                  <a:pt x="59" y="5"/>
                  <a:pt x="66" y="12"/>
                </a:cubicBezTo>
                <a:cubicBezTo>
                  <a:pt x="73" y="19"/>
                  <a:pt x="77" y="28"/>
                  <a:pt x="77" y="39"/>
                </a:cubicBezTo>
                <a:cubicBezTo>
                  <a:pt x="77" y="50"/>
                  <a:pt x="73" y="59"/>
                  <a:pt x="66" y="66"/>
                </a:cubicBezTo>
                <a:cubicBezTo>
                  <a:pt x="59" y="73"/>
                  <a:pt x="49" y="78"/>
                  <a:pt x="39" y="78"/>
                </a:cubicBezTo>
                <a:cubicBezTo>
                  <a:pt x="28" y="78"/>
                  <a:pt x="18" y="73"/>
                  <a:pt x="11" y="66"/>
                </a:cubicBezTo>
                <a:cubicBezTo>
                  <a:pt x="4" y="59"/>
                  <a:pt x="0" y="50"/>
                  <a:pt x="0" y="39"/>
                </a:cubicBezTo>
                <a:cubicBezTo>
                  <a:pt x="0" y="28"/>
                  <a:pt x="4" y="19"/>
                  <a:pt x="11" y="12"/>
                </a:cubicBezTo>
                <a:cubicBezTo>
                  <a:pt x="18" y="5"/>
                  <a:pt x="28" y="0"/>
                  <a:pt x="39" y="0"/>
                </a:cubicBezTo>
                <a:close/>
                <a:moveTo>
                  <a:pt x="37" y="72"/>
                </a:moveTo>
                <a:cubicBezTo>
                  <a:pt x="37" y="72"/>
                  <a:pt x="37" y="72"/>
                  <a:pt x="37" y="72"/>
                </a:cubicBezTo>
                <a:cubicBezTo>
                  <a:pt x="37" y="59"/>
                  <a:pt x="37" y="59"/>
                  <a:pt x="37" y="59"/>
                </a:cubicBezTo>
                <a:cubicBezTo>
                  <a:pt x="33" y="59"/>
                  <a:pt x="30" y="60"/>
                  <a:pt x="27" y="61"/>
                </a:cubicBezTo>
                <a:cubicBezTo>
                  <a:pt x="26" y="61"/>
                  <a:pt x="26" y="62"/>
                  <a:pt x="25" y="62"/>
                </a:cubicBezTo>
                <a:cubicBezTo>
                  <a:pt x="26" y="62"/>
                  <a:pt x="26" y="63"/>
                  <a:pt x="26" y="63"/>
                </a:cubicBezTo>
                <a:cubicBezTo>
                  <a:pt x="28" y="67"/>
                  <a:pt x="30" y="70"/>
                  <a:pt x="33" y="71"/>
                </a:cubicBezTo>
                <a:cubicBezTo>
                  <a:pt x="34" y="71"/>
                  <a:pt x="35" y="72"/>
                  <a:pt x="37" y="72"/>
                </a:cubicBezTo>
                <a:close/>
                <a:moveTo>
                  <a:pt x="62" y="16"/>
                </a:moveTo>
                <a:cubicBezTo>
                  <a:pt x="62" y="16"/>
                  <a:pt x="62" y="16"/>
                  <a:pt x="62" y="16"/>
                </a:cubicBezTo>
                <a:cubicBezTo>
                  <a:pt x="61" y="16"/>
                  <a:pt x="61" y="15"/>
                  <a:pt x="61" y="15"/>
                </a:cubicBezTo>
                <a:cubicBezTo>
                  <a:pt x="59" y="16"/>
                  <a:pt x="58" y="17"/>
                  <a:pt x="56" y="18"/>
                </a:cubicBezTo>
                <a:cubicBezTo>
                  <a:pt x="58" y="23"/>
                  <a:pt x="60" y="30"/>
                  <a:pt x="60" y="37"/>
                </a:cubicBezTo>
                <a:cubicBezTo>
                  <a:pt x="71" y="37"/>
                  <a:pt x="71" y="37"/>
                  <a:pt x="71" y="37"/>
                </a:cubicBezTo>
                <a:cubicBezTo>
                  <a:pt x="71" y="29"/>
                  <a:pt x="67" y="21"/>
                  <a:pt x="62" y="16"/>
                </a:cubicBezTo>
                <a:close/>
                <a:moveTo>
                  <a:pt x="58" y="13"/>
                </a:moveTo>
                <a:cubicBezTo>
                  <a:pt x="58" y="13"/>
                  <a:pt x="58" y="13"/>
                  <a:pt x="58" y="13"/>
                </a:cubicBezTo>
                <a:cubicBezTo>
                  <a:pt x="56" y="11"/>
                  <a:pt x="54" y="10"/>
                  <a:pt x="51" y="9"/>
                </a:cubicBezTo>
                <a:cubicBezTo>
                  <a:pt x="52" y="10"/>
                  <a:pt x="53" y="11"/>
                  <a:pt x="54" y="13"/>
                </a:cubicBezTo>
                <a:cubicBezTo>
                  <a:pt x="54" y="13"/>
                  <a:pt x="55" y="14"/>
                  <a:pt x="55" y="15"/>
                </a:cubicBezTo>
                <a:cubicBezTo>
                  <a:pt x="56" y="14"/>
                  <a:pt x="57" y="13"/>
                  <a:pt x="58" y="13"/>
                </a:cubicBezTo>
                <a:close/>
                <a:moveTo>
                  <a:pt x="44" y="7"/>
                </a:moveTo>
                <a:cubicBezTo>
                  <a:pt x="44" y="7"/>
                  <a:pt x="44" y="7"/>
                  <a:pt x="44" y="7"/>
                </a:cubicBezTo>
                <a:cubicBezTo>
                  <a:pt x="43" y="6"/>
                  <a:pt x="42" y="6"/>
                  <a:pt x="40" y="6"/>
                </a:cubicBezTo>
                <a:cubicBezTo>
                  <a:pt x="40" y="19"/>
                  <a:pt x="40" y="19"/>
                  <a:pt x="40" y="19"/>
                </a:cubicBezTo>
                <a:cubicBezTo>
                  <a:pt x="44" y="19"/>
                  <a:pt x="47" y="18"/>
                  <a:pt x="50" y="17"/>
                </a:cubicBezTo>
                <a:cubicBezTo>
                  <a:pt x="51" y="17"/>
                  <a:pt x="51" y="16"/>
                  <a:pt x="52" y="16"/>
                </a:cubicBezTo>
                <a:cubicBezTo>
                  <a:pt x="51" y="16"/>
                  <a:pt x="51" y="15"/>
                  <a:pt x="51" y="14"/>
                </a:cubicBezTo>
                <a:cubicBezTo>
                  <a:pt x="49" y="11"/>
                  <a:pt x="47" y="8"/>
                  <a:pt x="44" y="7"/>
                </a:cubicBezTo>
                <a:close/>
                <a:moveTo>
                  <a:pt x="37" y="6"/>
                </a:moveTo>
                <a:cubicBezTo>
                  <a:pt x="37" y="6"/>
                  <a:pt x="37" y="6"/>
                  <a:pt x="37" y="6"/>
                </a:cubicBezTo>
                <a:cubicBezTo>
                  <a:pt x="35" y="6"/>
                  <a:pt x="34" y="6"/>
                  <a:pt x="33" y="7"/>
                </a:cubicBezTo>
                <a:cubicBezTo>
                  <a:pt x="30" y="8"/>
                  <a:pt x="28" y="11"/>
                  <a:pt x="26" y="14"/>
                </a:cubicBezTo>
                <a:cubicBezTo>
                  <a:pt x="26" y="15"/>
                  <a:pt x="26" y="16"/>
                  <a:pt x="25" y="16"/>
                </a:cubicBezTo>
                <a:cubicBezTo>
                  <a:pt x="26" y="16"/>
                  <a:pt x="26" y="17"/>
                  <a:pt x="27" y="17"/>
                </a:cubicBezTo>
                <a:cubicBezTo>
                  <a:pt x="30" y="18"/>
                  <a:pt x="33" y="19"/>
                  <a:pt x="37" y="19"/>
                </a:cubicBezTo>
                <a:cubicBezTo>
                  <a:pt x="37" y="6"/>
                  <a:pt x="37" y="6"/>
                  <a:pt x="37" y="6"/>
                </a:cubicBezTo>
                <a:close/>
                <a:moveTo>
                  <a:pt x="26" y="9"/>
                </a:moveTo>
                <a:cubicBezTo>
                  <a:pt x="26" y="9"/>
                  <a:pt x="26" y="9"/>
                  <a:pt x="26" y="9"/>
                </a:cubicBezTo>
                <a:cubicBezTo>
                  <a:pt x="23" y="10"/>
                  <a:pt x="21" y="11"/>
                  <a:pt x="19" y="13"/>
                </a:cubicBezTo>
                <a:cubicBezTo>
                  <a:pt x="20" y="13"/>
                  <a:pt x="21" y="14"/>
                  <a:pt x="22" y="15"/>
                </a:cubicBezTo>
                <a:cubicBezTo>
                  <a:pt x="22" y="14"/>
                  <a:pt x="23" y="13"/>
                  <a:pt x="23" y="13"/>
                </a:cubicBezTo>
                <a:cubicBezTo>
                  <a:pt x="24" y="11"/>
                  <a:pt x="25" y="10"/>
                  <a:pt x="26" y="9"/>
                </a:cubicBezTo>
                <a:close/>
                <a:moveTo>
                  <a:pt x="16" y="15"/>
                </a:move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6"/>
                  <a:pt x="15" y="16"/>
                </a:cubicBezTo>
                <a:cubicBezTo>
                  <a:pt x="10" y="21"/>
                  <a:pt x="6" y="29"/>
                  <a:pt x="6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0"/>
                  <a:pt x="19" y="23"/>
                  <a:pt x="21" y="18"/>
                </a:cubicBezTo>
                <a:cubicBezTo>
                  <a:pt x="19" y="17"/>
                  <a:pt x="18" y="16"/>
                  <a:pt x="16" y="15"/>
                </a:cubicBezTo>
                <a:close/>
                <a:moveTo>
                  <a:pt x="6" y="41"/>
                </a:moveTo>
                <a:cubicBezTo>
                  <a:pt x="6" y="41"/>
                  <a:pt x="6" y="41"/>
                  <a:pt x="6" y="41"/>
                </a:cubicBezTo>
                <a:cubicBezTo>
                  <a:pt x="6" y="49"/>
                  <a:pt x="10" y="57"/>
                  <a:pt x="15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8" y="62"/>
                  <a:pt x="19" y="61"/>
                  <a:pt x="21" y="60"/>
                </a:cubicBezTo>
                <a:cubicBezTo>
                  <a:pt x="19" y="54"/>
                  <a:pt x="17" y="48"/>
                  <a:pt x="17" y="41"/>
                </a:cubicBezTo>
                <a:cubicBezTo>
                  <a:pt x="6" y="41"/>
                  <a:pt x="6" y="41"/>
                  <a:pt x="6" y="41"/>
                </a:cubicBezTo>
                <a:close/>
                <a:moveTo>
                  <a:pt x="19" y="65"/>
                </a:moveTo>
                <a:cubicBezTo>
                  <a:pt x="19" y="65"/>
                  <a:pt x="19" y="65"/>
                  <a:pt x="19" y="65"/>
                </a:cubicBezTo>
                <a:cubicBezTo>
                  <a:pt x="21" y="67"/>
                  <a:pt x="23" y="68"/>
                  <a:pt x="26" y="69"/>
                </a:cubicBezTo>
                <a:cubicBezTo>
                  <a:pt x="25" y="68"/>
                  <a:pt x="24" y="67"/>
                  <a:pt x="23" y="65"/>
                </a:cubicBezTo>
                <a:cubicBezTo>
                  <a:pt x="23" y="65"/>
                  <a:pt x="22" y="64"/>
                  <a:pt x="22" y="63"/>
                </a:cubicBezTo>
                <a:cubicBezTo>
                  <a:pt x="21" y="64"/>
                  <a:pt x="20" y="65"/>
                  <a:pt x="19" y="65"/>
                </a:cubicBezTo>
                <a:close/>
                <a:moveTo>
                  <a:pt x="40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42" y="72"/>
                  <a:pt x="43" y="71"/>
                  <a:pt x="44" y="71"/>
                </a:cubicBezTo>
                <a:cubicBezTo>
                  <a:pt x="47" y="70"/>
                  <a:pt x="49" y="67"/>
                  <a:pt x="51" y="63"/>
                </a:cubicBezTo>
                <a:cubicBezTo>
                  <a:pt x="51" y="63"/>
                  <a:pt x="51" y="62"/>
                  <a:pt x="52" y="62"/>
                </a:cubicBezTo>
                <a:cubicBezTo>
                  <a:pt x="51" y="62"/>
                  <a:pt x="51" y="61"/>
                  <a:pt x="50" y="61"/>
                </a:cubicBezTo>
                <a:cubicBezTo>
                  <a:pt x="47" y="60"/>
                  <a:pt x="44" y="59"/>
                  <a:pt x="40" y="59"/>
                </a:cubicBezTo>
                <a:cubicBezTo>
                  <a:pt x="40" y="72"/>
                  <a:pt x="40" y="72"/>
                  <a:pt x="40" y="72"/>
                </a:cubicBezTo>
                <a:close/>
                <a:moveTo>
                  <a:pt x="51" y="69"/>
                </a:moveTo>
                <a:cubicBezTo>
                  <a:pt x="51" y="69"/>
                  <a:pt x="51" y="69"/>
                  <a:pt x="51" y="69"/>
                </a:cubicBezTo>
                <a:cubicBezTo>
                  <a:pt x="54" y="68"/>
                  <a:pt x="56" y="67"/>
                  <a:pt x="58" y="65"/>
                </a:cubicBezTo>
                <a:cubicBezTo>
                  <a:pt x="57" y="65"/>
                  <a:pt x="56" y="64"/>
                  <a:pt x="55" y="63"/>
                </a:cubicBezTo>
                <a:cubicBezTo>
                  <a:pt x="55" y="64"/>
                  <a:pt x="54" y="65"/>
                  <a:pt x="54" y="65"/>
                </a:cubicBezTo>
                <a:cubicBezTo>
                  <a:pt x="53" y="67"/>
                  <a:pt x="52" y="68"/>
                  <a:pt x="51" y="69"/>
                </a:cubicBezTo>
                <a:close/>
                <a:moveTo>
                  <a:pt x="61" y="63"/>
                </a:moveTo>
                <a:cubicBezTo>
                  <a:pt x="61" y="63"/>
                  <a:pt x="61" y="63"/>
                  <a:pt x="61" y="63"/>
                </a:cubicBezTo>
                <a:cubicBezTo>
                  <a:pt x="62" y="62"/>
                  <a:pt x="62" y="62"/>
                  <a:pt x="62" y="62"/>
                </a:cubicBezTo>
                <a:cubicBezTo>
                  <a:pt x="67" y="57"/>
                  <a:pt x="71" y="49"/>
                  <a:pt x="71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60" y="48"/>
                  <a:pt x="58" y="54"/>
                  <a:pt x="56" y="60"/>
                </a:cubicBezTo>
                <a:cubicBezTo>
                  <a:pt x="58" y="61"/>
                  <a:pt x="59" y="62"/>
                  <a:pt x="61" y="63"/>
                </a:cubicBezTo>
                <a:close/>
                <a:moveTo>
                  <a:pt x="53" y="19"/>
                </a:moveTo>
                <a:cubicBezTo>
                  <a:pt x="53" y="19"/>
                  <a:pt x="53" y="19"/>
                  <a:pt x="53" y="19"/>
                </a:cubicBezTo>
                <a:cubicBezTo>
                  <a:pt x="53" y="20"/>
                  <a:pt x="52" y="20"/>
                  <a:pt x="52" y="20"/>
                </a:cubicBezTo>
                <a:cubicBezTo>
                  <a:pt x="48" y="21"/>
                  <a:pt x="44" y="22"/>
                  <a:pt x="40" y="22"/>
                </a:cubicBezTo>
                <a:cubicBezTo>
                  <a:pt x="40" y="37"/>
                  <a:pt x="40" y="37"/>
                  <a:pt x="40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1"/>
                  <a:pt x="55" y="24"/>
                  <a:pt x="53" y="19"/>
                </a:cubicBezTo>
                <a:close/>
                <a:moveTo>
                  <a:pt x="37" y="22"/>
                </a:moveTo>
                <a:cubicBezTo>
                  <a:pt x="37" y="22"/>
                  <a:pt x="37" y="22"/>
                  <a:pt x="37" y="22"/>
                </a:cubicBezTo>
                <a:cubicBezTo>
                  <a:pt x="33" y="22"/>
                  <a:pt x="29" y="21"/>
                  <a:pt x="25" y="20"/>
                </a:cubicBezTo>
                <a:cubicBezTo>
                  <a:pt x="25" y="20"/>
                  <a:pt x="24" y="20"/>
                  <a:pt x="24" y="19"/>
                </a:cubicBezTo>
                <a:cubicBezTo>
                  <a:pt x="22" y="24"/>
                  <a:pt x="21" y="31"/>
                  <a:pt x="21" y="37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22"/>
                  <a:pt x="37" y="22"/>
                  <a:pt x="37" y="22"/>
                </a:cubicBezTo>
                <a:close/>
                <a:moveTo>
                  <a:pt x="37" y="56"/>
                </a:moveTo>
                <a:cubicBezTo>
                  <a:pt x="37" y="56"/>
                  <a:pt x="37" y="56"/>
                  <a:pt x="37" y="56"/>
                </a:cubicBezTo>
                <a:cubicBezTo>
                  <a:pt x="37" y="41"/>
                  <a:pt x="37" y="41"/>
                  <a:pt x="37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7"/>
                  <a:pt x="22" y="53"/>
                  <a:pt x="24" y="58"/>
                </a:cubicBezTo>
                <a:cubicBezTo>
                  <a:pt x="24" y="58"/>
                  <a:pt x="25" y="58"/>
                  <a:pt x="25" y="58"/>
                </a:cubicBezTo>
                <a:cubicBezTo>
                  <a:pt x="29" y="57"/>
                  <a:pt x="33" y="56"/>
                  <a:pt x="37" y="56"/>
                </a:cubicBezTo>
                <a:close/>
                <a:moveTo>
                  <a:pt x="40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4" y="56"/>
                  <a:pt x="48" y="57"/>
                  <a:pt x="52" y="58"/>
                </a:cubicBezTo>
                <a:cubicBezTo>
                  <a:pt x="52" y="58"/>
                  <a:pt x="53" y="58"/>
                  <a:pt x="53" y="58"/>
                </a:cubicBezTo>
                <a:cubicBezTo>
                  <a:pt x="55" y="53"/>
                  <a:pt x="56" y="47"/>
                  <a:pt x="56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56"/>
                  <a:pt x="40" y="56"/>
                  <a:pt x="40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0" name="Freeform 34"/>
          <p:cNvSpPr>
            <a:spLocks noEditPoints="1"/>
          </p:cNvSpPr>
          <p:nvPr/>
        </p:nvSpPr>
        <p:spPr bwMode="auto">
          <a:xfrm>
            <a:off x="3227918" y="3834467"/>
            <a:ext cx="311149" cy="317599"/>
          </a:xfrm>
          <a:custGeom>
            <a:avLst/>
            <a:gdLst>
              <a:gd name="T0" fmla="*/ 39 w 77"/>
              <a:gd name="T1" fmla="*/ 57 h 78"/>
              <a:gd name="T2" fmla="*/ 48 w 77"/>
              <a:gd name="T3" fmla="*/ 8 h 78"/>
              <a:gd name="T4" fmla="*/ 53 w 77"/>
              <a:gd name="T5" fmla="*/ 10 h 78"/>
              <a:gd name="T6" fmla="*/ 61 w 77"/>
              <a:gd name="T7" fmla="*/ 7 h 78"/>
              <a:gd name="T8" fmla="*/ 71 w 77"/>
              <a:gd name="T9" fmla="*/ 20 h 78"/>
              <a:gd name="T10" fmla="*/ 69 w 77"/>
              <a:gd name="T11" fmla="*/ 29 h 78"/>
              <a:gd name="T12" fmla="*/ 77 w 77"/>
              <a:gd name="T13" fmla="*/ 32 h 78"/>
              <a:gd name="T14" fmla="*/ 74 w 77"/>
              <a:gd name="T15" fmla="*/ 48 h 78"/>
              <a:gd name="T16" fmla="*/ 67 w 77"/>
              <a:gd name="T17" fmla="*/ 53 h 78"/>
              <a:gd name="T18" fmla="*/ 71 w 77"/>
              <a:gd name="T19" fmla="*/ 61 h 78"/>
              <a:gd name="T20" fmla="*/ 57 w 77"/>
              <a:gd name="T21" fmla="*/ 71 h 78"/>
              <a:gd name="T22" fmla="*/ 51 w 77"/>
              <a:gd name="T23" fmla="*/ 68 h 78"/>
              <a:gd name="T24" fmla="*/ 45 w 77"/>
              <a:gd name="T25" fmla="*/ 78 h 78"/>
              <a:gd name="T26" fmla="*/ 29 w 77"/>
              <a:gd name="T27" fmla="*/ 75 h 78"/>
              <a:gd name="T28" fmla="*/ 26 w 77"/>
              <a:gd name="T29" fmla="*/ 68 h 78"/>
              <a:gd name="T30" fmla="*/ 24 w 77"/>
              <a:gd name="T31" fmla="*/ 67 h 78"/>
              <a:gd name="T32" fmla="*/ 16 w 77"/>
              <a:gd name="T33" fmla="*/ 71 h 78"/>
              <a:gd name="T34" fmla="*/ 6 w 77"/>
              <a:gd name="T35" fmla="*/ 57 h 78"/>
              <a:gd name="T36" fmla="*/ 8 w 77"/>
              <a:gd name="T37" fmla="*/ 48 h 78"/>
              <a:gd name="T38" fmla="*/ 0 w 77"/>
              <a:gd name="T39" fmla="*/ 45 h 78"/>
              <a:gd name="T40" fmla="*/ 8 w 77"/>
              <a:gd name="T41" fmla="*/ 29 h 78"/>
              <a:gd name="T42" fmla="*/ 6 w 77"/>
              <a:gd name="T43" fmla="*/ 20 h 78"/>
              <a:gd name="T44" fmla="*/ 6 w 77"/>
              <a:gd name="T45" fmla="*/ 16 h 78"/>
              <a:gd name="T46" fmla="*/ 24 w 77"/>
              <a:gd name="T47" fmla="*/ 10 h 78"/>
              <a:gd name="T48" fmla="*/ 32 w 77"/>
              <a:gd name="T49" fmla="*/ 0 h 78"/>
              <a:gd name="T50" fmla="*/ 48 w 77"/>
              <a:gd name="T51" fmla="*/ 3 h 78"/>
              <a:gd name="T52" fmla="*/ 48 w 77"/>
              <a:gd name="T53" fmla="*/ 15 h 78"/>
              <a:gd name="T54" fmla="*/ 42 w 77"/>
              <a:gd name="T55" fmla="*/ 11 h 78"/>
              <a:gd name="T56" fmla="*/ 35 w 77"/>
              <a:gd name="T57" fmla="*/ 11 h 78"/>
              <a:gd name="T58" fmla="*/ 25 w 77"/>
              <a:gd name="T59" fmla="*/ 17 h 78"/>
              <a:gd name="T60" fmla="*/ 13 w 77"/>
              <a:gd name="T61" fmla="*/ 18 h 78"/>
              <a:gd name="T62" fmla="*/ 14 w 77"/>
              <a:gd name="T63" fmla="*/ 29 h 78"/>
              <a:gd name="T64" fmla="*/ 6 w 77"/>
              <a:gd name="T65" fmla="*/ 35 h 78"/>
              <a:gd name="T66" fmla="*/ 13 w 77"/>
              <a:gd name="T67" fmla="*/ 45 h 78"/>
              <a:gd name="T68" fmla="*/ 16 w 77"/>
              <a:gd name="T69" fmla="*/ 56 h 78"/>
              <a:gd name="T70" fmla="*/ 21 w 77"/>
              <a:gd name="T71" fmla="*/ 61 h 78"/>
              <a:gd name="T72" fmla="*/ 32 w 77"/>
              <a:gd name="T73" fmla="*/ 64 h 78"/>
              <a:gd name="T74" fmla="*/ 42 w 77"/>
              <a:gd name="T75" fmla="*/ 72 h 78"/>
              <a:gd name="T76" fmla="*/ 44 w 77"/>
              <a:gd name="T77" fmla="*/ 64 h 78"/>
              <a:gd name="T78" fmla="*/ 52 w 77"/>
              <a:gd name="T79" fmla="*/ 61 h 78"/>
              <a:gd name="T80" fmla="*/ 64 w 77"/>
              <a:gd name="T81" fmla="*/ 59 h 78"/>
              <a:gd name="T82" fmla="*/ 63 w 77"/>
              <a:gd name="T83" fmla="*/ 49 h 78"/>
              <a:gd name="T84" fmla="*/ 71 w 77"/>
              <a:gd name="T85" fmla="*/ 42 h 78"/>
              <a:gd name="T86" fmla="*/ 64 w 77"/>
              <a:gd name="T87" fmla="*/ 33 h 78"/>
              <a:gd name="T88" fmla="*/ 61 w 77"/>
              <a:gd name="T89" fmla="*/ 21 h 78"/>
              <a:gd name="T90" fmla="*/ 56 w 77"/>
              <a:gd name="T91" fmla="*/ 16 h 78"/>
              <a:gd name="T92" fmla="*/ 39 w 77"/>
              <a:gd name="T93" fmla="*/ 24 h 78"/>
              <a:gd name="T94" fmla="*/ 39 w 77"/>
              <a:gd name="T95" fmla="*/ 5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7" h="78">
                <a:moveTo>
                  <a:pt x="39" y="20"/>
                </a:moveTo>
                <a:cubicBezTo>
                  <a:pt x="49" y="20"/>
                  <a:pt x="57" y="29"/>
                  <a:pt x="57" y="39"/>
                </a:cubicBezTo>
                <a:cubicBezTo>
                  <a:pt x="57" y="49"/>
                  <a:pt x="49" y="57"/>
                  <a:pt x="39" y="57"/>
                </a:cubicBezTo>
                <a:cubicBezTo>
                  <a:pt x="28" y="57"/>
                  <a:pt x="20" y="49"/>
                  <a:pt x="20" y="39"/>
                </a:cubicBezTo>
                <a:cubicBezTo>
                  <a:pt x="20" y="29"/>
                  <a:pt x="28" y="20"/>
                  <a:pt x="39" y="20"/>
                </a:cubicBezTo>
                <a:close/>
                <a:moveTo>
                  <a:pt x="48" y="8"/>
                </a:moveTo>
                <a:cubicBezTo>
                  <a:pt x="48" y="8"/>
                  <a:pt x="48" y="8"/>
                  <a:pt x="48" y="8"/>
                </a:cubicBezTo>
                <a:cubicBezTo>
                  <a:pt x="49" y="9"/>
                  <a:pt x="50" y="9"/>
                  <a:pt x="51" y="9"/>
                </a:cubicBezTo>
                <a:cubicBezTo>
                  <a:pt x="52" y="10"/>
                  <a:pt x="52" y="10"/>
                  <a:pt x="53" y="10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5"/>
                  <a:pt x="60" y="5"/>
                  <a:pt x="61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7"/>
                  <a:pt x="72" y="19"/>
                  <a:pt x="71" y="20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5"/>
                  <a:pt x="68" y="26"/>
                  <a:pt x="68" y="26"/>
                </a:cubicBezTo>
                <a:cubicBezTo>
                  <a:pt x="68" y="27"/>
                  <a:pt x="69" y="28"/>
                  <a:pt x="69" y="29"/>
                </a:cubicBezTo>
                <a:cubicBezTo>
                  <a:pt x="74" y="29"/>
                  <a:pt x="74" y="29"/>
                  <a:pt x="74" y="29"/>
                </a:cubicBezTo>
                <a:cubicBezTo>
                  <a:pt x="76" y="29"/>
                  <a:pt x="77" y="30"/>
                  <a:pt x="77" y="32"/>
                </a:cubicBezTo>
                <a:cubicBezTo>
                  <a:pt x="77" y="32"/>
                  <a:pt x="77" y="32"/>
                  <a:pt x="77" y="32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47"/>
                  <a:pt x="76" y="48"/>
                  <a:pt x="74" y="48"/>
                </a:cubicBezTo>
                <a:cubicBezTo>
                  <a:pt x="74" y="48"/>
                  <a:pt x="74" y="48"/>
                  <a:pt x="74" y="48"/>
                </a:cubicBezTo>
                <a:cubicBezTo>
                  <a:pt x="69" y="48"/>
                  <a:pt x="69" y="48"/>
                  <a:pt x="69" y="48"/>
                </a:cubicBezTo>
                <a:cubicBezTo>
                  <a:pt x="69" y="49"/>
                  <a:pt x="68" y="50"/>
                  <a:pt x="68" y="51"/>
                </a:cubicBezTo>
                <a:cubicBezTo>
                  <a:pt x="68" y="52"/>
                  <a:pt x="67" y="53"/>
                  <a:pt x="67" y="53"/>
                </a:cubicBezTo>
                <a:cubicBezTo>
                  <a:pt x="71" y="57"/>
                  <a:pt x="71" y="57"/>
                  <a:pt x="71" y="57"/>
                </a:cubicBezTo>
                <a:cubicBezTo>
                  <a:pt x="72" y="58"/>
                  <a:pt x="72" y="60"/>
                  <a:pt x="71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61" y="71"/>
                  <a:pt x="61" y="71"/>
                  <a:pt x="61" y="71"/>
                </a:cubicBezTo>
                <a:cubicBezTo>
                  <a:pt x="60" y="72"/>
                  <a:pt x="58" y="72"/>
                  <a:pt x="57" y="71"/>
                </a:cubicBezTo>
                <a:cubicBezTo>
                  <a:pt x="53" y="67"/>
                  <a:pt x="53" y="67"/>
                  <a:pt x="53" y="67"/>
                </a:cubicBezTo>
                <a:cubicBezTo>
                  <a:pt x="52" y="68"/>
                  <a:pt x="52" y="68"/>
                  <a:pt x="51" y="68"/>
                </a:cubicBezTo>
                <a:cubicBezTo>
                  <a:pt x="51" y="68"/>
                  <a:pt x="51" y="68"/>
                  <a:pt x="51" y="68"/>
                </a:cubicBezTo>
                <a:cubicBezTo>
                  <a:pt x="50" y="69"/>
                  <a:pt x="49" y="69"/>
                  <a:pt x="48" y="69"/>
                </a:cubicBezTo>
                <a:cubicBezTo>
                  <a:pt x="48" y="75"/>
                  <a:pt x="48" y="75"/>
                  <a:pt x="48" y="75"/>
                </a:cubicBezTo>
                <a:cubicBezTo>
                  <a:pt x="48" y="76"/>
                  <a:pt x="47" y="78"/>
                  <a:pt x="45" y="78"/>
                </a:cubicBezTo>
                <a:cubicBezTo>
                  <a:pt x="45" y="77"/>
                  <a:pt x="45" y="77"/>
                  <a:pt x="45" y="77"/>
                </a:cubicBezTo>
                <a:cubicBezTo>
                  <a:pt x="32" y="77"/>
                  <a:pt x="32" y="77"/>
                  <a:pt x="32" y="77"/>
                </a:cubicBezTo>
                <a:cubicBezTo>
                  <a:pt x="30" y="77"/>
                  <a:pt x="29" y="76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69"/>
                  <a:pt x="29" y="69"/>
                  <a:pt x="29" y="69"/>
                </a:cubicBezTo>
                <a:cubicBezTo>
                  <a:pt x="28" y="69"/>
                  <a:pt x="27" y="69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8"/>
                  <a:pt x="25" y="67"/>
                  <a:pt x="24" y="67"/>
                </a:cubicBezTo>
                <a:cubicBezTo>
                  <a:pt x="20" y="71"/>
                  <a:pt x="20" y="71"/>
                  <a:pt x="20" y="71"/>
                </a:cubicBezTo>
                <a:cubicBezTo>
                  <a:pt x="19" y="72"/>
                  <a:pt x="17" y="72"/>
                  <a:pt x="16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6" y="61"/>
                  <a:pt x="6" y="61"/>
                  <a:pt x="6" y="61"/>
                </a:cubicBezTo>
                <a:cubicBezTo>
                  <a:pt x="5" y="60"/>
                  <a:pt x="5" y="58"/>
                  <a:pt x="6" y="57"/>
                </a:cubicBezTo>
                <a:cubicBezTo>
                  <a:pt x="10" y="53"/>
                  <a:pt x="10" y="53"/>
                  <a:pt x="10" y="53"/>
                </a:cubicBezTo>
                <a:cubicBezTo>
                  <a:pt x="10" y="53"/>
                  <a:pt x="9" y="52"/>
                  <a:pt x="9" y="51"/>
                </a:cubicBezTo>
                <a:cubicBezTo>
                  <a:pt x="9" y="50"/>
                  <a:pt x="8" y="49"/>
                  <a:pt x="8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1" y="48"/>
                  <a:pt x="0" y="47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9"/>
                  <a:pt x="3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9" y="27"/>
                  <a:pt x="9" y="26"/>
                </a:cubicBezTo>
                <a:cubicBezTo>
                  <a:pt x="9" y="26"/>
                  <a:pt x="10" y="25"/>
                  <a:pt x="10" y="24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19"/>
                  <a:pt x="5" y="17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5"/>
                  <a:pt x="19" y="5"/>
                  <a:pt x="20" y="7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10"/>
                  <a:pt x="27" y="9"/>
                  <a:pt x="29" y="8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30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8" y="1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8"/>
                  <a:pt x="48" y="8"/>
                  <a:pt x="48" y="8"/>
                </a:cubicBezTo>
                <a:close/>
                <a:moveTo>
                  <a:pt x="48" y="15"/>
                </a:moveTo>
                <a:cubicBezTo>
                  <a:pt x="48" y="15"/>
                  <a:pt x="48" y="15"/>
                  <a:pt x="48" y="15"/>
                </a:cubicBezTo>
                <a:cubicBezTo>
                  <a:pt x="47" y="14"/>
                  <a:pt x="46" y="14"/>
                  <a:pt x="45" y="13"/>
                </a:cubicBezTo>
                <a:cubicBezTo>
                  <a:pt x="43" y="13"/>
                  <a:pt x="42" y="12"/>
                  <a:pt x="42" y="11"/>
                </a:cubicBezTo>
                <a:cubicBezTo>
                  <a:pt x="42" y="6"/>
                  <a:pt x="42" y="6"/>
                  <a:pt x="42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2"/>
                  <a:pt x="34" y="13"/>
                  <a:pt x="33" y="13"/>
                </a:cubicBezTo>
                <a:cubicBezTo>
                  <a:pt x="30" y="14"/>
                  <a:pt x="27" y="15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7"/>
                  <a:pt x="22" y="17"/>
                  <a:pt x="21" y="16"/>
                </a:cubicBezTo>
                <a:cubicBezTo>
                  <a:pt x="18" y="13"/>
                  <a:pt x="18" y="13"/>
                  <a:pt x="18" y="13"/>
                </a:cubicBezTo>
                <a:cubicBezTo>
                  <a:pt x="13" y="18"/>
                  <a:pt x="13" y="18"/>
                  <a:pt x="13" y="18"/>
                </a:cubicBezTo>
                <a:cubicBezTo>
                  <a:pt x="16" y="21"/>
                  <a:pt x="16" y="21"/>
                  <a:pt x="16" y="21"/>
                </a:cubicBezTo>
                <a:cubicBezTo>
                  <a:pt x="17" y="22"/>
                  <a:pt x="17" y="24"/>
                  <a:pt x="16" y="25"/>
                </a:cubicBezTo>
                <a:cubicBezTo>
                  <a:pt x="16" y="26"/>
                  <a:pt x="15" y="27"/>
                  <a:pt x="14" y="29"/>
                </a:cubicBezTo>
                <a:cubicBezTo>
                  <a:pt x="14" y="30"/>
                  <a:pt x="14" y="31"/>
                  <a:pt x="13" y="33"/>
                </a:cubicBezTo>
                <a:cubicBezTo>
                  <a:pt x="13" y="34"/>
                  <a:pt x="12" y="35"/>
                  <a:pt x="10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42"/>
                  <a:pt x="6" y="42"/>
                  <a:pt x="6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12" y="42"/>
                  <a:pt x="13" y="43"/>
                  <a:pt x="13" y="45"/>
                </a:cubicBezTo>
                <a:cubicBezTo>
                  <a:pt x="13" y="46"/>
                  <a:pt x="14" y="47"/>
                  <a:pt x="14" y="49"/>
                </a:cubicBezTo>
                <a:cubicBezTo>
                  <a:pt x="15" y="50"/>
                  <a:pt x="16" y="51"/>
                  <a:pt x="16" y="52"/>
                </a:cubicBezTo>
                <a:cubicBezTo>
                  <a:pt x="17" y="54"/>
                  <a:pt x="17" y="55"/>
                  <a:pt x="16" y="56"/>
                </a:cubicBezTo>
                <a:cubicBezTo>
                  <a:pt x="13" y="59"/>
                  <a:pt x="13" y="59"/>
                  <a:pt x="13" y="59"/>
                </a:cubicBezTo>
                <a:cubicBezTo>
                  <a:pt x="18" y="64"/>
                  <a:pt x="18" y="64"/>
                  <a:pt x="18" y="64"/>
                </a:cubicBezTo>
                <a:cubicBezTo>
                  <a:pt x="21" y="61"/>
                  <a:pt x="21" y="61"/>
                  <a:pt x="21" y="61"/>
                </a:cubicBezTo>
                <a:cubicBezTo>
                  <a:pt x="22" y="60"/>
                  <a:pt x="24" y="60"/>
                  <a:pt x="25" y="61"/>
                </a:cubicBezTo>
                <a:cubicBezTo>
                  <a:pt x="26" y="62"/>
                  <a:pt x="27" y="62"/>
                  <a:pt x="29" y="63"/>
                </a:cubicBezTo>
                <a:cubicBezTo>
                  <a:pt x="30" y="63"/>
                  <a:pt x="31" y="64"/>
                  <a:pt x="32" y="64"/>
                </a:cubicBezTo>
                <a:cubicBezTo>
                  <a:pt x="34" y="64"/>
                  <a:pt x="35" y="66"/>
                  <a:pt x="35" y="67"/>
                </a:cubicBezTo>
                <a:cubicBezTo>
                  <a:pt x="35" y="72"/>
                  <a:pt x="35" y="72"/>
                  <a:pt x="35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2" y="67"/>
                  <a:pt x="42" y="67"/>
                  <a:pt x="42" y="67"/>
                </a:cubicBezTo>
                <a:cubicBezTo>
                  <a:pt x="42" y="67"/>
                  <a:pt x="42" y="67"/>
                  <a:pt x="42" y="67"/>
                </a:cubicBezTo>
                <a:cubicBezTo>
                  <a:pt x="42" y="66"/>
                  <a:pt x="43" y="64"/>
                  <a:pt x="44" y="64"/>
                </a:cubicBezTo>
                <a:cubicBezTo>
                  <a:pt x="46" y="64"/>
                  <a:pt x="47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50" y="62"/>
                  <a:pt x="51" y="62"/>
                  <a:pt x="52" y="61"/>
                </a:cubicBezTo>
                <a:cubicBezTo>
                  <a:pt x="53" y="60"/>
                  <a:pt x="55" y="60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64" y="59"/>
                  <a:pt x="64" y="59"/>
                  <a:pt x="64" y="59"/>
                </a:cubicBezTo>
                <a:cubicBezTo>
                  <a:pt x="61" y="56"/>
                  <a:pt x="61" y="56"/>
                  <a:pt x="61" y="56"/>
                </a:cubicBezTo>
                <a:cubicBezTo>
                  <a:pt x="60" y="55"/>
                  <a:pt x="60" y="54"/>
                  <a:pt x="61" y="52"/>
                </a:cubicBezTo>
                <a:cubicBezTo>
                  <a:pt x="61" y="51"/>
                  <a:pt x="62" y="50"/>
                  <a:pt x="63" y="49"/>
                </a:cubicBezTo>
                <a:cubicBezTo>
                  <a:pt x="63" y="47"/>
                  <a:pt x="64" y="46"/>
                  <a:pt x="64" y="45"/>
                </a:cubicBezTo>
                <a:cubicBezTo>
                  <a:pt x="64" y="43"/>
                  <a:pt x="65" y="42"/>
                  <a:pt x="67" y="42"/>
                </a:cubicBezTo>
                <a:cubicBezTo>
                  <a:pt x="71" y="42"/>
                  <a:pt x="71" y="42"/>
                  <a:pt x="71" y="42"/>
                </a:cubicBezTo>
                <a:cubicBezTo>
                  <a:pt x="71" y="35"/>
                  <a:pt x="71" y="35"/>
                  <a:pt x="71" y="35"/>
                </a:cubicBezTo>
                <a:cubicBezTo>
                  <a:pt x="67" y="35"/>
                  <a:pt x="67" y="35"/>
                  <a:pt x="67" y="35"/>
                </a:cubicBezTo>
                <a:cubicBezTo>
                  <a:pt x="65" y="35"/>
                  <a:pt x="64" y="34"/>
                  <a:pt x="64" y="33"/>
                </a:cubicBezTo>
                <a:cubicBezTo>
                  <a:pt x="64" y="31"/>
                  <a:pt x="63" y="30"/>
                  <a:pt x="63" y="29"/>
                </a:cubicBezTo>
                <a:cubicBezTo>
                  <a:pt x="62" y="27"/>
                  <a:pt x="61" y="26"/>
                  <a:pt x="61" y="25"/>
                </a:cubicBezTo>
                <a:cubicBezTo>
                  <a:pt x="60" y="24"/>
                  <a:pt x="60" y="22"/>
                  <a:pt x="61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59" y="13"/>
                  <a:pt x="59" y="13"/>
                  <a:pt x="59" y="13"/>
                </a:cubicBezTo>
                <a:cubicBezTo>
                  <a:pt x="56" y="16"/>
                  <a:pt x="56" y="16"/>
                  <a:pt x="56" y="16"/>
                </a:cubicBezTo>
                <a:cubicBezTo>
                  <a:pt x="55" y="17"/>
                  <a:pt x="53" y="17"/>
                  <a:pt x="52" y="17"/>
                </a:cubicBezTo>
                <a:cubicBezTo>
                  <a:pt x="51" y="16"/>
                  <a:pt x="50" y="15"/>
                  <a:pt x="48" y="15"/>
                </a:cubicBezTo>
                <a:close/>
                <a:moveTo>
                  <a:pt x="39" y="24"/>
                </a:moveTo>
                <a:cubicBezTo>
                  <a:pt x="39" y="24"/>
                  <a:pt x="39" y="24"/>
                  <a:pt x="39" y="24"/>
                </a:cubicBezTo>
                <a:cubicBezTo>
                  <a:pt x="30" y="24"/>
                  <a:pt x="24" y="31"/>
                  <a:pt x="24" y="39"/>
                </a:cubicBezTo>
                <a:cubicBezTo>
                  <a:pt x="24" y="47"/>
                  <a:pt x="30" y="54"/>
                  <a:pt x="39" y="54"/>
                </a:cubicBezTo>
                <a:cubicBezTo>
                  <a:pt x="47" y="54"/>
                  <a:pt x="53" y="47"/>
                  <a:pt x="53" y="39"/>
                </a:cubicBezTo>
                <a:cubicBezTo>
                  <a:pt x="53" y="31"/>
                  <a:pt x="47" y="24"/>
                  <a:pt x="39" y="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Freeform 35"/>
          <p:cNvSpPr/>
          <p:nvPr/>
        </p:nvSpPr>
        <p:spPr bwMode="auto">
          <a:xfrm>
            <a:off x="5158317" y="3847171"/>
            <a:ext cx="319616" cy="292191"/>
          </a:xfrm>
          <a:custGeom>
            <a:avLst/>
            <a:gdLst>
              <a:gd name="T0" fmla="*/ 39 w 79"/>
              <a:gd name="T1" fmla="*/ 20 h 72"/>
              <a:gd name="T2" fmla="*/ 36 w 79"/>
              <a:gd name="T3" fmla="*/ 17 h 72"/>
              <a:gd name="T4" fmla="*/ 39 w 79"/>
              <a:gd name="T5" fmla="*/ 14 h 72"/>
              <a:gd name="T6" fmla="*/ 49 w 79"/>
              <a:gd name="T7" fmla="*/ 14 h 72"/>
              <a:gd name="T8" fmla="*/ 49 w 79"/>
              <a:gd name="T9" fmla="*/ 3 h 72"/>
              <a:gd name="T10" fmla="*/ 52 w 79"/>
              <a:gd name="T11" fmla="*/ 0 h 72"/>
              <a:gd name="T12" fmla="*/ 54 w 79"/>
              <a:gd name="T13" fmla="*/ 1 h 72"/>
              <a:gd name="T14" fmla="*/ 77 w 79"/>
              <a:gd name="T15" fmla="*/ 24 h 72"/>
              <a:gd name="T16" fmla="*/ 77 w 79"/>
              <a:gd name="T17" fmla="*/ 29 h 72"/>
              <a:gd name="T18" fmla="*/ 77 w 79"/>
              <a:gd name="T19" fmla="*/ 29 h 72"/>
              <a:gd name="T20" fmla="*/ 54 w 79"/>
              <a:gd name="T21" fmla="*/ 52 h 72"/>
              <a:gd name="T22" fmla="*/ 50 w 79"/>
              <a:gd name="T23" fmla="*/ 52 h 72"/>
              <a:gd name="T24" fmla="*/ 49 w 79"/>
              <a:gd name="T25" fmla="*/ 50 h 72"/>
              <a:gd name="T26" fmla="*/ 49 w 79"/>
              <a:gd name="T27" fmla="*/ 50 h 72"/>
              <a:gd name="T28" fmla="*/ 49 w 79"/>
              <a:gd name="T29" fmla="*/ 39 h 72"/>
              <a:gd name="T30" fmla="*/ 27 w 79"/>
              <a:gd name="T31" fmla="*/ 39 h 72"/>
              <a:gd name="T32" fmla="*/ 24 w 79"/>
              <a:gd name="T33" fmla="*/ 36 h 72"/>
              <a:gd name="T34" fmla="*/ 24 w 79"/>
              <a:gd name="T35" fmla="*/ 36 h 72"/>
              <a:gd name="T36" fmla="*/ 24 w 79"/>
              <a:gd name="T37" fmla="*/ 29 h 72"/>
              <a:gd name="T38" fmla="*/ 8 w 79"/>
              <a:gd name="T39" fmla="*/ 45 h 72"/>
              <a:gd name="T40" fmla="*/ 24 w 79"/>
              <a:gd name="T41" fmla="*/ 62 h 72"/>
              <a:gd name="T42" fmla="*/ 24 w 79"/>
              <a:gd name="T43" fmla="*/ 55 h 72"/>
              <a:gd name="T44" fmla="*/ 27 w 79"/>
              <a:gd name="T45" fmla="*/ 52 h 72"/>
              <a:gd name="T46" fmla="*/ 27 w 79"/>
              <a:gd name="T47" fmla="*/ 52 h 72"/>
              <a:gd name="T48" fmla="*/ 40 w 79"/>
              <a:gd name="T49" fmla="*/ 52 h 72"/>
              <a:gd name="T50" fmla="*/ 43 w 79"/>
              <a:gd name="T51" fmla="*/ 55 h 72"/>
              <a:gd name="T52" fmla="*/ 40 w 79"/>
              <a:gd name="T53" fmla="*/ 58 h 72"/>
              <a:gd name="T54" fmla="*/ 30 w 79"/>
              <a:gd name="T55" fmla="*/ 58 h 72"/>
              <a:gd name="T56" fmla="*/ 30 w 79"/>
              <a:gd name="T57" fmla="*/ 69 h 72"/>
              <a:gd name="T58" fmla="*/ 30 w 79"/>
              <a:gd name="T59" fmla="*/ 69 h 72"/>
              <a:gd name="T60" fmla="*/ 29 w 79"/>
              <a:gd name="T61" fmla="*/ 71 h 72"/>
              <a:gd name="T62" fmla="*/ 25 w 79"/>
              <a:gd name="T63" fmla="*/ 71 h 72"/>
              <a:gd name="T64" fmla="*/ 2 w 79"/>
              <a:gd name="T65" fmla="*/ 48 h 72"/>
              <a:gd name="T66" fmla="*/ 2 w 79"/>
              <a:gd name="T67" fmla="*/ 43 h 72"/>
              <a:gd name="T68" fmla="*/ 25 w 79"/>
              <a:gd name="T69" fmla="*/ 20 h 72"/>
              <a:gd name="T70" fmla="*/ 27 w 79"/>
              <a:gd name="T71" fmla="*/ 19 h 72"/>
              <a:gd name="T72" fmla="*/ 30 w 79"/>
              <a:gd name="T73" fmla="*/ 22 h 72"/>
              <a:gd name="T74" fmla="*/ 30 w 79"/>
              <a:gd name="T75" fmla="*/ 33 h 72"/>
              <a:gd name="T76" fmla="*/ 52 w 79"/>
              <a:gd name="T77" fmla="*/ 33 h 72"/>
              <a:gd name="T78" fmla="*/ 52 w 79"/>
              <a:gd name="T79" fmla="*/ 33 h 72"/>
              <a:gd name="T80" fmla="*/ 55 w 79"/>
              <a:gd name="T81" fmla="*/ 36 h 72"/>
              <a:gd name="T82" fmla="*/ 55 w 79"/>
              <a:gd name="T83" fmla="*/ 36 h 72"/>
              <a:gd name="T84" fmla="*/ 55 w 79"/>
              <a:gd name="T85" fmla="*/ 43 h 72"/>
              <a:gd name="T86" fmla="*/ 71 w 79"/>
              <a:gd name="T87" fmla="*/ 26 h 72"/>
              <a:gd name="T88" fmla="*/ 55 w 79"/>
              <a:gd name="T89" fmla="*/ 10 h 72"/>
              <a:gd name="T90" fmla="*/ 55 w 79"/>
              <a:gd name="T91" fmla="*/ 17 h 72"/>
              <a:gd name="T92" fmla="*/ 55 w 79"/>
              <a:gd name="T93" fmla="*/ 17 h 72"/>
              <a:gd name="T94" fmla="*/ 52 w 79"/>
              <a:gd name="T95" fmla="*/ 20 h 72"/>
              <a:gd name="T96" fmla="*/ 39 w 79"/>
              <a:gd name="T97" fmla="*/ 2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9" h="72">
                <a:moveTo>
                  <a:pt x="39" y="20"/>
                </a:moveTo>
                <a:cubicBezTo>
                  <a:pt x="37" y="20"/>
                  <a:pt x="36" y="18"/>
                  <a:pt x="36" y="17"/>
                </a:cubicBezTo>
                <a:cubicBezTo>
                  <a:pt x="36" y="15"/>
                  <a:pt x="37" y="14"/>
                  <a:pt x="3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3"/>
                  <a:pt x="49" y="3"/>
                  <a:pt x="49" y="3"/>
                </a:cubicBezTo>
                <a:cubicBezTo>
                  <a:pt x="49" y="1"/>
                  <a:pt x="50" y="0"/>
                  <a:pt x="52" y="0"/>
                </a:cubicBezTo>
                <a:cubicBezTo>
                  <a:pt x="53" y="0"/>
                  <a:pt x="53" y="0"/>
                  <a:pt x="54" y="1"/>
                </a:cubicBezTo>
                <a:cubicBezTo>
                  <a:pt x="77" y="24"/>
                  <a:pt x="77" y="24"/>
                  <a:pt x="77" y="24"/>
                </a:cubicBezTo>
                <a:cubicBezTo>
                  <a:pt x="79" y="25"/>
                  <a:pt x="79" y="27"/>
                  <a:pt x="77" y="29"/>
                </a:cubicBezTo>
                <a:cubicBezTo>
                  <a:pt x="77" y="29"/>
                  <a:pt x="77" y="29"/>
                  <a:pt x="77" y="29"/>
                </a:cubicBezTo>
                <a:cubicBezTo>
                  <a:pt x="54" y="52"/>
                  <a:pt x="54" y="52"/>
                  <a:pt x="54" y="52"/>
                </a:cubicBezTo>
                <a:cubicBezTo>
                  <a:pt x="53" y="53"/>
                  <a:pt x="51" y="53"/>
                  <a:pt x="50" y="52"/>
                </a:cubicBezTo>
                <a:cubicBezTo>
                  <a:pt x="49" y="51"/>
                  <a:pt x="49" y="51"/>
                  <a:pt x="49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39"/>
                  <a:pt x="49" y="39"/>
                  <a:pt x="49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25" y="39"/>
                  <a:pt x="24" y="38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29"/>
                  <a:pt x="24" y="29"/>
                  <a:pt x="24" y="29"/>
                </a:cubicBezTo>
                <a:cubicBezTo>
                  <a:pt x="8" y="45"/>
                  <a:pt x="8" y="45"/>
                  <a:pt x="8" y="45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3"/>
                  <a:pt x="25" y="52"/>
                  <a:pt x="27" y="52"/>
                </a:cubicBezTo>
                <a:cubicBezTo>
                  <a:pt x="27" y="52"/>
                  <a:pt x="27" y="52"/>
                  <a:pt x="27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2" y="52"/>
                  <a:pt x="43" y="53"/>
                  <a:pt x="43" y="55"/>
                </a:cubicBezTo>
                <a:cubicBezTo>
                  <a:pt x="43" y="57"/>
                  <a:pt x="42" y="58"/>
                  <a:pt x="40" y="58"/>
                </a:cubicBezTo>
                <a:cubicBezTo>
                  <a:pt x="30" y="58"/>
                  <a:pt x="30" y="58"/>
                  <a:pt x="30" y="58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70"/>
                  <a:pt x="30" y="70"/>
                  <a:pt x="29" y="71"/>
                </a:cubicBezTo>
                <a:cubicBezTo>
                  <a:pt x="28" y="72"/>
                  <a:pt x="26" y="72"/>
                  <a:pt x="25" y="71"/>
                </a:cubicBezTo>
                <a:cubicBezTo>
                  <a:pt x="2" y="48"/>
                  <a:pt x="2" y="48"/>
                  <a:pt x="2" y="48"/>
                </a:cubicBezTo>
                <a:cubicBezTo>
                  <a:pt x="0" y="46"/>
                  <a:pt x="0" y="45"/>
                  <a:pt x="2" y="43"/>
                </a:cubicBezTo>
                <a:cubicBezTo>
                  <a:pt x="25" y="20"/>
                  <a:pt x="25" y="20"/>
                  <a:pt x="25" y="20"/>
                </a:cubicBezTo>
                <a:cubicBezTo>
                  <a:pt x="26" y="19"/>
                  <a:pt x="26" y="19"/>
                  <a:pt x="27" y="19"/>
                </a:cubicBezTo>
                <a:cubicBezTo>
                  <a:pt x="29" y="19"/>
                  <a:pt x="30" y="20"/>
                  <a:pt x="30" y="22"/>
                </a:cubicBezTo>
                <a:cubicBezTo>
                  <a:pt x="30" y="33"/>
                  <a:pt x="30" y="33"/>
                  <a:pt x="30" y="33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3"/>
                  <a:pt x="52" y="33"/>
                  <a:pt x="52" y="33"/>
                </a:cubicBezTo>
                <a:cubicBezTo>
                  <a:pt x="54" y="33"/>
                  <a:pt x="55" y="34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43"/>
                  <a:pt x="55" y="43"/>
                  <a:pt x="55" y="43"/>
                </a:cubicBezTo>
                <a:cubicBezTo>
                  <a:pt x="71" y="26"/>
                  <a:pt x="71" y="26"/>
                  <a:pt x="71" y="26"/>
                </a:cubicBezTo>
                <a:cubicBezTo>
                  <a:pt x="55" y="10"/>
                  <a:pt x="55" y="10"/>
                  <a:pt x="55" y="10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18"/>
                  <a:pt x="54" y="20"/>
                  <a:pt x="52" y="20"/>
                </a:cubicBezTo>
                <a:cubicBezTo>
                  <a:pt x="39" y="20"/>
                  <a:pt x="39" y="20"/>
                  <a:pt x="39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911428" y="2782159"/>
            <a:ext cx="1005403" cy="36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2848180" y="2782159"/>
            <a:ext cx="1005403" cy="36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4778580" y="2782159"/>
            <a:ext cx="1005403" cy="36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1880861" y="4965116"/>
            <a:ext cx="1005403" cy="36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Rectangle 40"/>
          <p:cNvSpPr>
            <a:spLocks noChangeArrowheads="1"/>
          </p:cNvSpPr>
          <p:nvPr/>
        </p:nvSpPr>
        <p:spPr bwMode="auto">
          <a:xfrm>
            <a:off x="3811261" y="4965116"/>
            <a:ext cx="1005403" cy="36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Rectangle 41"/>
          <p:cNvSpPr>
            <a:spLocks noChangeArrowheads="1"/>
          </p:cNvSpPr>
          <p:nvPr/>
        </p:nvSpPr>
        <p:spPr bwMode="auto">
          <a:xfrm>
            <a:off x="6383867" y="4022910"/>
            <a:ext cx="5281083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您的内容打在这里，或者通过复制您的文本后，在此框中选择粘贴，并选择只保留文字。您的内容打在这里，或者通过复制您的文本后，在此框中选择粘贴，并选择只保留文字。您的内容打在这里您的内容打在这里，或者通过复制您的文本后，在此框中选择粘贴，并选择只保留文字。</a:t>
            </a:r>
          </a:p>
        </p:txBody>
      </p:sp>
      <p:sp>
        <p:nvSpPr>
          <p:cNvPr id="28" name="Rectangle 42"/>
          <p:cNvSpPr>
            <a:spLocks noChangeArrowheads="1"/>
          </p:cNvSpPr>
          <p:nvPr/>
        </p:nvSpPr>
        <p:spPr bwMode="auto">
          <a:xfrm>
            <a:off x="6394307" y="3639673"/>
            <a:ext cx="2817284" cy="2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添加您的标题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6394307" y="2998634"/>
            <a:ext cx="1536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85%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autoRev="1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19" dur="150" fill="hold"/>
                                        <p:tgtEl>
                                          <p:spTgt spid="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26" dur="150" fill="hold"/>
                                        <p:tgtEl>
                                          <p:spTgt spid="1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mph" presetSubtype="0" autoRev="1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41" dur="150" fill="hold"/>
                                        <p:tgtEl>
                                          <p:spTgt spid="1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48" dur="150" fill="hold"/>
                                        <p:tgtEl>
                                          <p:spTgt spid="1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63" dur="150" fill="hold"/>
                                        <p:tgtEl>
                                          <p:spTgt spid="1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Scale>
                                      <p:cBhvr>
                                        <p:cTn id="70" dur="150" fill="hold"/>
                                        <p:tgtEl>
                                          <p:spTgt spid="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mph" presetSubtype="0" autoRev="1" fill="hold" grpId="1" nodeType="withEffect">
                                  <p:stCondLst>
                                    <p:cond delay="2700"/>
                                  </p:stCondLst>
                                  <p:childTnLst>
                                    <p:animScale>
                                      <p:cBhvr>
                                        <p:cTn id="85" dur="150" fill="hold"/>
                                        <p:tgtEl>
                                          <p:spTgt spid="1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mph" presetSubtype="0" autoRev="1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animScale>
                                      <p:cBhvr>
                                        <p:cTn id="92" dur="150" fill="hold"/>
                                        <p:tgtEl>
                                          <p:spTgt spid="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mph" presetSubtype="0" autoRev="1" fill="hold" grpId="1" nodeType="withEffect">
                                  <p:stCondLst>
                                    <p:cond delay="3400"/>
                                  </p:stCondLst>
                                  <p:childTnLst>
                                    <p:animScale>
                                      <p:cBhvr>
                                        <p:cTn id="107" dur="15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Scale>
                                      <p:cBhvr>
                                        <p:cTn id="114" dur="150" fill="hold"/>
                                        <p:tgtEl>
                                          <p:spTgt spid="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40442" y="5041753"/>
            <a:ext cx="8435325" cy="615427"/>
          </a:xfrm>
          <a:prstGeom prst="rect">
            <a:avLst/>
          </a:prstGeom>
        </p:spPr>
        <p:txBody>
          <a:bodyPr wrap="square" lIns="121923" tIns="60961" rIns="121923" bIns="60961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335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4"/>
          <p:cNvGrpSpPr/>
          <p:nvPr/>
        </p:nvGrpSpPr>
        <p:grpSpPr>
          <a:xfrm>
            <a:off x="957774" y="1641173"/>
            <a:ext cx="3021028" cy="2824615"/>
            <a:chOff x="957770" y="1467711"/>
            <a:chExt cx="3021028" cy="2825105"/>
          </a:xfrm>
        </p:grpSpPr>
        <p:grpSp>
          <p:nvGrpSpPr>
            <p:cNvPr id="5" name="组合 5"/>
            <p:cNvGrpSpPr/>
            <p:nvPr/>
          </p:nvGrpSpPr>
          <p:grpSpPr>
            <a:xfrm>
              <a:off x="957770" y="1467711"/>
              <a:ext cx="3021028" cy="2825105"/>
              <a:chOff x="1570902" y="3815673"/>
              <a:chExt cx="2534920" cy="2370523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570902" y="4544008"/>
                <a:ext cx="2534920" cy="1642188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圆角矩形 10"/>
              <p:cNvSpPr/>
              <p:nvPr/>
            </p:nvSpPr>
            <p:spPr>
              <a:xfrm>
                <a:off x="2305774" y="3815673"/>
                <a:ext cx="1065176" cy="106517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1332819" y="2853592"/>
              <a:ext cx="2270928" cy="338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单击编辑标题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362211" y="3386853"/>
              <a:ext cx="2241535" cy="707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单击此处可编辑内容，根据您的需要自由拉伸文本框大小</a:t>
              </a:r>
              <a:endParaRPr lang="en-US" altLang="zh-CN" sz="133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394"/>
            <p:cNvSpPr>
              <a:spLocks noEditPoints="1"/>
            </p:cNvSpPr>
            <p:nvPr/>
          </p:nvSpPr>
          <p:spPr bwMode="auto">
            <a:xfrm>
              <a:off x="2217458" y="1884941"/>
              <a:ext cx="501650" cy="434975"/>
            </a:xfrm>
            <a:custGeom>
              <a:avLst/>
              <a:gdLst>
                <a:gd name="T0" fmla="*/ 39 w 183"/>
                <a:gd name="T1" fmla="*/ 1 h 159"/>
                <a:gd name="T2" fmla="*/ 57 w 183"/>
                <a:gd name="T3" fmla="*/ 16 h 159"/>
                <a:gd name="T4" fmla="*/ 22 w 183"/>
                <a:gd name="T5" fmla="*/ 16 h 159"/>
                <a:gd name="T6" fmla="*/ 39 w 183"/>
                <a:gd name="T7" fmla="*/ 1 h 159"/>
                <a:gd name="T8" fmla="*/ 106 w 183"/>
                <a:gd name="T9" fmla="*/ 32 h 159"/>
                <a:gd name="T10" fmla="*/ 147 w 183"/>
                <a:gd name="T11" fmla="*/ 49 h 159"/>
                <a:gd name="T12" fmla="*/ 163 w 183"/>
                <a:gd name="T13" fmla="*/ 90 h 159"/>
                <a:gd name="T14" fmla="*/ 147 w 183"/>
                <a:gd name="T15" fmla="*/ 130 h 159"/>
                <a:gd name="T16" fmla="*/ 106 w 183"/>
                <a:gd name="T17" fmla="*/ 147 h 159"/>
                <a:gd name="T18" fmla="*/ 66 w 183"/>
                <a:gd name="T19" fmla="*/ 130 h 159"/>
                <a:gd name="T20" fmla="*/ 49 w 183"/>
                <a:gd name="T21" fmla="*/ 90 h 159"/>
                <a:gd name="T22" fmla="*/ 66 w 183"/>
                <a:gd name="T23" fmla="*/ 49 h 159"/>
                <a:gd name="T24" fmla="*/ 106 w 183"/>
                <a:gd name="T25" fmla="*/ 32 h 159"/>
                <a:gd name="T26" fmla="*/ 99 w 183"/>
                <a:gd name="T27" fmla="*/ 62 h 159"/>
                <a:gd name="T28" fmla="*/ 76 w 183"/>
                <a:gd name="T29" fmla="*/ 71 h 159"/>
                <a:gd name="T30" fmla="*/ 79 w 183"/>
                <a:gd name="T31" fmla="*/ 96 h 159"/>
                <a:gd name="T32" fmla="*/ 95 w 183"/>
                <a:gd name="T33" fmla="*/ 82 h 159"/>
                <a:gd name="T34" fmla="*/ 99 w 183"/>
                <a:gd name="T35" fmla="*/ 62 h 159"/>
                <a:gd name="T36" fmla="*/ 134 w 183"/>
                <a:gd name="T37" fmla="*/ 62 h 159"/>
                <a:gd name="T38" fmla="*/ 106 w 183"/>
                <a:gd name="T39" fmla="*/ 50 h 159"/>
                <a:gd name="T40" fmla="*/ 79 w 183"/>
                <a:gd name="T41" fmla="*/ 62 h 159"/>
                <a:gd name="T42" fmla="*/ 67 w 183"/>
                <a:gd name="T43" fmla="*/ 90 h 159"/>
                <a:gd name="T44" fmla="*/ 79 w 183"/>
                <a:gd name="T45" fmla="*/ 117 h 159"/>
                <a:gd name="T46" fmla="*/ 106 w 183"/>
                <a:gd name="T47" fmla="*/ 129 h 159"/>
                <a:gd name="T48" fmla="*/ 134 w 183"/>
                <a:gd name="T49" fmla="*/ 117 h 159"/>
                <a:gd name="T50" fmla="*/ 145 w 183"/>
                <a:gd name="T51" fmla="*/ 90 h 159"/>
                <a:gd name="T52" fmla="*/ 134 w 183"/>
                <a:gd name="T53" fmla="*/ 62 h 159"/>
                <a:gd name="T54" fmla="*/ 77 w 183"/>
                <a:gd name="T55" fmla="*/ 0 h 159"/>
                <a:gd name="T56" fmla="*/ 64 w 183"/>
                <a:gd name="T57" fmla="*/ 24 h 159"/>
                <a:gd name="T58" fmla="*/ 21 w 183"/>
                <a:gd name="T59" fmla="*/ 24 h 159"/>
                <a:gd name="T60" fmla="*/ 0 w 183"/>
                <a:gd name="T61" fmla="*/ 45 h 159"/>
                <a:gd name="T62" fmla="*/ 0 w 183"/>
                <a:gd name="T63" fmla="*/ 137 h 159"/>
                <a:gd name="T64" fmla="*/ 21 w 183"/>
                <a:gd name="T65" fmla="*/ 159 h 159"/>
                <a:gd name="T66" fmla="*/ 161 w 183"/>
                <a:gd name="T67" fmla="*/ 159 h 159"/>
                <a:gd name="T68" fmla="*/ 183 w 183"/>
                <a:gd name="T69" fmla="*/ 137 h 159"/>
                <a:gd name="T70" fmla="*/ 183 w 183"/>
                <a:gd name="T71" fmla="*/ 45 h 159"/>
                <a:gd name="T72" fmla="*/ 161 w 183"/>
                <a:gd name="T73" fmla="*/ 24 h 159"/>
                <a:gd name="T74" fmla="*/ 154 w 183"/>
                <a:gd name="T75" fmla="*/ 24 h 159"/>
                <a:gd name="T76" fmla="*/ 140 w 183"/>
                <a:gd name="T77" fmla="*/ 0 h 159"/>
                <a:gd name="T78" fmla="*/ 77 w 183"/>
                <a:gd name="T7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3" h="159">
                  <a:moveTo>
                    <a:pt x="39" y="1"/>
                  </a:moveTo>
                  <a:cubicBezTo>
                    <a:pt x="48" y="1"/>
                    <a:pt x="55" y="8"/>
                    <a:pt x="5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3" y="8"/>
                    <a:pt x="30" y="1"/>
                    <a:pt x="39" y="1"/>
                  </a:cubicBezTo>
                  <a:close/>
                  <a:moveTo>
                    <a:pt x="106" y="32"/>
                  </a:moveTo>
                  <a:cubicBezTo>
                    <a:pt x="122" y="32"/>
                    <a:pt x="136" y="39"/>
                    <a:pt x="147" y="49"/>
                  </a:cubicBezTo>
                  <a:cubicBezTo>
                    <a:pt x="157" y="59"/>
                    <a:pt x="163" y="74"/>
                    <a:pt x="163" y="90"/>
                  </a:cubicBezTo>
                  <a:cubicBezTo>
                    <a:pt x="163" y="105"/>
                    <a:pt x="157" y="120"/>
                    <a:pt x="147" y="130"/>
                  </a:cubicBezTo>
                  <a:cubicBezTo>
                    <a:pt x="136" y="140"/>
                    <a:pt x="122" y="147"/>
                    <a:pt x="106" y="147"/>
                  </a:cubicBezTo>
                  <a:cubicBezTo>
                    <a:pt x="90" y="147"/>
                    <a:pt x="76" y="140"/>
                    <a:pt x="66" y="130"/>
                  </a:cubicBezTo>
                  <a:cubicBezTo>
                    <a:pt x="55" y="120"/>
                    <a:pt x="49" y="105"/>
                    <a:pt x="49" y="90"/>
                  </a:cubicBezTo>
                  <a:cubicBezTo>
                    <a:pt x="49" y="74"/>
                    <a:pt x="55" y="59"/>
                    <a:pt x="66" y="49"/>
                  </a:cubicBezTo>
                  <a:cubicBezTo>
                    <a:pt x="76" y="39"/>
                    <a:pt x="90" y="32"/>
                    <a:pt x="106" y="32"/>
                  </a:cubicBezTo>
                  <a:close/>
                  <a:moveTo>
                    <a:pt x="99" y="62"/>
                  </a:moveTo>
                  <a:cubicBezTo>
                    <a:pt x="92" y="57"/>
                    <a:pt x="81" y="62"/>
                    <a:pt x="76" y="71"/>
                  </a:cubicBezTo>
                  <a:cubicBezTo>
                    <a:pt x="70" y="81"/>
                    <a:pt x="72" y="92"/>
                    <a:pt x="79" y="96"/>
                  </a:cubicBezTo>
                  <a:cubicBezTo>
                    <a:pt x="86" y="100"/>
                    <a:pt x="90" y="92"/>
                    <a:pt x="95" y="82"/>
                  </a:cubicBezTo>
                  <a:cubicBezTo>
                    <a:pt x="101" y="73"/>
                    <a:pt x="106" y="66"/>
                    <a:pt x="99" y="62"/>
                  </a:cubicBezTo>
                  <a:close/>
                  <a:moveTo>
                    <a:pt x="134" y="62"/>
                  </a:moveTo>
                  <a:cubicBezTo>
                    <a:pt x="127" y="55"/>
                    <a:pt x="117" y="50"/>
                    <a:pt x="106" y="50"/>
                  </a:cubicBezTo>
                  <a:cubicBezTo>
                    <a:pt x="95" y="50"/>
                    <a:pt x="86" y="55"/>
                    <a:pt x="79" y="62"/>
                  </a:cubicBezTo>
                  <a:cubicBezTo>
                    <a:pt x="72" y="69"/>
                    <a:pt x="67" y="79"/>
                    <a:pt x="67" y="90"/>
                  </a:cubicBezTo>
                  <a:cubicBezTo>
                    <a:pt x="67" y="100"/>
                    <a:pt x="72" y="110"/>
                    <a:pt x="79" y="117"/>
                  </a:cubicBezTo>
                  <a:cubicBezTo>
                    <a:pt x="86" y="124"/>
                    <a:pt x="95" y="129"/>
                    <a:pt x="106" y="129"/>
                  </a:cubicBezTo>
                  <a:cubicBezTo>
                    <a:pt x="117" y="129"/>
                    <a:pt x="127" y="124"/>
                    <a:pt x="134" y="117"/>
                  </a:cubicBezTo>
                  <a:cubicBezTo>
                    <a:pt x="141" y="110"/>
                    <a:pt x="145" y="100"/>
                    <a:pt x="145" y="90"/>
                  </a:cubicBezTo>
                  <a:cubicBezTo>
                    <a:pt x="145" y="79"/>
                    <a:pt x="141" y="69"/>
                    <a:pt x="134" y="62"/>
                  </a:cubicBezTo>
                  <a:close/>
                  <a:moveTo>
                    <a:pt x="77" y="0"/>
                  </a:moveTo>
                  <a:cubicBezTo>
                    <a:pt x="64" y="24"/>
                    <a:pt x="64" y="24"/>
                    <a:pt x="64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9" y="24"/>
                    <a:pt x="0" y="34"/>
                    <a:pt x="0" y="4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49"/>
                    <a:pt x="9" y="159"/>
                    <a:pt x="21" y="159"/>
                  </a:cubicBezTo>
                  <a:cubicBezTo>
                    <a:pt x="161" y="159"/>
                    <a:pt x="161" y="159"/>
                    <a:pt x="161" y="159"/>
                  </a:cubicBezTo>
                  <a:cubicBezTo>
                    <a:pt x="173" y="159"/>
                    <a:pt x="183" y="149"/>
                    <a:pt x="183" y="137"/>
                  </a:cubicBezTo>
                  <a:cubicBezTo>
                    <a:pt x="183" y="45"/>
                    <a:pt x="183" y="45"/>
                    <a:pt x="183" y="45"/>
                  </a:cubicBezTo>
                  <a:cubicBezTo>
                    <a:pt x="183" y="34"/>
                    <a:pt x="173" y="24"/>
                    <a:pt x="161" y="24"/>
                  </a:cubicBezTo>
                  <a:cubicBezTo>
                    <a:pt x="154" y="24"/>
                    <a:pt x="154" y="24"/>
                    <a:pt x="154" y="24"/>
                  </a:cubicBezTo>
                  <a:cubicBezTo>
                    <a:pt x="140" y="0"/>
                    <a:pt x="140" y="0"/>
                    <a:pt x="140" y="0"/>
                  </a:cubicBezTo>
                  <a:lnTo>
                    <a:pt x="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80283" tIns="40141" rIns="80283" bIns="40141"/>
            <a:lstStyle/>
            <a:p>
              <a:pPr>
                <a:defRPr/>
              </a:pPr>
              <a:endParaRPr lang="zh-CN" altLang="en-US" sz="1600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11"/>
          <p:cNvGrpSpPr/>
          <p:nvPr/>
        </p:nvGrpSpPr>
        <p:grpSpPr>
          <a:xfrm>
            <a:off x="4557146" y="1641173"/>
            <a:ext cx="3021028" cy="2824614"/>
            <a:chOff x="4557142" y="1467711"/>
            <a:chExt cx="3021028" cy="2825105"/>
          </a:xfrm>
        </p:grpSpPr>
        <p:grpSp>
          <p:nvGrpSpPr>
            <p:cNvPr id="12" name="组合 12"/>
            <p:cNvGrpSpPr/>
            <p:nvPr/>
          </p:nvGrpSpPr>
          <p:grpSpPr>
            <a:xfrm>
              <a:off x="4557142" y="1467711"/>
              <a:ext cx="3021028" cy="2825105"/>
              <a:chOff x="1570902" y="3815673"/>
              <a:chExt cx="2534920" cy="2370523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570902" y="4544008"/>
                <a:ext cx="2534920" cy="1642188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2305774" y="3815673"/>
                <a:ext cx="1065176" cy="106517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4932191" y="2853592"/>
              <a:ext cx="2270928" cy="338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单击编辑标题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996433" y="3417632"/>
              <a:ext cx="2241535" cy="707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单击此处可编辑内容，根据您的需要自由拉伸文本框大小</a:t>
              </a:r>
              <a:endParaRPr lang="en-US" altLang="zh-CN" sz="133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5871599" y="1884941"/>
              <a:ext cx="392112" cy="466725"/>
            </a:xfrm>
            <a:custGeom>
              <a:avLst/>
              <a:gdLst>
                <a:gd name="T0" fmla="*/ 323 w 671"/>
                <a:gd name="T1" fmla="*/ 326 h 798"/>
                <a:gd name="T2" fmla="*/ 323 w 671"/>
                <a:gd name="T3" fmla="*/ 798 h 798"/>
                <a:gd name="T4" fmla="*/ 671 w 671"/>
                <a:gd name="T5" fmla="*/ 675 h 798"/>
                <a:gd name="T6" fmla="*/ 671 w 671"/>
                <a:gd name="T7" fmla="*/ 203 h 798"/>
                <a:gd name="T8" fmla="*/ 323 w 671"/>
                <a:gd name="T9" fmla="*/ 326 h 798"/>
                <a:gd name="T10" fmla="*/ 292 w 671"/>
                <a:gd name="T11" fmla="*/ 356 h 798"/>
                <a:gd name="T12" fmla="*/ 292 w 671"/>
                <a:gd name="T13" fmla="*/ 422 h 798"/>
                <a:gd name="T14" fmla="*/ 228 w 671"/>
                <a:gd name="T15" fmla="*/ 391 h 798"/>
                <a:gd name="T16" fmla="*/ 228 w 671"/>
                <a:gd name="T17" fmla="*/ 320 h 798"/>
                <a:gd name="T18" fmla="*/ 292 w 671"/>
                <a:gd name="T19" fmla="*/ 356 h 798"/>
                <a:gd name="T20" fmla="*/ 577 w 671"/>
                <a:gd name="T21" fmla="*/ 152 h 798"/>
                <a:gd name="T22" fmla="*/ 559 w 671"/>
                <a:gd name="T23" fmla="*/ 143 h 798"/>
                <a:gd name="T24" fmla="*/ 224 w 671"/>
                <a:gd name="T25" fmla="*/ 260 h 798"/>
                <a:gd name="T26" fmla="*/ 214 w 671"/>
                <a:gd name="T27" fmla="*/ 269 h 798"/>
                <a:gd name="T28" fmla="*/ 214 w 671"/>
                <a:gd name="T29" fmla="*/ 748 h 798"/>
                <a:gd name="T30" fmla="*/ 305 w 671"/>
                <a:gd name="T31" fmla="*/ 797 h 798"/>
                <a:gd name="T32" fmla="*/ 305 w 671"/>
                <a:gd name="T33" fmla="*/ 326 h 798"/>
                <a:gd name="T34" fmla="*/ 231 w 671"/>
                <a:gd name="T35" fmla="*/ 287 h 798"/>
                <a:gd name="T36" fmla="*/ 232 w 671"/>
                <a:gd name="T37" fmla="*/ 286 h 798"/>
                <a:gd name="T38" fmla="*/ 568 w 671"/>
                <a:gd name="T39" fmla="*/ 170 h 798"/>
                <a:gd name="T40" fmla="*/ 577 w 671"/>
                <a:gd name="T41" fmla="*/ 152 h 798"/>
                <a:gd name="T42" fmla="*/ 78 w 671"/>
                <a:gd name="T43" fmla="*/ 216 h 798"/>
                <a:gd name="T44" fmla="*/ 78 w 671"/>
                <a:gd name="T45" fmla="*/ 281 h 798"/>
                <a:gd name="T46" fmla="*/ 14 w 671"/>
                <a:gd name="T47" fmla="*/ 250 h 798"/>
                <a:gd name="T48" fmla="*/ 14 w 671"/>
                <a:gd name="T49" fmla="*/ 180 h 798"/>
                <a:gd name="T50" fmla="*/ 78 w 671"/>
                <a:gd name="T51" fmla="*/ 216 h 798"/>
                <a:gd name="T52" fmla="*/ 363 w 671"/>
                <a:gd name="T53" fmla="*/ 11 h 798"/>
                <a:gd name="T54" fmla="*/ 346 w 671"/>
                <a:gd name="T55" fmla="*/ 2 h 798"/>
                <a:gd name="T56" fmla="*/ 10 w 671"/>
                <a:gd name="T57" fmla="*/ 119 h 798"/>
                <a:gd name="T58" fmla="*/ 0 w 671"/>
                <a:gd name="T59" fmla="*/ 128 h 798"/>
                <a:gd name="T60" fmla="*/ 0 w 671"/>
                <a:gd name="T61" fmla="*/ 608 h 798"/>
                <a:gd name="T62" fmla="*/ 92 w 671"/>
                <a:gd name="T63" fmla="*/ 656 h 798"/>
                <a:gd name="T64" fmla="*/ 92 w 671"/>
                <a:gd name="T65" fmla="*/ 186 h 798"/>
                <a:gd name="T66" fmla="*/ 17 w 671"/>
                <a:gd name="T67" fmla="*/ 146 h 798"/>
                <a:gd name="T68" fmla="*/ 18 w 671"/>
                <a:gd name="T69" fmla="*/ 146 h 798"/>
                <a:gd name="T70" fmla="*/ 354 w 671"/>
                <a:gd name="T71" fmla="*/ 29 h 798"/>
                <a:gd name="T72" fmla="*/ 363 w 671"/>
                <a:gd name="T73" fmla="*/ 11 h 798"/>
                <a:gd name="T74" fmla="*/ 185 w 671"/>
                <a:gd name="T75" fmla="*/ 290 h 798"/>
                <a:gd name="T76" fmla="*/ 185 w 671"/>
                <a:gd name="T77" fmla="*/ 355 h 798"/>
                <a:gd name="T78" fmla="*/ 121 w 671"/>
                <a:gd name="T79" fmla="*/ 324 h 798"/>
                <a:gd name="T80" fmla="*/ 121 w 671"/>
                <a:gd name="T81" fmla="*/ 254 h 798"/>
                <a:gd name="T82" fmla="*/ 185 w 671"/>
                <a:gd name="T83" fmla="*/ 290 h 798"/>
                <a:gd name="T84" fmla="*/ 470 w 671"/>
                <a:gd name="T85" fmla="*/ 85 h 798"/>
                <a:gd name="T86" fmla="*/ 453 w 671"/>
                <a:gd name="T87" fmla="*/ 76 h 798"/>
                <a:gd name="T88" fmla="*/ 117 w 671"/>
                <a:gd name="T89" fmla="*/ 193 h 798"/>
                <a:gd name="T90" fmla="*/ 107 w 671"/>
                <a:gd name="T91" fmla="*/ 202 h 798"/>
                <a:gd name="T92" fmla="*/ 107 w 671"/>
                <a:gd name="T93" fmla="*/ 682 h 798"/>
                <a:gd name="T94" fmla="*/ 199 w 671"/>
                <a:gd name="T95" fmla="*/ 730 h 798"/>
                <a:gd name="T96" fmla="*/ 199 w 671"/>
                <a:gd name="T97" fmla="*/ 260 h 798"/>
                <a:gd name="T98" fmla="*/ 124 w 671"/>
                <a:gd name="T99" fmla="*/ 220 h 798"/>
                <a:gd name="T100" fmla="*/ 125 w 671"/>
                <a:gd name="T101" fmla="*/ 219 h 798"/>
                <a:gd name="T102" fmla="*/ 461 w 671"/>
                <a:gd name="T103" fmla="*/ 103 h 798"/>
                <a:gd name="T104" fmla="*/ 470 w 671"/>
                <a:gd name="T105" fmla="*/ 85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71" h="798">
                  <a:moveTo>
                    <a:pt x="323" y="326"/>
                  </a:moveTo>
                  <a:lnTo>
                    <a:pt x="323" y="798"/>
                  </a:lnTo>
                  <a:lnTo>
                    <a:pt x="671" y="675"/>
                  </a:lnTo>
                  <a:lnTo>
                    <a:pt x="671" y="203"/>
                  </a:lnTo>
                  <a:lnTo>
                    <a:pt x="323" y="326"/>
                  </a:lnTo>
                  <a:close/>
                  <a:moveTo>
                    <a:pt x="292" y="356"/>
                  </a:moveTo>
                  <a:lnTo>
                    <a:pt x="292" y="422"/>
                  </a:lnTo>
                  <a:cubicBezTo>
                    <a:pt x="260" y="416"/>
                    <a:pt x="228" y="391"/>
                    <a:pt x="228" y="391"/>
                  </a:cubicBezTo>
                  <a:lnTo>
                    <a:pt x="228" y="320"/>
                  </a:lnTo>
                  <a:cubicBezTo>
                    <a:pt x="267" y="352"/>
                    <a:pt x="292" y="356"/>
                    <a:pt x="292" y="356"/>
                  </a:cubicBezTo>
                  <a:close/>
                  <a:moveTo>
                    <a:pt x="577" y="152"/>
                  </a:moveTo>
                  <a:cubicBezTo>
                    <a:pt x="575" y="145"/>
                    <a:pt x="567" y="141"/>
                    <a:pt x="559" y="143"/>
                  </a:cubicBezTo>
                  <a:lnTo>
                    <a:pt x="224" y="260"/>
                  </a:lnTo>
                  <a:cubicBezTo>
                    <a:pt x="219" y="261"/>
                    <a:pt x="215" y="265"/>
                    <a:pt x="214" y="269"/>
                  </a:cubicBezTo>
                  <a:lnTo>
                    <a:pt x="214" y="748"/>
                  </a:lnTo>
                  <a:cubicBezTo>
                    <a:pt x="226" y="772"/>
                    <a:pt x="275" y="797"/>
                    <a:pt x="305" y="797"/>
                  </a:cubicBezTo>
                  <a:lnTo>
                    <a:pt x="305" y="326"/>
                  </a:lnTo>
                  <a:cubicBezTo>
                    <a:pt x="289" y="324"/>
                    <a:pt x="253" y="305"/>
                    <a:pt x="231" y="287"/>
                  </a:cubicBezTo>
                  <a:cubicBezTo>
                    <a:pt x="231" y="286"/>
                    <a:pt x="232" y="286"/>
                    <a:pt x="232" y="286"/>
                  </a:cubicBezTo>
                  <a:lnTo>
                    <a:pt x="568" y="170"/>
                  </a:lnTo>
                  <a:cubicBezTo>
                    <a:pt x="575" y="167"/>
                    <a:pt x="579" y="159"/>
                    <a:pt x="577" y="152"/>
                  </a:cubicBezTo>
                  <a:close/>
                  <a:moveTo>
                    <a:pt x="78" y="216"/>
                  </a:moveTo>
                  <a:lnTo>
                    <a:pt x="78" y="281"/>
                  </a:lnTo>
                  <a:cubicBezTo>
                    <a:pt x="46" y="275"/>
                    <a:pt x="14" y="250"/>
                    <a:pt x="14" y="250"/>
                  </a:cubicBezTo>
                  <a:lnTo>
                    <a:pt x="14" y="180"/>
                  </a:lnTo>
                  <a:cubicBezTo>
                    <a:pt x="53" y="212"/>
                    <a:pt x="78" y="216"/>
                    <a:pt x="78" y="216"/>
                  </a:cubicBezTo>
                  <a:close/>
                  <a:moveTo>
                    <a:pt x="363" y="11"/>
                  </a:moveTo>
                  <a:cubicBezTo>
                    <a:pt x="361" y="4"/>
                    <a:pt x="353" y="0"/>
                    <a:pt x="346" y="2"/>
                  </a:cubicBezTo>
                  <a:lnTo>
                    <a:pt x="10" y="119"/>
                  </a:lnTo>
                  <a:cubicBezTo>
                    <a:pt x="5" y="121"/>
                    <a:pt x="2" y="124"/>
                    <a:pt x="0" y="128"/>
                  </a:cubicBezTo>
                  <a:lnTo>
                    <a:pt x="0" y="608"/>
                  </a:lnTo>
                  <a:cubicBezTo>
                    <a:pt x="12" y="631"/>
                    <a:pt x="61" y="656"/>
                    <a:pt x="92" y="656"/>
                  </a:cubicBezTo>
                  <a:lnTo>
                    <a:pt x="92" y="186"/>
                  </a:lnTo>
                  <a:cubicBezTo>
                    <a:pt x="76" y="183"/>
                    <a:pt x="40" y="164"/>
                    <a:pt x="17" y="146"/>
                  </a:cubicBezTo>
                  <a:cubicBezTo>
                    <a:pt x="18" y="146"/>
                    <a:pt x="18" y="146"/>
                    <a:pt x="18" y="146"/>
                  </a:cubicBezTo>
                  <a:lnTo>
                    <a:pt x="354" y="29"/>
                  </a:lnTo>
                  <a:cubicBezTo>
                    <a:pt x="362" y="26"/>
                    <a:pt x="366" y="19"/>
                    <a:pt x="363" y="11"/>
                  </a:cubicBezTo>
                  <a:close/>
                  <a:moveTo>
                    <a:pt x="185" y="290"/>
                  </a:moveTo>
                  <a:lnTo>
                    <a:pt x="185" y="355"/>
                  </a:lnTo>
                  <a:cubicBezTo>
                    <a:pt x="153" y="349"/>
                    <a:pt x="121" y="324"/>
                    <a:pt x="121" y="324"/>
                  </a:cubicBezTo>
                  <a:lnTo>
                    <a:pt x="121" y="254"/>
                  </a:lnTo>
                  <a:cubicBezTo>
                    <a:pt x="160" y="286"/>
                    <a:pt x="185" y="290"/>
                    <a:pt x="185" y="290"/>
                  </a:cubicBezTo>
                  <a:close/>
                  <a:moveTo>
                    <a:pt x="470" y="85"/>
                  </a:moveTo>
                  <a:cubicBezTo>
                    <a:pt x="468" y="78"/>
                    <a:pt x="460" y="74"/>
                    <a:pt x="453" y="76"/>
                  </a:cubicBezTo>
                  <a:lnTo>
                    <a:pt x="117" y="193"/>
                  </a:lnTo>
                  <a:cubicBezTo>
                    <a:pt x="112" y="195"/>
                    <a:pt x="108" y="198"/>
                    <a:pt x="107" y="202"/>
                  </a:cubicBezTo>
                  <a:lnTo>
                    <a:pt x="107" y="682"/>
                  </a:lnTo>
                  <a:cubicBezTo>
                    <a:pt x="119" y="705"/>
                    <a:pt x="168" y="730"/>
                    <a:pt x="199" y="730"/>
                  </a:cubicBezTo>
                  <a:lnTo>
                    <a:pt x="199" y="260"/>
                  </a:lnTo>
                  <a:cubicBezTo>
                    <a:pt x="183" y="257"/>
                    <a:pt x="146" y="238"/>
                    <a:pt x="124" y="220"/>
                  </a:cubicBezTo>
                  <a:cubicBezTo>
                    <a:pt x="125" y="220"/>
                    <a:pt x="125" y="220"/>
                    <a:pt x="125" y="219"/>
                  </a:cubicBezTo>
                  <a:lnTo>
                    <a:pt x="461" y="103"/>
                  </a:lnTo>
                  <a:cubicBezTo>
                    <a:pt x="469" y="100"/>
                    <a:pt x="473" y="93"/>
                    <a:pt x="470" y="8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sz="1335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8"/>
          <p:cNvGrpSpPr/>
          <p:nvPr/>
        </p:nvGrpSpPr>
        <p:grpSpPr>
          <a:xfrm>
            <a:off x="8156518" y="1641171"/>
            <a:ext cx="3021028" cy="2824614"/>
            <a:chOff x="8156513" y="1467710"/>
            <a:chExt cx="3021028" cy="2825105"/>
          </a:xfrm>
        </p:grpSpPr>
        <p:sp>
          <p:nvSpPr>
            <p:cNvPr id="20" name="矩形 19"/>
            <p:cNvSpPr/>
            <p:nvPr/>
          </p:nvSpPr>
          <p:spPr>
            <a:xfrm>
              <a:off x="8156513" y="2335714"/>
              <a:ext cx="3021028" cy="1957101"/>
            </a:xfrm>
            <a:prstGeom prst="rect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9032308" y="1467710"/>
              <a:ext cx="1269439" cy="126943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8531564" y="2862267"/>
              <a:ext cx="2270928" cy="338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单击编辑标题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8560956" y="3417632"/>
              <a:ext cx="2241535" cy="707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335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单击此处可编辑内容，根据您的需要自由拉伸文本框大小</a:t>
              </a:r>
              <a:endParaRPr lang="en-US" altLang="zh-CN" sz="133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19"/>
            <p:cNvGrpSpPr>
              <a:grpSpLocks noChangeAspect="1"/>
            </p:cNvGrpSpPr>
            <p:nvPr/>
          </p:nvGrpSpPr>
          <p:grpSpPr bwMode="auto">
            <a:xfrm>
              <a:off x="9398496" y="1847624"/>
              <a:ext cx="509607" cy="509607"/>
              <a:chOff x="1437735" y="704204"/>
              <a:chExt cx="492531" cy="493274"/>
            </a:xfrm>
            <a:solidFill>
              <a:schemeClr val="bg1"/>
            </a:solidFill>
          </p:grpSpPr>
          <p:sp>
            <p:nvSpPr>
              <p:cNvPr id="25" name="饼形 24"/>
              <p:cNvSpPr/>
              <p:nvPr/>
            </p:nvSpPr>
            <p:spPr>
              <a:xfrm flipH="1">
                <a:off x="1483162" y="752095"/>
                <a:ext cx="447104" cy="445383"/>
              </a:xfrm>
              <a:prstGeom prst="pi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1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椭圆 34"/>
              <p:cNvSpPr>
                <a:spLocks noChangeAspect="1"/>
              </p:cNvSpPr>
              <p:nvPr/>
            </p:nvSpPr>
            <p:spPr>
              <a:xfrm>
                <a:off x="1437735" y="704204"/>
                <a:ext cx="222355" cy="222692"/>
              </a:xfrm>
              <a:custGeom>
                <a:avLst/>
                <a:gdLst/>
                <a:ahLst/>
                <a:cxnLst/>
                <a:rect l="l" t="t" r="r" b="b"/>
                <a:pathLst>
                  <a:path w="223200" h="223200">
                    <a:moveTo>
                      <a:pt x="223200" y="0"/>
                    </a:moveTo>
                    <a:lnTo>
                      <a:pt x="223200" y="223200"/>
                    </a:lnTo>
                    <a:lnTo>
                      <a:pt x="0" y="223200"/>
                    </a:lnTo>
                    <a:cubicBezTo>
                      <a:pt x="0" y="99930"/>
                      <a:pt x="99930" y="0"/>
                      <a:pt x="2232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1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31"/>
          <p:cNvSpPr>
            <a:spLocks noChangeArrowheads="1"/>
          </p:cNvSpPr>
          <p:nvPr/>
        </p:nvSpPr>
        <p:spPr bwMode="auto">
          <a:xfrm>
            <a:off x="1679509" y="1509381"/>
            <a:ext cx="2078800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您的内容打在这里您的内容打在这里，或者通过复制您的文本后，在此框中选择粘贴</a:t>
            </a: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4333811" y="1509381"/>
            <a:ext cx="2078800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您的内容打在这里您的内容打在这里，或者通过复制您的文本后，在此框中选择粘贴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952128" y="1509381"/>
            <a:ext cx="2078801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您的内容打在这里您的内容打在这里，或者通过复制您的文本后，在此框中选择粘贴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2735630" y="5354703"/>
            <a:ext cx="2112236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您的内容打在这里您的内容打在这里，或者通过复制您的文本后，在此框中选择粘贴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5428826" y="5354703"/>
            <a:ext cx="2112236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您的内容打在这里您的内容打在这里，或者通过复制您的文本后，在此框中选择粘贴</a:t>
            </a:r>
          </a:p>
        </p:txBody>
      </p:sp>
      <p:sp>
        <p:nvSpPr>
          <p:cNvPr id="66" name="Rectangle 36"/>
          <p:cNvSpPr>
            <a:spLocks noChangeArrowheads="1"/>
          </p:cNvSpPr>
          <p:nvPr/>
        </p:nvSpPr>
        <p:spPr bwMode="auto">
          <a:xfrm>
            <a:off x="7982847" y="5354703"/>
            <a:ext cx="2112235" cy="8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450975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您的内容打在这里您的内容打在这里，或者通过复制您的文本后，在此框中选择粘贴</a:t>
            </a:r>
          </a:p>
        </p:txBody>
      </p:sp>
      <p:pic>
        <p:nvPicPr>
          <p:cNvPr id="32" name="图片 31" descr="资源 21133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67872" y="2642755"/>
            <a:ext cx="10058400" cy="2073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D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资源 11133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47950" y="138430"/>
            <a:ext cx="6896735" cy="4112895"/>
          </a:xfrm>
          <a:prstGeom prst="rect">
            <a:avLst/>
          </a:prstGeom>
        </p:spPr>
      </p:pic>
      <p:pic>
        <p:nvPicPr>
          <p:cNvPr id="13" name="图片 12" descr="资源 811333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-38735" y="5970270"/>
            <a:ext cx="12267565" cy="171450"/>
          </a:xfrm>
          <a:prstGeom prst="rect">
            <a:avLst/>
          </a:prstGeom>
        </p:spPr>
      </p:pic>
      <p:pic>
        <p:nvPicPr>
          <p:cNvPr id="12" name="图片 11" descr="资源 711333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-38100" y="6046470"/>
            <a:ext cx="12267565" cy="510540"/>
          </a:xfrm>
          <a:prstGeom prst="rect">
            <a:avLst/>
          </a:prstGeom>
        </p:spPr>
      </p:pic>
      <p:pic>
        <p:nvPicPr>
          <p:cNvPr id="3" name="图片 2" descr="资源 23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405620" y="3762375"/>
            <a:ext cx="2406650" cy="2430145"/>
          </a:xfrm>
          <a:prstGeom prst="rect">
            <a:avLst/>
          </a:prstGeom>
        </p:spPr>
      </p:pic>
      <p:pic>
        <p:nvPicPr>
          <p:cNvPr id="16" name="图片 15" descr="资源 21133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05485" y="3940810"/>
            <a:ext cx="10058400" cy="2073275"/>
          </a:xfrm>
          <a:prstGeom prst="rect">
            <a:avLst/>
          </a:prstGeom>
        </p:spPr>
      </p:pic>
      <p:pic>
        <p:nvPicPr>
          <p:cNvPr id="11" name="图片 10" descr="资源 6113334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-38735" y="6423660"/>
            <a:ext cx="12267565" cy="492125"/>
          </a:xfrm>
          <a:prstGeom prst="rect">
            <a:avLst/>
          </a:prstGeom>
        </p:spPr>
      </p:pic>
      <p:pic>
        <p:nvPicPr>
          <p:cNvPr id="2" name="图片 1" descr="资源 24113334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1171575" y="6490335"/>
            <a:ext cx="898525" cy="358775"/>
          </a:xfrm>
          <a:prstGeom prst="rect">
            <a:avLst/>
          </a:prstGeom>
        </p:spPr>
      </p:pic>
      <p:pic>
        <p:nvPicPr>
          <p:cNvPr id="4" name="图片 3" descr="资源 24113334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4727575" y="6557010"/>
            <a:ext cx="898525" cy="358775"/>
          </a:xfrm>
          <a:prstGeom prst="rect">
            <a:avLst/>
          </a:prstGeom>
        </p:spPr>
      </p:pic>
      <p:pic>
        <p:nvPicPr>
          <p:cNvPr id="5" name="图片 4" descr="资源 24113334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9217025" y="6557010"/>
            <a:ext cx="898525" cy="358775"/>
          </a:xfrm>
          <a:prstGeom prst="rect">
            <a:avLst/>
          </a:prstGeom>
        </p:spPr>
      </p:pic>
      <p:sp>
        <p:nvSpPr>
          <p:cNvPr id="7" name="文本框 13"/>
          <p:cNvSpPr txBox="1">
            <a:spLocks noChangeArrowheads="1"/>
          </p:cNvSpPr>
          <p:nvPr/>
        </p:nvSpPr>
        <p:spPr bwMode="auto">
          <a:xfrm>
            <a:off x="2656222" y="1354891"/>
            <a:ext cx="69557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800" dirty="0">
                <a:ln w="3175">
                  <a:noFill/>
                </a:ln>
                <a:solidFill>
                  <a:srgbClr val="9CD7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感谢您的观看</a:t>
            </a:r>
          </a:p>
        </p:txBody>
      </p:sp>
      <p:sp>
        <p:nvSpPr>
          <p:cNvPr id="8" name="文本框 66"/>
          <p:cNvSpPr txBox="1">
            <a:spLocks noChangeArrowheads="1"/>
          </p:cNvSpPr>
          <p:nvPr/>
        </p:nvSpPr>
        <p:spPr bwMode="auto">
          <a:xfrm>
            <a:off x="4738146" y="3348429"/>
            <a:ext cx="3104330" cy="37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defRPr sz="60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汇报人：</a:t>
            </a:r>
            <a:r>
              <a:rPr lang="en-US" altLang="zh-CN" sz="140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xiazaii</a:t>
            </a:r>
            <a:endParaRPr lang="zh-CN" altLang="en-US" sz="1400" dirty="0">
              <a:solidFill>
                <a:srgbClr val="9CD7F6"/>
              </a:solidFill>
              <a:latin typeface="汉仪铸字童年体W" panose="00020600040101010101" charset="-122"/>
              <a:ea typeface="汉仪铸字童年体W" panose="00020600040101010101" charset="-122"/>
              <a:cs typeface="+mn-ea"/>
              <a:sym typeface="+mn-lt"/>
            </a:endParaRPr>
          </a:p>
        </p:txBody>
      </p:sp>
      <p:sp>
        <p:nvSpPr>
          <p:cNvPr id="9" name="文本框 66"/>
          <p:cNvSpPr txBox="1">
            <a:spLocks noChangeArrowheads="1"/>
          </p:cNvSpPr>
          <p:nvPr/>
        </p:nvSpPr>
        <p:spPr bwMode="auto">
          <a:xfrm>
            <a:off x="3150872" y="2691331"/>
            <a:ext cx="59664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zh-CN" altLang="en-US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适用于公开课</a:t>
            </a:r>
            <a:r>
              <a:rPr lang="en-US" altLang="zh-CN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/</a:t>
            </a:r>
            <a:r>
              <a:rPr lang="zh-CN" altLang="en-US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培训课件</a:t>
            </a:r>
            <a:r>
              <a:rPr lang="en-US" altLang="zh-CN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/</a:t>
            </a:r>
            <a:r>
              <a:rPr lang="zh-CN" altLang="en-US" sz="2400" spc="600" dirty="0">
                <a:solidFill>
                  <a:srgbClr val="9CD7F6"/>
                </a:solidFill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家长会等</a:t>
            </a:r>
          </a:p>
        </p:txBody>
      </p:sp>
      <p:sp>
        <p:nvSpPr>
          <p:cNvPr id="6" name="文本框 13"/>
          <p:cNvSpPr txBox="1">
            <a:spLocks noChangeArrowheads="1"/>
          </p:cNvSpPr>
          <p:nvPr/>
        </p:nvSpPr>
        <p:spPr bwMode="auto">
          <a:xfrm>
            <a:off x="5589903" y="525416"/>
            <a:ext cx="140208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dirty="0">
                <a:solidFill>
                  <a:srgbClr val="9CD7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铸字童年体W" panose="00020600040101010101" charset="-122"/>
                <a:ea typeface="汉仪铸字童年体W" panose="00020600040101010101" charset="-122"/>
                <a:cs typeface="+mn-ea"/>
                <a:sym typeface="+mn-lt"/>
              </a:rPr>
              <a:t>202X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D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资源 811333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38735" y="5970270"/>
            <a:ext cx="12267565" cy="171450"/>
          </a:xfrm>
          <a:prstGeom prst="rect">
            <a:avLst/>
          </a:prstGeom>
        </p:spPr>
      </p:pic>
      <p:pic>
        <p:nvPicPr>
          <p:cNvPr id="12" name="图片 11" descr="资源 711333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-38100" y="6046470"/>
            <a:ext cx="12267565" cy="510540"/>
          </a:xfrm>
          <a:prstGeom prst="rect">
            <a:avLst/>
          </a:prstGeom>
        </p:spPr>
      </p:pic>
      <p:pic>
        <p:nvPicPr>
          <p:cNvPr id="11" name="图片 10" descr="资源 611333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-38735" y="6423660"/>
            <a:ext cx="12267565" cy="492125"/>
          </a:xfrm>
          <a:prstGeom prst="rect">
            <a:avLst/>
          </a:prstGeom>
        </p:spPr>
      </p:pic>
      <p:pic>
        <p:nvPicPr>
          <p:cNvPr id="2" name="图片 1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171575" y="6490335"/>
            <a:ext cx="898525" cy="358775"/>
          </a:xfrm>
          <a:prstGeom prst="rect">
            <a:avLst/>
          </a:prstGeom>
        </p:spPr>
      </p:pic>
      <p:pic>
        <p:nvPicPr>
          <p:cNvPr id="4" name="图片 3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27575" y="6557010"/>
            <a:ext cx="898525" cy="358775"/>
          </a:xfrm>
          <a:prstGeom prst="rect">
            <a:avLst/>
          </a:prstGeom>
        </p:spPr>
      </p:pic>
      <p:pic>
        <p:nvPicPr>
          <p:cNvPr id="5" name="图片 4" descr="资源 24113334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217025" y="6557010"/>
            <a:ext cx="898525" cy="358775"/>
          </a:xfrm>
          <a:prstGeom prst="rect">
            <a:avLst/>
          </a:prstGeom>
        </p:spPr>
      </p:pic>
      <p:pic>
        <p:nvPicPr>
          <p:cNvPr id="3" name="图片 2" descr="资源 11133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2646680" y="1052830"/>
            <a:ext cx="6896735" cy="4112895"/>
          </a:xfrm>
          <a:prstGeom prst="rect">
            <a:avLst/>
          </a:prstGeom>
        </p:spPr>
      </p:pic>
      <p:pic>
        <p:nvPicPr>
          <p:cNvPr id="6" name="图片 5" descr="资源 17113334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2230120" y="3561715"/>
            <a:ext cx="1577340" cy="2580005"/>
          </a:xfrm>
          <a:prstGeom prst="rect">
            <a:avLst/>
          </a:prstGeom>
        </p:spPr>
      </p:pic>
      <p:sp>
        <p:nvSpPr>
          <p:cNvPr id="57" name="标题 4"/>
          <p:cNvSpPr txBox="1"/>
          <p:nvPr/>
        </p:nvSpPr>
        <p:spPr>
          <a:xfrm>
            <a:off x="4043680" y="2654300"/>
            <a:ext cx="4105275" cy="865505"/>
          </a:xfrm>
          <a:prstGeom prst="rect">
            <a:avLst/>
          </a:prstGeom>
        </p:spPr>
        <p:txBody>
          <a:bodyPr vert="horz" lIns="121855" tIns="60927" rIns="121855" bIns="6092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zh-CN" altLang="en-US" sz="3600" spc="300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  <a:cs typeface="+mn-cs"/>
              </a:rPr>
              <a:t>添加标题文字</a:t>
            </a:r>
          </a:p>
        </p:txBody>
      </p:sp>
      <p:sp>
        <p:nvSpPr>
          <p:cNvPr id="7" name="文本框 8"/>
          <p:cNvSpPr txBox="1"/>
          <p:nvPr/>
        </p:nvSpPr>
        <p:spPr>
          <a:xfrm>
            <a:off x="4967559" y="2329490"/>
            <a:ext cx="2257132" cy="353695"/>
          </a:xfrm>
          <a:prstGeom prst="rect">
            <a:avLst/>
          </a:prstGeom>
          <a:noFill/>
        </p:spPr>
        <p:txBody>
          <a:bodyPr wrap="square" lIns="121855" tIns="60927" rIns="121855" bIns="60927" rtlCol="0">
            <a:spAutoFit/>
          </a:bodyPr>
          <a:lstStyle/>
          <a:p>
            <a:pPr algn="ctr"/>
            <a:r>
              <a:rPr lang="en-US" altLang="zh-CN" sz="1515" dirty="0">
                <a:solidFill>
                  <a:schemeClr val="accent1"/>
                </a:solidFill>
                <a:latin typeface="站酷高端黑" panose="02010600030101010101" charset="-122"/>
                <a:ea typeface="站酷高端黑" panose="02010600030101010101" charset="-122"/>
              </a:rPr>
              <a:t>Add The Title Words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169018" y="2514144"/>
            <a:ext cx="1976546" cy="0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046684" y="2514144"/>
            <a:ext cx="1976546" cy="0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H_Text_1"/>
          <p:cNvSpPr/>
          <p:nvPr>
            <p:custDataLst>
              <p:tags r:id="rId3"/>
            </p:custDataLst>
          </p:nvPr>
        </p:nvSpPr>
        <p:spPr>
          <a:xfrm>
            <a:off x="1946275" y="4110039"/>
            <a:ext cx="1862139" cy="16383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kern="0" dirty="0">
                <a:cs typeface="+mn-ea"/>
                <a:sym typeface="+mn-lt"/>
              </a:rPr>
              <a:t>SED DO EIUSMOD TEMPOR INCIDIDUNT</a:t>
            </a:r>
            <a:r>
              <a:rPr lang="en-US" altLang="zh-CN" kern="0">
                <a:cs typeface="+mn-ea"/>
                <a:sym typeface="+mn-lt"/>
              </a:rPr>
              <a:t> UTSED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MH_Text_2"/>
          <p:cNvSpPr/>
          <p:nvPr>
            <p:custDataLst>
              <p:tags r:id="rId4"/>
            </p:custDataLst>
          </p:nvPr>
        </p:nvSpPr>
        <p:spPr>
          <a:xfrm>
            <a:off x="4092575" y="4110039"/>
            <a:ext cx="1862139" cy="16383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kern="0">
                <a:cs typeface="+mn-ea"/>
                <a:sym typeface="+mn-lt"/>
              </a:rPr>
              <a:t>SED DO EIUSMOD TEMPOR INCIDIDUNT UTSED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MH_Text_3"/>
          <p:cNvSpPr/>
          <p:nvPr>
            <p:custDataLst>
              <p:tags r:id="rId5"/>
            </p:custDataLst>
          </p:nvPr>
        </p:nvSpPr>
        <p:spPr>
          <a:xfrm>
            <a:off x="6234114" y="4110039"/>
            <a:ext cx="1862137" cy="16383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kern="0">
                <a:cs typeface="+mn-ea"/>
                <a:sym typeface="+mn-lt"/>
              </a:rPr>
              <a:t>SED DO EIUSMOD TEMPOR INCIDIDUNT UTSED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MH_Text_4"/>
          <p:cNvSpPr/>
          <p:nvPr>
            <p:custDataLst>
              <p:tags r:id="rId6"/>
            </p:custDataLst>
          </p:nvPr>
        </p:nvSpPr>
        <p:spPr>
          <a:xfrm>
            <a:off x="8383589" y="4110039"/>
            <a:ext cx="1862137" cy="16383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kern="0">
                <a:cs typeface="+mn-ea"/>
                <a:sym typeface="+mn-lt"/>
              </a:rPr>
              <a:t>SED DO EIUSMOD TEMPOR INCIDIDUNT UTSED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7" name="MH_Other_1"/>
          <p:cNvCxnSpPr/>
          <p:nvPr>
            <p:custDataLst>
              <p:tags r:id="rId7"/>
            </p:custDataLst>
          </p:nvPr>
        </p:nvCxnSpPr>
        <p:spPr>
          <a:xfrm>
            <a:off x="1593851" y="3181351"/>
            <a:ext cx="574675" cy="0"/>
          </a:xfrm>
          <a:prstGeom prst="line">
            <a:avLst/>
          </a:prstGeom>
          <a:ln w="25400">
            <a:solidFill>
              <a:srgbClr val="D5D5D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8" name="MH_SubTitle_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54263" y="2657475"/>
            <a:ext cx="1047751" cy="10477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请输入标题内容</a:t>
            </a:r>
            <a:endParaRPr lang="en-US" altLang="zh-CN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57" name="MH_Other_2"/>
          <p:cNvSpPr/>
          <p:nvPr>
            <p:custDataLst>
              <p:tags r:id="rId9"/>
            </p:custDataLst>
          </p:nvPr>
        </p:nvSpPr>
        <p:spPr bwMode="auto">
          <a:xfrm flipH="1">
            <a:off x="2878139" y="2471739"/>
            <a:ext cx="720725" cy="709612"/>
          </a:xfrm>
          <a:custGeom>
            <a:avLst/>
            <a:gdLst>
              <a:gd name="T0" fmla="*/ 0 w 722402"/>
              <a:gd name="T1" fmla="*/ 706355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58" name="MH_Other_3"/>
          <p:cNvSpPr/>
          <p:nvPr>
            <p:custDataLst>
              <p:tags r:id="rId10"/>
            </p:custDataLst>
          </p:nvPr>
        </p:nvSpPr>
        <p:spPr bwMode="auto">
          <a:xfrm flipV="1">
            <a:off x="2157414" y="3181351"/>
            <a:ext cx="720725" cy="709613"/>
          </a:xfrm>
          <a:custGeom>
            <a:avLst/>
            <a:gdLst>
              <a:gd name="T0" fmla="*/ 0 w 722402"/>
              <a:gd name="T1" fmla="*/ 706357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971" name="MH_SubTitle_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98976" y="2657475"/>
            <a:ext cx="1046163" cy="10477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请输入标题内容</a:t>
            </a:r>
            <a:endParaRPr lang="en-US" altLang="zh-CN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60" name="MH_Other_4"/>
          <p:cNvSpPr/>
          <p:nvPr>
            <p:custDataLst>
              <p:tags r:id="rId12"/>
            </p:custDataLst>
          </p:nvPr>
        </p:nvSpPr>
        <p:spPr bwMode="auto">
          <a:xfrm flipH="1">
            <a:off x="5022851" y="2471739"/>
            <a:ext cx="720725" cy="709612"/>
          </a:xfrm>
          <a:custGeom>
            <a:avLst/>
            <a:gdLst>
              <a:gd name="T0" fmla="*/ 0 w 722402"/>
              <a:gd name="T1" fmla="*/ 706355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61" name="MH_Other_5"/>
          <p:cNvSpPr/>
          <p:nvPr>
            <p:custDataLst>
              <p:tags r:id="rId13"/>
            </p:custDataLst>
          </p:nvPr>
        </p:nvSpPr>
        <p:spPr bwMode="auto">
          <a:xfrm flipV="1">
            <a:off x="4302126" y="3181351"/>
            <a:ext cx="720725" cy="709613"/>
          </a:xfrm>
          <a:custGeom>
            <a:avLst/>
            <a:gdLst>
              <a:gd name="T0" fmla="*/ 0 w 722402"/>
              <a:gd name="T1" fmla="*/ 706357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974" name="MH_SubTitle_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42101" y="2657475"/>
            <a:ext cx="1046163" cy="104775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请输入标题内容</a:t>
            </a:r>
            <a:endParaRPr lang="en-US" altLang="zh-CN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63" name="MH_Other_6"/>
          <p:cNvSpPr/>
          <p:nvPr>
            <p:custDataLst>
              <p:tags r:id="rId15"/>
            </p:custDataLst>
          </p:nvPr>
        </p:nvSpPr>
        <p:spPr bwMode="auto">
          <a:xfrm flipH="1">
            <a:off x="7164388" y="2471739"/>
            <a:ext cx="720725" cy="709612"/>
          </a:xfrm>
          <a:custGeom>
            <a:avLst/>
            <a:gdLst>
              <a:gd name="T0" fmla="*/ 0 w 722402"/>
              <a:gd name="T1" fmla="*/ 706355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64" name="MH_Other_7"/>
          <p:cNvSpPr/>
          <p:nvPr>
            <p:custDataLst>
              <p:tags r:id="rId16"/>
            </p:custDataLst>
          </p:nvPr>
        </p:nvSpPr>
        <p:spPr bwMode="auto">
          <a:xfrm flipV="1">
            <a:off x="6443664" y="3181351"/>
            <a:ext cx="720725" cy="709613"/>
          </a:xfrm>
          <a:custGeom>
            <a:avLst/>
            <a:gdLst>
              <a:gd name="T0" fmla="*/ 0 w 722402"/>
              <a:gd name="T1" fmla="*/ 706357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1" name="MH_Other_8"/>
          <p:cNvCxnSpPr/>
          <p:nvPr>
            <p:custDataLst>
              <p:tags r:id="rId17"/>
            </p:custDataLst>
          </p:nvPr>
        </p:nvCxnSpPr>
        <p:spPr>
          <a:xfrm>
            <a:off x="7874001" y="3181351"/>
            <a:ext cx="727075" cy="0"/>
          </a:xfrm>
          <a:prstGeom prst="line">
            <a:avLst/>
          </a:prstGeom>
          <a:ln w="25400">
            <a:solidFill>
              <a:srgbClr val="D5D5D5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8" name="MH_SubTitle_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791576" y="2657475"/>
            <a:ext cx="1046163" cy="10477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请输入标题内容</a:t>
            </a:r>
            <a:endParaRPr lang="en-US" altLang="zh-CN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67" name="MH_Other_9"/>
          <p:cNvSpPr/>
          <p:nvPr>
            <p:custDataLst>
              <p:tags r:id="rId19"/>
            </p:custDataLst>
          </p:nvPr>
        </p:nvSpPr>
        <p:spPr bwMode="auto">
          <a:xfrm flipH="1">
            <a:off x="9313864" y="2471739"/>
            <a:ext cx="720725" cy="709612"/>
          </a:xfrm>
          <a:custGeom>
            <a:avLst/>
            <a:gdLst>
              <a:gd name="T0" fmla="*/ 0 w 722402"/>
              <a:gd name="T1" fmla="*/ 706355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68" name="MH_Other_10"/>
          <p:cNvSpPr/>
          <p:nvPr>
            <p:custDataLst>
              <p:tags r:id="rId20"/>
            </p:custDataLst>
          </p:nvPr>
        </p:nvSpPr>
        <p:spPr bwMode="auto">
          <a:xfrm flipV="1">
            <a:off x="8593139" y="3181351"/>
            <a:ext cx="720725" cy="709613"/>
          </a:xfrm>
          <a:custGeom>
            <a:avLst/>
            <a:gdLst>
              <a:gd name="T0" fmla="*/ 0 w 722402"/>
              <a:gd name="T1" fmla="*/ 706357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6" name="MH_Other_11"/>
          <p:cNvCxnSpPr/>
          <p:nvPr>
            <p:custDataLst>
              <p:tags r:id="rId21"/>
            </p:custDataLst>
          </p:nvPr>
        </p:nvCxnSpPr>
        <p:spPr>
          <a:xfrm>
            <a:off x="10023476" y="3181351"/>
            <a:ext cx="574675" cy="0"/>
          </a:xfrm>
          <a:prstGeom prst="line">
            <a:avLst/>
          </a:prstGeom>
          <a:ln w="25400">
            <a:solidFill>
              <a:srgbClr val="D5D5D5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MH_Other_12"/>
          <p:cNvCxnSpPr/>
          <p:nvPr>
            <p:custDataLst>
              <p:tags r:id="rId22"/>
            </p:custDataLst>
          </p:nvPr>
        </p:nvCxnSpPr>
        <p:spPr>
          <a:xfrm>
            <a:off x="3586163" y="3181351"/>
            <a:ext cx="728663" cy="0"/>
          </a:xfrm>
          <a:prstGeom prst="line">
            <a:avLst/>
          </a:prstGeom>
          <a:ln w="25400">
            <a:solidFill>
              <a:srgbClr val="D5D5D5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MH_Other_13"/>
          <p:cNvCxnSpPr/>
          <p:nvPr>
            <p:custDataLst>
              <p:tags r:id="rId23"/>
            </p:custDataLst>
          </p:nvPr>
        </p:nvCxnSpPr>
        <p:spPr>
          <a:xfrm>
            <a:off x="5730876" y="3181351"/>
            <a:ext cx="727075" cy="0"/>
          </a:xfrm>
          <a:prstGeom prst="line">
            <a:avLst/>
          </a:prstGeom>
          <a:ln w="25400">
            <a:solidFill>
              <a:srgbClr val="D5D5D5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40968" grpId="0" animBg="1"/>
      <p:bldP spid="2057" grpId="0" animBg="1"/>
      <p:bldP spid="2058" grpId="0" animBg="1"/>
      <p:bldP spid="40971" grpId="0" animBg="1"/>
      <p:bldP spid="2060" grpId="0" animBg="1"/>
      <p:bldP spid="2061" grpId="0" animBg="1"/>
      <p:bldP spid="40974" grpId="0" animBg="1"/>
      <p:bldP spid="2063" grpId="0" animBg="1"/>
      <p:bldP spid="2064" grpId="0" animBg="1"/>
      <p:bldP spid="40978" grpId="0" animBg="1"/>
      <p:bldP spid="2067" grpId="0" animBg="1"/>
      <p:bldP spid="20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Other_1"/>
          <p:cNvSpPr/>
          <p:nvPr>
            <p:custDataLst>
              <p:tags r:id="rId3"/>
            </p:custDataLst>
          </p:nvPr>
        </p:nvSpPr>
        <p:spPr>
          <a:xfrm>
            <a:off x="5815014" y="2527300"/>
            <a:ext cx="1252537" cy="1252539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30000"/>
              </a:lnSpc>
              <a:defRPr/>
            </a:pPr>
            <a:endParaRPr lang="zh-CN" altLang="en-US" dirty="0" err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MH_Other_2"/>
          <p:cNvSpPr/>
          <p:nvPr>
            <p:custDataLst>
              <p:tags r:id="rId4"/>
            </p:custDataLst>
          </p:nvPr>
        </p:nvSpPr>
        <p:spPr>
          <a:xfrm>
            <a:off x="6492877" y="2944813"/>
            <a:ext cx="417513" cy="417512"/>
          </a:xfrm>
          <a:prstGeom prst="ellipse">
            <a:avLst/>
          </a:prstGeom>
          <a:solidFill>
            <a:srgbClr val="FFFFFF"/>
          </a:solidFill>
        </p:spPr>
        <p:txBody>
          <a:bodyPr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accent2"/>
                </a:solidFill>
                <a:cs typeface="+mn-ea"/>
                <a:sym typeface="+mn-lt"/>
              </a:rPr>
              <a:t>B</a:t>
            </a:r>
            <a:endParaRPr lang="zh-CN" altLang="en-US" sz="2400" dirty="0" err="1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053" name="MH_Other_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15014" y="3779840"/>
            <a:ext cx="1252537" cy="1252537"/>
          </a:xfrm>
          <a:prstGeom prst="chevron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MH_Other_4"/>
          <p:cNvSpPr/>
          <p:nvPr>
            <p:custDataLst>
              <p:tags r:id="rId6"/>
            </p:custDataLst>
          </p:nvPr>
        </p:nvSpPr>
        <p:spPr>
          <a:xfrm>
            <a:off x="6492877" y="4197352"/>
            <a:ext cx="417513" cy="417513"/>
          </a:xfrm>
          <a:prstGeom prst="ellipse">
            <a:avLst/>
          </a:prstGeom>
          <a:solidFill>
            <a:srgbClr val="FFFFFF"/>
          </a:solidFill>
        </p:spPr>
        <p:txBody>
          <a:bodyPr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D</a:t>
            </a:r>
            <a:endParaRPr lang="zh-CN" altLang="en-US" sz="2400" dirty="0" err="1">
              <a:solidFill>
                <a:schemeClr val="accent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MH_Other_5"/>
          <p:cNvSpPr/>
          <p:nvPr>
            <p:custDataLst>
              <p:tags r:id="rId7"/>
            </p:custDataLst>
          </p:nvPr>
        </p:nvSpPr>
        <p:spPr>
          <a:xfrm>
            <a:off x="5815014" y="5032375"/>
            <a:ext cx="1252537" cy="1252539"/>
          </a:xfrm>
          <a:prstGeom prst="chevron">
            <a:avLst/>
          </a:prstGeom>
          <a:solidFill>
            <a:schemeClr val="accent2">
              <a:lumMod val="75000"/>
            </a:schemeClr>
          </a:solidFill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30000"/>
              </a:lnSpc>
              <a:defRPr/>
            </a:pPr>
            <a:endParaRPr lang="zh-CN" altLang="en-US" dirty="0" err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2" name="MH_Other_6"/>
          <p:cNvSpPr/>
          <p:nvPr>
            <p:custDataLst>
              <p:tags r:id="rId8"/>
            </p:custDataLst>
          </p:nvPr>
        </p:nvSpPr>
        <p:spPr>
          <a:xfrm>
            <a:off x="6492877" y="5449888"/>
            <a:ext cx="417513" cy="417512"/>
          </a:xfrm>
          <a:prstGeom prst="ellipse">
            <a:avLst/>
          </a:prstGeom>
          <a:solidFill>
            <a:srgbClr val="FFFFFF"/>
          </a:solidFill>
        </p:spPr>
        <p:txBody>
          <a:bodyPr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F</a:t>
            </a:r>
            <a:endParaRPr lang="zh-CN" altLang="en-US" sz="2400" dirty="0" err="1">
              <a:solidFill>
                <a:schemeClr val="accent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MH_Other_7"/>
          <p:cNvSpPr/>
          <p:nvPr>
            <p:custDataLst>
              <p:tags r:id="rId9"/>
            </p:custDataLst>
          </p:nvPr>
        </p:nvSpPr>
        <p:spPr>
          <a:xfrm flipH="1">
            <a:off x="5116514" y="1901826"/>
            <a:ext cx="1252537" cy="125095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30000"/>
              </a:lnSpc>
              <a:defRPr/>
            </a:pPr>
            <a:endParaRPr lang="zh-CN" altLang="en-US" dirty="0" err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5" name="MH_Other_8"/>
          <p:cNvSpPr/>
          <p:nvPr>
            <p:custDataLst>
              <p:tags r:id="rId10"/>
            </p:custDataLst>
          </p:nvPr>
        </p:nvSpPr>
        <p:spPr>
          <a:xfrm flipH="1">
            <a:off x="5275264" y="2319339"/>
            <a:ext cx="415925" cy="417512"/>
          </a:xfrm>
          <a:prstGeom prst="ellipse">
            <a:avLst/>
          </a:prstGeom>
          <a:solidFill>
            <a:srgbClr val="FFFFFF"/>
          </a:solidFill>
        </p:spPr>
        <p:txBody>
          <a:bodyPr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accent1"/>
                </a:solidFill>
                <a:cs typeface="+mn-ea"/>
                <a:sym typeface="+mn-lt"/>
              </a:rPr>
              <a:t>A</a:t>
            </a:r>
            <a:endParaRPr lang="zh-CN" altLang="en-US" sz="2400" dirty="0" err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059" name="MH_Other_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flipH="1">
            <a:off x="5116514" y="3154363"/>
            <a:ext cx="1252537" cy="1250951"/>
          </a:xfrm>
          <a:prstGeom prst="chevron">
            <a:avLst>
              <a:gd name="adj" fmla="val 50063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MH_Other_10"/>
          <p:cNvSpPr/>
          <p:nvPr>
            <p:custDataLst>
              <p:tags r:id="rId12"/>
            </p:custDataLst>
          </p:nvPr>
        </p:nvSpPr>
        <p:spPr>
          <a:xfrm flipH="1">
            <a:off x="5275264" y="3571877"/>
            <a:ext cx="415925" cy="417513"/>
          </a:xfrm>
          <a:prstGeom prst="ellipse">
            <a:avLst/>
          </a:prstGeom>
          <a:solidFill>
            <a:srgbClr val="FFFFFF"/>
          </a:solidFill>
        </p:spPr>
        <p:txBody>
          <a:bodyPr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C</a:t>
            </a:r>
            <a:endParaRPr lang="zh-CN" altLang="en-US" sz="2400" dirty="0" err="1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MH_Other_11"/>
          <p:cNvSpPr/>
          <p:nvPr>
            <p:custDataLst>
              <p:tags r:id="rId13"/>
            </p:custDataLst>
          </p:nvPr>
        </p:nvSpPr>
        <p:spPr>
          <a:xfrm flipH="1">
            <a:off x="5116514" y="4406901"/>
            <a:ext cx="1252537" cy="1250951"/>
          </a:xfrm>
          <a:prstGeom prst="chevron">
            <a:avLst/>
          </a:prstGeom>
          <a:solidFill>
            <a:schemeClr val="accent1">
              <a:lumMod val="75000"/>
            </a:schemeClr>
          </a:solidFill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30000"/>
              </a:lnSpc>
              <a:defRPr/>
            </a:pPr>
            <a:endParaRPr lang="zh-CN" altLang="en-US" dirty="0" err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1" name="MH_Other_12"/>
          <p:cNvSpPr/>
          <p:nvPr>
            <p:custDataLst>
              <p:tags r:id="rId14"/>
            </p:custDataLst>
          </p:nvPr>
        </p:nvSpPr>
        <p:spPr>
          <a:xfrm flipH="1">
            <a:off x="5275264" y="4824413"/>
            <a:ext cx="415925" cy="417512"/>
          </a:xfrm>
          <a:prstGeom prst="ellipse">
            <a:avLst/>
          </a:prstGeom>
          <a:solidFill>
            <a:srgbClr val="FFFFFF"/>
          </a:solidFill>
        </p:spPr>
        <p:txBody>
          <a:bodyPr lIns="0" tIns="0" rIns="0" bIns="0" anchor="ctr">
            <a:normAutofit fontScale="92500" lnSpcReduction="20000"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E</a:t>
            </a:r>
            <a:endParaRPr lang="zh-CN" altLang="en-US" sz="2400" dirty="0" err="1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63" name="MH_SubTitle_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57439" y="2046289"/>
            <a:ext cx="275748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单击此处可编辑内容</a:t>
            </a:r>
            <a:r>
              <a:rPr lang="en-US" altLang="zh-CN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 CONSECTETUR</a:t>
            </a:r>
            <a:endParaRPr lang="zh-CN" altLang="en-US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MH_SubTitle_3"/>
          <p:cNvSpPr/>
          <p:nvPr>
            <p:custDataLst>
              <p:tags r:id="rId16"/>
            </p:custDataLst>
          </p:nvPr>
        </p:nvSpPr>
        <p:spPr>
          <a:xfrm>
            <a:off x="2357439" y="3298826"/>
            <a:ext cx="2757487" cy="962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单击此处可编辑内容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 CONSECTETUR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MH_SubTitle_5"/>
          <p:cNvSpPr/>
          <p:nvPr>
            <p:custDataLst>
              <p:tags r:id="rId17"/>
            </p:custDataLst>
          </p:nvPr>
        </p:nvSpPr>
        <p:spPr>
          <a:xfrm>
            <a:off x="2357439" y="4551365"/>
            <a:ext cx="2757487" cy="962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单击此处可编辑内容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 CONSECTETUR</a:t>
            </a:r>
            <a:endParaRPr lang="zh-CN" altLang="en-US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66" name="MH_SubTitle_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67551" y="2747963"/>
            <a:ext cx="275907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单击此处可编辑内容</a:t>
            </a:r>
            <a:r>
              <a:rPr lang="en-US" altLang="zh-CN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 CONSECTETUR</a:t>
            </a:r>
            <a:endParaRPr lang="zh-CN" altLang="en-US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MH_SubTitle_4"/>
          <p:cNvSpPr/>
          <p:nvPr>
            <p:custDataLst>
              <p:tags r:id="rId19"/>
            </p:custDataLst>
          </p:nvPr>
        </p:nvSpPr>
        <p:spPr>
          <a:xfrm>
            <a:off x="7067551" y="4000500"/>
            <a:ext cx="2759075" cy="812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单击此处可编辑内容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 CONSECTETUR</a:t>
            </a:r>
            <a:endParaRPr lang="zh-CN" altLang="en-US" dirty="0">
              <a:solidFill>
                <a:schemeClr val="accent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MH_SubTitle_6"/>
          <p:cNvSpPr/>
          <p:nvPr>
            <p:custDataLst>
              <p:tags r:id="rId20"/>
            </p:custDataLst>
          </p:nvPr>
        </p:nvSpPr>
        <p:spPr>
          <a:xfrm>
            <a:off x="7067551" y="5253039"/>
            <a:ext cx="2759075" cy="812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dirty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dirty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单击此处可编辑内容</a:t>
            </a:r>
            <a:r>
              <a:rPr lang="en-US" altLang="zh-CN" dirty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 CONSECTETUR</a:t>
            </a:r>
            <a:endParaRPr lang="zh-CN" altLang="en-US" dirty="0">
              <a:solidFill>
                <a:schemeClr val="accent2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053" grpId="0" animBg="1"/>
      <p:bldP spid="9" grpId="0" animBg="1"/>
      <p:bldP spid="11" grpId="0" animBg="1"/>
      <p:bldP spid="12" grpId="0" animBg="1"/>
      <p:bldP spid="14" grpId="0" animBg="1"/>
      <p:bldP spid="15" grpId="0" animBg="1"/>
      <p:bldP spid="2059" grpId="0" animBg="1"/>
      <p:bldP spid="18" grpId="0" animBg="1"/>
      <p:bldP spid="20" grpId="0" animBg="1"/>
      <p:bldP spid="21" grpId="0" animBg="1"/>
      <p:bldP spid="2063" grpId="0"/>
      <p:bldP spid="23" grpId="0"/>
      <p:bldP spid="24" grpId="0"/>
      <p:bldP spid="2066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H_SubTitle_2"/>
          <p:cNvSpPr txBox="1"/>
          <p:nvPr>
            <p:custDataLst>
              <p:tags r:id="rId3"/>
            </p:custDataLst>
          </p:nvPr>
        </p:nvSpPr>
        <p:spPr>
          <a:xfrm>
            <a:off x="7777163" y="3541713"/>
            <a:ext cx="1179512" cy="904875"/>
          </a:xfrm>
          <a:prstGeom prst="rect">
            <a:avLst/>
          </a:prstGeom>
          <a:noFill/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600" dirty="0">
                <a:cs typeface="+mn-ea"/>
                <a:sym typeface="+mn-lt"/>
              </a:rPr>
              <a:t>请输入标题内容</a:t>
            </a:r>
            <a:r>
              <a:rPr lang="en-US" altLang="zh-CN" sz="1600" dirty="0">
                <a:cs typeface="+mn-ea"/>
                <a:sym typeface="+mn-lt"/>
              </a:rPr>
              <a:t> </a:t>
            </a:r>
            <a:r>
              <a:rPr lang="en-US" altLang="zh-CN" sz="1600" dirty="0" err="1">
                <a:cs typeface="+mn-ea"/>
                <a:sym typeface="+mn-lt"/>
              </a:rPr>
              <a:t>ipsu</a:t>
            </a:r>
            <a:endParaRPr lang="en-US" altLang="zh-CN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  <a:defRPr/>
            </a:pPr>
            <a:r>
              <a:rPr lang="zh-CN" altLang="en-US" sz="1600" dirty="0">
                <a:cs typeface="+mn-ea"/>
                <a:sym typeface="+mn-lt"/>
              </a:rPr>
              <a:t>请输入标题内容</a:t>
            </a:r>
            <a:r>
              <a:rPr lang="en-US" altLang="zh-CN" sz="1600" dirty="0">
                <a:cs typeface="+mn-ea"/>
                <a:sym typeface="+mn-lt"/>
              </a:rPr>
              <a:t> </a:t>
            </a:r>
            <a:r>
              <a:rPr lang="en-US" altLang="zh-CN" sz="1600" dirty="0" err="1">
                <a:cs typeface="+mn-ea"/>
                <a:sym typeface="+mn-lt"/>
              </a:rPr>
              <a:t>ipsu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" name="MH_Other_1"/>
          <p:cNvSpPr/>
          <p:nvPr>
            <p:custDataLst>
              <p:tags r:id="rId4"/>
            </p:custDataLst>
          </p:nvPr>
        </p:nvSpPr>
        <p:spPr>
          <a:xfrm rot="16200000">
            <a:off x="5472907" y="2329658"/>
            <a:ext cx="1258887" cy="1308100"/>
          </a:xfrm>
          <a:prstGeom prst="notchedRightArrow">
            <a:avLst>
              <a:gd name="adj1" fmla="val 60007"/>
              <a:gd name="adj2" fmla="val 36498"/>
            </a:avLst>
          </a:prstGeom>
          <a:solidFill>
            <a:schemeClr val="accent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5" name="MH_Other_2"/>
          <p:cNvSpPr/>
          <p:nvPr>
            <p:custDataLst>
              <p:tags r:id="rId5"/>
            </p:custDataLst>
          </p:nvPr>
        </p:nvSpPr>
        <p:spPr>
          <a:xfrm>
            <a:off x="6491290" y="3349626"/>
            <a:ext cx="1258887" cy="1306513"/>
          </a:xfrm>
          <a:prstGeom prst="notchedRightArrow">
            <a:avLst>
              <a:gd name="adj1" fmla="val 60007"/>
              <a:gd name="adj2" fmla="val 364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6" name="MH_Other_3"/>
          <p:cNvSpPr/>
          <p:nvPr>
            <p:custDataLst>
              <p:tags r:id="rId6"/>
            </p:custDataLst>
          </p:nvPr>
        </p:nvSpPr>
        <p:spPr>
          <a:xfrm flipH="1">
            <a:off x="4448175" y="3349626"/>
            <a:ext cx="1257300" cy="1306513"/>
          </a:xfrm>
          <a:prstGeom prst="notchedRightArrow">
            <a:avLst>
              <a:gd name="adj1" fmla="val 60007"/>
              <a:gd name="adj2" fmla="val 364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8" name="MH_Title_1"/>
          <p:cNvSpPr txBox="1"/>
          <p:nvPr>
            <p:custDataLst>
              <p:tags r:id="rId7"/>
            </p:custDataLst>
          </p:nvPr>
        </p:nvSpPr>
        <p:spPr>
          <a:xfrm>
            <a:off x="5480051" y="3613151"/>
            <a:ext cx="1244600" cy="785813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sz="2000" dirty="0">
                <a:cs typeface="+mn-ea"/>
                <a:sym typeface="+mn-lt"/>
              </a:rPr>
              <a:t>请输入标题内容</a:t>
            </a:r>
          </a:p>
        </p:txBody>
      </p:sp>
      <p:sp>
        <p:nvSpPr>
          <p:cNvPr id="9" name="MH_SubTitle_4"/>
          <p:cNvSpPr txBox="1"/>
          <p:nvPr>
            <p:custDataLst>
              <p:tags r:id="rId8"/>
            </p:custDataLst>
          </p:nvPr>
        </p:nvSpPr>
        <p:spPr>
          <a:xfrm>
            <a:off x="3228977" y="3549651"/>
            <a:ext cx="1179513" cy="904875"/>
          </a:xfrm>
          <a:prstGeom prst="rect">
            <a:avLst/>
          </a:prstGeom>
          <a:noFill/>
        </p:spPr>
        <p:txBody>
          <a:bodyPr anchor="ctr">
            <a:normAutofit fontScale="77500" lnSpcReduction="20000"/>
          </a:bodyPr>
          <a:lstStyle/>
          <a:p>
            <a:pPr algn="r">
              <a:lnSpc>
                <a:spcPct val="130000"/>
              </a:lnSpc>
              <a:defRPr/>
            </a:pPr>
            <a:r>
              <a:rPr lang="zh-CN" altLang="en-US" sz="1600" dirty="0">
                <a:cs typeface="+mn-ea"/>
                <a:sym typeface="+mn-lt"/>
              </a:rPr>
              <a:t>请输入标题内容</a:t>
            </a:r>
            <a:r>
              <a:rPr lang="en-US" altLang="zh-CN" sz="1600" dirty="0">
                <a:cs typeface="+mn-ea"/>
                <a:sym typeface="+mn-lt"/>
              </a:rPr>
              <a:t> </a:t>
            </a:r>
            <a:r>
              <a:rPr lang="en-US" altLang="zh-CN" sz="1600" dirty="0" err="1">
                <a:cs typeface="+mn-ea"/>
                <a:sym typeface="+mn-lt"/>
              </a:rPr>
              <a:t>ipsu</a:t>
            </a:r>
            <a:endParaRPr lang="en-US" altLang="zh-CN" sz="1600" dirty="0">
              <a:cs typeface="+mn-ea"/>
              <a:sym typeface="+mn-lt"/>
            </a:endParaRPr>
          </a:p>
          <a:p>
            <a:pPr algn="r">
              <a:lnSpc>
                <a:spcPct val="130000"/>
              </a:lnSpc>
              <a:defRPr/>
            </a:pPr>
            <a:r>
              <a:rPr lang="zh-CN" altLang="en-US" sz="1600" dirty="0">
                <a:cs typeface="+mn-ea"/>
                <a:sym typeface="+mn-lt"/>
              </a:rPr>
              <a:t>请输入标题内容</a:t>
            </a:r>
            <a:r>
              <a:rPr lang="en-US" altLang="zh-CN" sz="1600" dirty="0">
                <a:cs typeface="+mn-ea"/>
                <a:sym typeface="+mn-lt"/>
              </a:rPr>
              <a:t> </a:t>
            </a:r>
            <a:r>
              <a:rPr lang="en-US" altLang="zh-CN" sz="1600" dirty="0" err="1">
                <a:cs typeface="+mn-ea"/>
                <a:sym typeface="+mn-lt"/>
              </a:rPr>
              <a:t>ipsu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0" name="MH_SubTitle_1"/>
          <p:cNvSpPr txBox="1"/>
          <p:nvPr>
            <p:custDataLst>
              <p:tags r:id="rId9"/>
            </p:custDataLst>
          </p:nvPr>
        </p:nvSpPr>
        <p:spPr>
          <a:xfrm>
            <a:off x="5510214" y="1433514"/>
            <a:ext cx="1181100" cy="866775"/>
          </a:xfrm>
          <a:prstGeom prst="rect">
            <a:avLst/>
          </a:prstGeom>
          <a:noFill/>
        </p:spPr>
        <p:txBody>
          <a:bodyPr anchor="b">
            <a:normAutofit fontScale="70000" lnSpcReduction="20000"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600" dirty="0">
                <a:cs typeface="+mn-ea"/>
                <a:sym typeface="+mn-lt"/>
              </a:rPr>
              <a:t>请输入标题内容</a:t>
            </a:r>
            <a:r>
              <a:rPr lang="en-US" altLang="zh-CN" sz="1600" dirty="0">
                <a:cs typeface="+mn-ea"/>
                <a:sym typeface="+mn-lt"/>
              </a:rPr>
              <a:t> </a:t>
            </a:r>
            <a:r>
              <a:rPr lang="en-US" altLang="zh-CN" sz="1600" dirty="0" err="1">
                <a:cs typeface="+mn-ea"/>
                <a:sym typeface="+mn-lt"/>
              </a:rPr>
              <a:t>ipsu</a:t>
            </a:r>
            <a:endParaRPr lang="en-US" altLang="zh-CN" sz="16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600" dirty="0">
                <a:cs typeface="+mn-ea"/>
                <a:sym typeface="+mn-lt"/>
              </a:rPr>
              <a:t>请输入标题内容</a:t>
            </a:r>
            <a:r>
              <a:rPr lang="en-US" altLang="zh-CN" sz="1600" dirty="0">
                <a:cs typeface="+mn-ea"/>
                <a:sym typeface="+mn-lt"/>
              </a:rPr>
              <a:t> </a:t>
            </a:r>
            <a:r>
              <a:rPr lang="en-US" altLang="zh-CN" sz="1600" dirty="0" err="1">
                <a:cs typeface="+mn-ea"/>
                <a:sym typeface="+mn-lt"/>
              </a:rPr>
              <a:t>ipsu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1" name="MH_Other_4"/>
          <p:cNvSpPr/>
          <p:nvPr>
            <p:custDataLst>
              <p:tags r:id="rId10"/>
            </p:custDataLst>
          </p:nvPr>
        </p:nvSpPr>
        <p:spPr>
          <a:xfrm rot="5400000" flipV="1">
            <a:off x="5468939" y="4375152"/>
            <a:ext cx="1258887" cy="1306513"/>
          </a:xfrm>
          <a:prstGeom prst="notchedRightArrow">
            <a:avLst>
              <a:gd name="adj1" fmla="val 60007"/>
              <a:gd name="adj2" fmla="val 36498"/>
            </a:avLst>
          </a:prstGeom>
          <a:solidFill>
            <a:schemeClr val="accent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14" name="MH_SubTitle_3"/>
          <p:cNvSpPr txBox="1"/>
          <p:nvPr>
            <p:custDataLst>
              <p:tags r:id="rId11"/>
            </p:custDataLst>
          </p:nvPr>
        </p:nvSpPr>
        <p:spPr>
          <a:xfrm>
            <a:off x="5497513" y="5694365"/>
            <a:ext cx="1179512" cy="866775"/>
          </a:xfrm>
          <a:prstGeom prst="rect">
            <a:avLst/>
          </a:prstGeom>
          <a:noFill/>
        </p:spPr>
        <p:txBody>
          <a:bodyPr>
            <a:normAutofit fontScale="70000" lnSpcReduction="20000"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600" dirty="0">
                <a:cs typeface="+mn-ea"/>
                <a:sym typeface="+mn-lt"/>
              </a:rPr>
              <a:t>请输入标题内容</a:t>
            </a:r>
            <a:r>
              <a:rPr lang="en-US" altLang="zh-CN" sz="1600" dirty="0">
                <a:cs typeface="+mn-ea"/>
                <a:sym typeface="+mn-lt"/>
              </a:rPr>
              <a:t> </a:t>
            </a:r>
            <a:r>
              <a:rPr lang="en-US" altLang="zh-CN" sz="1600" dirty="0" err="1">
                <a:cs typeface="+mn-ea"/>
                <a:sym typeface="+mn-lt"/>
              </a:rPr>
              <a:t>ipsu</a:t>
            </a:r>
            <a:endParaRPr lang="en-US" altLang="zh-CN" sz="16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600" dirty="0">
                <a:cs typeface="+mn-ea"/>
                <a:sym typeface="+mn-lt"/>
              </a:rPr>
              <a:t>请输入标题内容</a:t>
            </a:r>
            <a:r>
              <a:rPr lang="en-US" altLang="zh-CN" sz="1600" dirty="0">
                <a:cs typeface="+mn-ea"/>
                <a:sym typeface="+mn-lt"/>
              </a:rPr>
              <a:t> </a:t>
            </a:r>
            <a:r>
              <a:rPr lang="en-US" altLang="zh-CN" sz="1600" dirty="0" err="1">
                <a:cs typeface="+mn-ea"/>
                <a:sym typeface="+mn-lt"/>
              </a:rPr>
              <a:t>ipsu</a:t>
            </a:r>
            <a:endParaRPr lang="zh-CN" altLang="en-US" sz="1600" dirty="0"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 animBg="1"/>
      <p:bldP spid="5" grpId="0" animBg="1"/>
      <p:bldP spid="6" grpId="0" animBg="1"/>
      <p:bldP spid="8" grpId="0"/>
      <p:bldP spid="9" grpId="0"/>
      <p:bldP spid="20" grpId="0"/>
      <p:bldP spid="11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H_PageTitle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MH_Title_1"/>
          <p:cNvSpPr/>
          <p:nvPr>
            <p:custDataLst>
              <p:tags r:id="rId4"/>
            </p:custDataLst>
          </p:nvPr>
        </p:nvSpPr>
        <p:spPr>
          <a:xfrm>
            <a:off x="2495551" y="2816225"/>
            <a:ext cx="2235200" cy="2235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请输入标题内容</a:t>
            </a:r>
          </a:p>
        </p:txBody>
      </p:sp>
      <p:cxnSp>
        <p:nvCxnSpPr>
          <p:cNvPr id="4" name="MH_Other_1"/>
          <p:cNvCxnSpPr/>
          <p:nvPr>
            <p:custDataLst>
              <p:tags r:id="rId5"/>
            </p:custDataLst>
          </p:nvPr>
        </p:nvCxnSpPr>
        <p:spPr>
          <a:xfrm>
            <a:off x="5186364" y="3933825"/>
            <a:ext cx="4689475" cy="0"/>
          </a:xfrm>
          <a:prstGeom prst="lin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MH_Other_2"/>
          <p:cNvSpPr/>
          <p:nvPr>
            <p:custDataLst>
              <p:tags r:id="rId6"/>
            </p:custDataLst>
          </p:nvPr>
        </p:nvSpPr>
        <p:spPr>
          <a:xfrm>
            <a:off x="4338640" y="3521075"/>
            <a:ext cx="871537" cy="869951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8" name="MH_Other_3"/>
          <p:cNvCxnSpPr/>
          <p:nvPr>
            <p:custDataLst>
              <p:tags r:id="rId7"/>
            </p:custDataLst>
          </p:nvPr>
        </p:nvCxnSpPr>
        <p:spPr bwMode="auto">
          <a:xfrm flipV="1">
            <a:off x="5881688" y="2816225"/>
            <a:ext cx="0" cy="111760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MH_Other_4"/>
          <p:cNvCxnSpPr/>
          <p:nvPr>
            <p:custDataLst>
              <p:tags r:id="rId8"/>
            </p:custDataLst>
          </p:nvPr>
        </p:nvCxnSpPr>
        <p:spPr bwMode="auto">
          <a:xfrm>
            <a:off x="5754688" y="2816225"/>
            <a:ext cx="25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H_Other_5"/>
          <p:cNvSpPr/>
          <p:nvPr>
            <p:custDataLst>
              <p:tags r:id="rId9"/>
            </p:custDataLst>
          </p:nvPr>
        </p:nvSpPr>
        <p:spPr>
          <a:xfrm>
            <a:off x="5670549" y="3743325"/>
            <a:ext cx="425451" cy="425451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3" name="MH_Other_6"/>
          <p:cNvCxnSpPr/>
          <p:nvPr>
            <p:custDataLst>
              <p:tags r:id="rId10"/>
            </p:custDataLst>
          </p:nvPr>
        </p:nvCxnSpPr>
        <p:spPr>
          <a:xfrm flipH="1">
            <a:off x="6008688" y="3989388"/>
            <a:ext cx="944563" cy="1062037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MH_Other_7"/>
          <p:cNvCxnSpPr/>
          <p:nvPr>
            <p:custDataLst>
              <p:tags r:id="rId11"/>
            </p:custDataLst>
          </p:nvPr>
        </p:nvCxnSpPr>
        <p:spPr>
          <a:xfrm flipH="1" flipV="1">
            <a:off x="5848351" y="5060951"/>
            <a:ext cx="295275" cy="317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H_Other_8"/>
          <p:cNvSpPr/>
          <p:nvPr>
            <p:custDataLst>
              <p:tags r:id="rId12"/>
            </p:custDataLst>
          </p:nvPr>
        </p:nvSpPr>
        <p:spPr>
          <a:xfrm>
            <a:off x="6626225" y="3579813"/>
            <a:ext cx="750888" cy="75247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8" name="MH_Other_9"/>
          <p:cNvCxnSpPr/>
          <p:nvPr>
            <p:custDataLst>
              <p:tags r:id="rId13"/>
            </p:custDataLst>
          </p:nvPr>
        </p:nvCxnSpPr>
        <p:spPr>
          <a:xfrm flipH="1">
            <a:off x="8113713" y="3989389"/>
            <a:ext cx="812800" cy="111442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MH_Other_10"/>
          <p:cNvCxnSpPr/>
          <p:nvPr>
            <p:custDataLst>
              <p:tags r:id="rId14"/>
            </p:custDataLst>
          </p:nvPr>
        </p:nvCxnSpPr>
        <p:spPr>
          <a:xfrm flipH="1" flipV="1">
            <a:off x="7956551" y="5060951"/>
            <a:ext cx="295275" cy="317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H_Other_11"/>
          <p:cNvSpPr/>
          <p:nvPr>
            <p:custDataLst>
              <p:tags r:id="rId15"/>
            </p:custDataLst>
          </p:nvPr>
        </p:nvSpPr>
        <p:spPr>
          <a:xfrm>
            <a:off x="8782049" y="3743325"/>
            <a:ext cx="425451" cy="425451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3" name="MH_Other_12"/>
          <p:cNvCxnSpPr/>
          <p:nvPr>
            <p:custDataLst>
              <p:tags r:id="rId16"/>
            </p:custDataLst>
          </p:nvPr>
        </p:nvCxnSpPr>
        <p:spPr bwMode="auto">
          <a:xfrm flipV="1">
            <a:off x="7986713" y="2816225"/>
            <a:ext cx="0" cy="111760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MH_Other_13"/>
          <p:cNvCxnSpPr/>
          <p:nvPr>
            <p:custDataLst>
              <p:tags r:id="rId17"/>
            </p:custDataLst>
          </p:nvPr>
        </p:nvCxnSpPr>
        <p:spPr bwMode="auto">
          <a:xfrm>
            <a:off x="7859713" y="2816225"/>
            <a:ext cx="25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H_Other_14"/>
          <p:cNvSpPr/>
          <p:nvPr>
            <p:custDataLst>
              <p:tags r:id="rId18"/>
            </p:custDataLst>
          </p:nvPr>
        </p:nvSpPr>
        <p:spPr>
          <a:xfrm>
            <a:off x="7773988" y="3743325"/>
            <a:ext cx="425451" cy="425451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MH_SubTitle_1"/>
          <p:cNvSpPr txBox="1"/>
          <p:nvPr>
            <p:custDataLst>
              <p:tags r:id="rId19"/>
            </p:custDataLst>
          </p:nvPr>
        </p:nvSpPr>
        <p:spPr>
          <a:xfrm>
            <a:off x="5210176" y="1687514"/>
            <a:ext cx="1336675" cy="1073151"/>
          </a:xfrm>
          <a:prstGeom prst="rect">
            <a:avLst/>
          </a:prstGeom>
          <a:noFill/>
        </p:spPr>
        <p:txBody>
          <a:bodyPr lIns="0" tIns="0" rIns="0" bIns="0" anchor="b">
            <a:normAutofit fontScale="92500" lnSpcReduction="20000"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MH_SubTitle_3"/>
          <p:cNvSpPr txBox="1"/>
          <p:nvPr>
            <p:custDataLst>
              <p:tags r:id="rId20"/>
            </p:custDataLst>
          </p:nvPr>
        </p:nvSpPr>
        <p:spPr>
          <a:xfrm>
            <a:off x="7318376" y="1687514"/>
            <a:ext cx="1336675" cy="1073151"/>
          </a:xfrm>
          <a:prstGeom prst="rect">
            <a:avLst/>
          </a:prstGeom>
          <a:noFill/>
        </p:spPr>
        <p:txBody>
          <a:bodyPr lIns="0" tIns="0" rIns="0" bIns="0" anchor="b">
            <a:normAutofit fontScale="92500" lnSpcReduction="20000"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MH_SubTitle_2"/>
          <p:cNvSpPr txBox="1"/>
          <p:nvPr>
            <p:custDataLst>
              <p:tags r:id="rId21"/>
            </p:custDataLst>
          </p:nvPr>
        </p:nvSpPr>
        <p:spPr>
          <a:xfrm>
            <a:off x="5327651" y="5132388"/>
            <a:ext cx="1336675" cy="1117600"/>
          </a:xfrm>
          <a:prstGeom prst="rect">
            <a:avLst/>
          </a:prstGeom>
          <a:noFill/>
        </p:spPr>
        <p:txBody>
          <a:bodyPr lIns="0" tIns="0" rIns="0" bIns="0">
            <a:normAutofit fontScale="92500" lnSpcReduction="10000"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MH_SubTitle_4"/>
          <p:cNvSpPr txBox="1"/>
          <p:nvPr>
            <p:custDataLst>
              <p:tags r:id="rId22"/>
            </p:custDataLst>
          </p:nvPr>
        </p:nvSpPr>
        <p:spPr>
          <a:xfrm>
            <a:off x="7445376" y="5132388"/>
            <a:ext cx="1336675" cy="1117600"/>
          </a:xfrm>
          <a:prstGeom prst="rect">
            <a:avLst/>
          </a:prstGeom>
          <a:noFill/>
        </p:spPr>
        <p:txBody>
          <a:bodyPr lIns="0" tIns="0" rIns="0" bIns="0">
            <a:normAutofit fontScale="92500" lnSpcReduction="10000"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单击此处可编辑内容</a:t>
            </a:r>
            <a:endParaRPr lang="en-US" altLang="zh-CN" sz="1600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1" grpId="0" animBg="1"/>
      <p:bldP spid="15" grpId="0" animBg="1"/>
      <p:bldP spid="20" grpId="0" animBg="1"/>
      <p:bldP spid="26" grpId="0" animBg="1"/>
      <p:bldP spid="22" grpId="0"/>
      <p:bldP spid="27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MH_Other_1"/>
          <p:cNvSpPr/>
          <p:nvPr>
            <p:custDataLst>
              <p:tags r:id="rId3"/>
            </p:custDataLst>
          </p:nvPr>
        </p:nvSpPr>
        <p:spPr>
          <a:xfrm>
            <a:off x="4198938" y="1620794"/>
            <a:ext cx="3816351" cy="3816351"/>
          </a:xfrm>
          <a:prstGeom prst="ellipse">
            <a:avLst/>
          </a:prstGeom>
          <a:noFill/>
          <a:ln w="22225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MH_Title_1"/>
          <p:cNvSpPr/>
          <p:nvPr>
            <p:custDataLst>
              <p:tags r:id="rId4"/>
            </p:custDataLst>
          </p:nvPr>
        </p:nvSpPr>
        <p:spPr>
          <a:xfrm>
            <a:off x="5160965" y="2582819"/>
            <a:ext cx="1893887" cy="1893887"/>
          </a:xfrm>
          <a:prstGeom prst="ellipse">
            <a:avLst/>
          </a:prstGeom>
          <a:solidFill>
            <a:schemeClr val="accent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3200">
                <a:solidFill>
                  <a:srgbClr val="FFFFFF"/>
                </a:solidFill>
                <a:cs typeface="+mn-ea"/>
                <a:sym typeface="+mn-lt"/>
              </a:rPr>
              <a:t>About</a:t>
            </a:r>
          </a:p>
          <a:p>
            <a:pPr algn="ctr">
              <a:defRPr/>
            </a:pPr>
            <a:r>
              <a:rPr lang="en-US" altLang="zh-CN" sz="3200">
                <a:solidFill>
                  <a:srgbClr val="FFFFFF"/>
                </a:solidFill>
                <a:cs typeface="+mn-ea"/>
                <a:sym typeface="+mn-lt"/>
              </a:rPr>
              <a:t> me</a:t>
            </a:r>
            <a:endParaRPr lang="zh-CN" alt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7" name="MH_Other_3"/>
          <p:cNvSpPr/>
          <p:nvPr>
            <p:custDataLst>
              <p:tags r:id="rId5"/>
            </p:custDataLst>
          </p:nvPr>
        </p:nvSpPr>
        <p:spPr>
          <a:xfrm>
            <a:off x="4068763" y="2189119"/>
            <a:ext cx="773112" cy="773112"/>
          </a:xfrm>
          <a:custGeom>
            <a:avLst/>
            <a:gdLst>
              <a:gd name="connsiteX0" fmla="*/ 413083 w 772417"/>
              <a:gd name="connsiteY0" fmla="*/ 962 h 772417"/>
              <a:gd name="connsiteX1" fmla="*/ 720620 w 772417"/>
              <a:gd name="connsiteY1" fmla="*/ 193137 h 772417"/>
              <a:gd name="connsiteX2" fmla="*/ 579281 w 772417"/>
              <a:gd name="connsiteY2" fmla="*/ 720619 h 772417"/>
              <a:gd name="connsiteX3" fmla="*/ 51799 w 772417"/>
              <a:gd name="connsiteY3" fmla="*/ 579281 h 772417"/>
              <a:gd name="connsiteX4" fmla="*/ 193137 w 772417"/>
              <a:gd name="connsiteY4" fmla="*/ 51798 h 772417"/>
              <a:gd name="connsiteX5" fmla="*/ 413083 w 772417"/>
              <a:gd name="connsiteY5" fmla="*/ 962 h 77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417" h="772417">
                <a:moveTo>
                  <a:pt x="413083" y="962"/>
                </a:moveTo>
                <a:cubicBezTo>
                  <a:pt x="536733" y="9701"/>
                  <a:pt x="653976" y="77706"/>
                  <a:pt x="720620" y="193137"/>
                </a:cubicBezTo>
                <a:cubicBezTo>
                  <a:pt x="827250" y="377826"/>
                  <a:pt x="763971" y="613989"/>
                  <a:pt x="579281" y="720619"/>
                </a:cubicBezTo>
                <a:cubicBezTo>
                  <a:pt x="394592" y="827250"/>
                  <a:pt x="158429" y="763970"/>
                  <a:pt x="51799" y="579281"/>
                </a:cubicBezTo>
                <a:cubicBezTo>
                  <a:pt x="-54832" y="394591"/>
                  <a:pt x="8448" y="158429"/>
                  <a:pt x="193137" y="51798"/>
                </a:cubicBezTo>
                <a:cubicBezTo>
                  <a:pt x="262396" y="11812"/>
                  <a:pt x="338893" y="-4281"/>
                  <a:pt x="413083" y="962"/>
                </a:cubicBezTo>
                <a:close/>
              </a:path>
            </a:pathLst>
          </a:custGeom>
          <a:solidFill>
            <a:schemeClr val="accent1"/>
          </a:solidFill>
          <a:ln w="5080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MH_Other_4"/>
          <p:cNvSpPr/>
          <p:nvPr>
            <p:custDataLst>
              <p:tags r:id="rId6"/>
            </p:custDataLst>
          </p:nvPr>
        </p:nvSpPr>
        <p:spPr>
          <a:xfrm>
            <a:off x="5721351" y="1235032"/>
            <a:ext cx="771525" cy="773113"/>
          </a:xfrm>
          <a:custGeom>
            <a:avLst/>
            <a:gdLst>
              <a:gd name="connsiteX0" fmla="*/ 413083 w 772417"/>
              <a:gd name="connsiteY0" fmla="*/ 962 h 772417"/>
              <a:gd name="connsiteX1" fmla="*/ 720620 w 772417"/>
              <a:gd name="connsiteY1" fmla="*/ 193137 h 772417"/>
              <a:gd name="connsiteX2" fmla="*/ 579281 w 772417"/>
              <a:gd name="connsiteY2" fmla="*/ 720619 h 772417"/>
              <a:gd name="connsiteX3" fmla="*/ 51799 w 772417"/>
              <a:gd name="connsiteY3" fmla="*/ 579281 h 772417"/>
              <a:gd name="connsiteX4" fmla="*/ 193137 w 772417"/>
              <a:gd name="connsiteY4" fmla="*/ 51798 h 772417"/>
              <a:gd name="connsiteX5" fmla="*/ 413083 w 772417"/>
              <a:gd name="connsiteY5" fmla="*/ 962 h 77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417" h="772417">
                <a:moveTo>
                  <a:pt x="413083" y="962"/>
                </a:moveTo>
                <a:cubicBezTo>
                  <a:pt x="536733" y="9701"/>
                  <a:pt x="653976" y="77706"/>
                  <a:pt x="720620" y="193137"/>
                </a:cubicBezTo>
                <a:cubicBezTo>
                  <a:pt x="827250" y="377826"/>
                  <a:pt x="763971" y="613989"/>
                  <a:pt x="579281" y="720619"/>
                </a:cubicBezTo>
                <a:cubicBezTo>
                  <a:pt x="394592" y="827250"/>
                  <a:pt x="158429" y="763970"/>
                  <a:pt x="51799" y="579281"/>
                </a:cubicBezTo>
                <a:cubicBezTo>
                  <a:pt x="-54832" y="394591"/>
                  <a:pt x="8448" y="158429"/>
                  <a:pt x="193137" y="51798"/>
                </a:cubicBezTo>
                <a:cubicBezTo>
                  <a:pt x="262396" y="11812"/>
                  <a:pt x="338893" y="-4281"/>
                  <a:pt x="413083" y="962"/>
                </a:cubicBezTo>
                <a:close/>
              </a:path>
            </a:pathLst>
          </a:custGeom>
          <a:solidFill>
            <a:schemeClr val="accent1"/>
          </a:solidFill>
          <a:ln w="5080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MH_Other_5"/>
          <p:cNvSpPr/>
          <p:nvPr>
            <p:custDataLst>
              <p:tags r:id="rId7"/>
            </p:custDataLst>
          </p:nvPr>
        </p:nvSpPr>
        <p:spPr>
          <a:xfrm>
            <a:off x="7373939" y="2189119"/>
            <a:ext cx="771525" cy="773112"/>
          </a:xfrm>
          <a:custGeom>
            <a:avLst/>
            <a:gdLst>
              <a:gd name="connsiteX0" fmla="*/ 413081 w 772416"/>
              <a:gd name="connsiteY0" fmla="*/ 962 h 772417"/>
              <a:gd name="connsiteX1" fmla="*/ 720618 w 772416"/>
              <a:gd name="connsiteY1" fmla="*/ 193137 h 772417"/>
              <a:gd name="connsiteX2" fmla="*/ 579280 w 772416"/>
              <a:gd name="connsiteY2" fmla="*/ 720619 h 772417"/>
              <a:gd name="connsiteX3" fmla="*/ 51797 w 772416"/>
              <a:gd name="connsiteY3" fmla="*/ 579281 h 772417"/>
              <a:gd name="connsiteX4" fmla="*/ 193136 w 772416"/>
              <a:gd name="connsiteY4" fmla="*/ 51798 h 772417"/>
              <a:gd name="connsiteX5" fmla="*/ 413081 w 772416"/>
              <a:gd name="connsiteY5" fmla="*/ 962 h 77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416" h="772417">
                <a:moveTo>
                  <a:pt x="413081" y="962"/>
                </a:moveTo>
                <a:cubicBezTo>
                  <a:pt x="536732" y="9701"/>
                  <a:pt x="653974" y="77706"/>
                  <a:pt x="720618" y="193137"/>
                </a:cubicBezTo>
                <a:cubicBezTo>
                  <a:pt x="827249" y="377826"/>
                  <a:pt x="763969" y="613989"/>
                  <a:pt x="579280" y="720619"/>
                </a:cubicBezTo>
                <a:cubicBezTo>
                  <a:pt x="394590" y="827250"/>
                  <a:pt x="158428" y="763970"/>
                  <a:pt x="51797" y="579281"/>
                </a:cubicBezTo>
                <a:cubicBezTo>
                  <a:pt x="-54833" y="394591"/>
                  <a:pt x="8446" y="158429"/>
                  <a:pt x="193136" y="51798"/>
                </a:cubicBezTo>
                <a:cubicBezTo>
                  <a:pt x="262394" y="11812"/>
                  <a:pt x="338891" y="-4281"/>
                  <a:pt x="413081" y="962"/>
                </a:cubicBezTo>
                <a:close/>
              </a:path>
            </a:pathLst>
          </a:custGeom>
          <a:solidFill>
            <a:schemeClr val="accent1"/>
          </a:solidFill>
          <a:ln w="5080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MH_Other_6"/>
          <p:cNvSpPr/>
          <p:nvPr>
            <p:custDataLst>
              <p:tags r:id="rId8"/>
            </p:custDataLst>
          </p:nvPr>
        </p:nvSpPr>
        <p:spPr>
          <a:xfrm>
            <a:off x="7373939" y="4097293"/>
            <a:ext cx="771525" cy="773112"/>
          </a:xfrm>
          <a:custGeom>
            <a:avLst/>
            <a:gdLst>
              <a:gd name="connsiteX0" fmla="*/ 413081 w 772416"/>
              <a:gd name="connsiteY0" fmla="*/ 961 h 772416"/>
              <a:gd name="connsiteX1" fmla="*/ 720618 w 772416"/>
              <a:gd name="connsiteY1" fmla="*/ 193136 h 772416"/>
              <a:gd name="connsiteX2" fmla="*/ 579280 w 772416"/>
              <a:gd name="connsiteY2" fmla="*/ 720618 h 772416"/>
              <a:gd name="connsiteX3" fmla="*/ 51797 w 772416"/>
              <a:gd name="connsiteY3" fmla="*/ 579280 h 772416"/>
              <a:gd name="connsiteX4" fmla="*/ 193136 w 772416"/>
              <a:gd name="connsiteY4" fmla="*/ 51797 h 772416"/>
              <a:gd name="connsiteX5" fmla="*/ 413081 w 772416"/>
              <a:gd name="connsiteY5" fmla="*/ 961 h 77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416" h="772416">
                <a:moveTo>
                  <a:pt x="413081" y="961"/>
                </a:moveTo>
                <a:cubicBezTo>
                  <a:pt x="536732" y="9700"/>
                  <a:pt x="653974" y="77705"/>
                  <a:pt x="720618" y="193136"/>
                </a:cubicBezTo>
                <a:cubicBezTo>
                  <a:pt x="827249" y="377825"/>
                  <a:pt x="763969" y="613988"/>
                  <a:pt x="579280" y="720618"/>
                </a:cubicBezTo>
                <a:cubicBezTo>
                  <a:pt x="394590" y="827249"/>
                  <a:pt x="158428" y="763969"/>
                  <a:pt x="51797" y="579280"/>
                </a:cubicBezTo>
                <a:cubicBezTo>
                  <a:pt x="-54833" y="394590"/>
                  <a:pt x="8446" y="158428"/>
                  <a:pt x="193136" y="51797"/>
                </a:cubicBezTo>
                <a:cubicBezTo>
                  <a:pt x="262394" y="11811"/>
                  <a:pt x="338891" y="-4282"/>
                  <a:pt x="413081" y="961"/>
                </a:cubicBezTo>
                <a:close/>
              </a:path>
            </a:pathLst>
          </a:custGeom>
          <a:solidFill>
            <a:schemeClr val="accent1"/>
          </a:solidFill>
          <a:ln w="5080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MH_Other_7"/>
          <p:cNvSpPr/>
          <p:nvPr>
            <p:custDataLst>
              <p:tags r:id="rId9"/>
            </p:custDataLst>
          </p:nvPr>
        </p:nvSpPr>
        <p:spPr>
          <a:xfrm>
            <a:off x="5721351" y="5051381"/>
            <a:ext cx="771525" cy="773113"/>
          </a:xfrm>
          <a:custGeom>
            <a:avLst/>
            <a:gdLst>
              <a:gd name="connsiteX0" fmla="*/ 413082 w 772416"/>
              <a:gd name="connsiteY0" fmla="*/ 961 h 772415"/>
              <a:gd name="connsiteX1" fmla="*/ 720619 w 772416"/>
              <a:gd name="connsiteY1" fmla="*/ 193135 h 772415"/>
              <a:gd name="connsiteX2" fmla="*/ 579280 w 772416"/>
              <a:gd name="connsiteY2" fmla="*/ 720618 h 772415"/>
              <a:gd name="connsiteX3" fmla="*/ 51797 w 772416"/>
              <a:gd name="connsiteY3" fmla="*/ 579279 h 772415"/>
              <a:gd name="connsiteX4" fmla="*/ 193136 w 772416"/>
              <a:gd name="connsiteY4" fmla="*/ 51797 h 772415"/>
              <a:gd name="connsiteX5" fmla="*/ 413082 w 772416"/>
              <a:gd name="connsiteY5" fmla="*/ 961 h 77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416" h="772415">
                <a:moveTo>
                  <a:pt x="413082" y="961"/>
                </a:moveTo>
                <a:cubicBezTo>
                  <a:pt x="536732" y="9699"/>
                  <a:pt x="653975" y="77704"/>
                  <a:pt x="720619" y="193135"/>
                </a:cubicBezTo>
                <a:cubicBezTo>
                  <a:pt x="827249" y="377825"/>
                  <a:pt x="763970" y="613987"/>
                  <a:pt x="579280" y="720618"/>
                </a:cubicBezTo>
                <a:cubicBezTo>
                  <a:pt x="394591" y="827248"/>
                  <a:pt x="158428" y="763969"/>
                  <a:pt x="51797" y="579279"/>
                </a:cubicBezTo>
                <a:cubicBezTo>
                  <a:pt x="-54833" y="394590"/>
                  <a:pt x="8446" y="158427"/>
                  <a:pt x="193136" y="51797"/>
                </a:cubicBezTo>
                <a:cubicBezTo>
                  <a:pt x="262395" y="11810"/>
                  <a:pt x="338892" y="-4283"/>
                  <a:pt x="413082" y="961"/>
                </a:cubicBezTo>
                <a:close/>
              </a:path>
            </a:pathLst>
          </a:custGeom>
          <a:solidFill>
            <a:schemeClr val="accent1"/>
          </a:solidFill>
          <a:ln w="5080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MH_Other_8"/>
          <p:cNvSpPr/>
          <p:nvPr>
            <p:custDataLst>
              <p:tags r:id="rId10"/>
            </p:custDataLst>
          </p:nvPr>
        </p:nvSpPr>
        <p:spPr>
          <a:xfrm>
            <a:off x="4068763" y="4097293"/>
            <a:ext cx="773112" cy="773112"/>
          </a:xfrm>
          <a:custGeom>
            <a:avLst/>
            <a:gdLst>
              <a:gd name="connsiteX0" fmla="*/ 413083 w 772417"/>
              <a:gd name="connsiteY0" fmla="*/ 961 h 772415"/>
              <a:gd name="connsiteX1" fmla="*/ 720620 w 772417"/>
              <a:gd name="connsiteY1" fmla="*/ 193136 h 772415"/>
              <a:gd name="connsiteX2" fmla="*/ 579281 w 772417"/>
              <a:gd name="connsiteY2" fmla="*/ 720618 h 772415"/>
              <a:gd name="connsiteX3" fmla="*/ 51799 w 772417"/>
              <a:gd name="connsiteY3" fmla="*/ 579279 h 772415"/>
              <a:gd name="connsiteX4" fmla="*/ 193137 w 772417"/>
              <a:gd name="connsiteY4" fmla="*/ 51797 h 772415"/>
              <a:gd name="connsiteX5" fmla="*/ 413083 w 772417"/>
              <a:gd name="connsiteY5" fmla="*/ 961 h 77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417" h="772415">
                <a:moveTo>
                  <a:pt x="413083" y="961"/>
                </a:moveTo>
                <a:cubicBezTo>
                  <a:pt x="536733" y="9700"/>
                  <a:pt x="653976" y="77705"/>
                  <a:pt x="720620" y="193136"/>
                </a:cubicBezTo>
                <a:cubicBezTo>
                  <a:pt x="827250" y="377825"/>
                  <a:pt x="763971" y="613987"/>
                  <a:pt x="579281" y="720618"/>
                </a:cubicBezTo>
                <a:cubicBezTo>
                  <a:pt x="394592" y="827248"/>
                  <a:pt x="158429" y="763969"/>
                  <a:pt x="51799" y="579279"/>
                </a:cubicBezTo>
                <a:cubicBezTo>
                  <a:pt x="-54832" y="394590"/>
                  <a:pt x="8448" y="158428"/>
                  <a:pt x="193137" y="51797"/>
                </a:cubicBezTo>
                <a:cubicBezTo>
                  <a:pt x="262396" y="11811"/>
                  <a:pt x="338893" y="-4282"/>
                  <a:pt x="413083" y="961"/>
                </a:cubicBezTo>
                <a:close/>
              </a:path>
            </a:pathLst>
          </a:custGeom>
          <a:solidFill>
            <a:schemeClr val="accent1"/>
          </a:solidFill>
          <a:ln w="5080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98" name="MH_Other_9"/>
          <p:cNvSpPr/>
          <p:nvPr>
            <p:custDataLst>
              <p:tags r:id="rId11"/>
            </p:custDataLst>
          </p:nvPr>
        </p:nvSpPr>
        <p:spPr bwMode="auto">
          <a:xfrm>
            <a:off x="5972176" y="1450932"/>
            <a:ext cx="269875" cy="341313"/>
          </a:xfrm>
          <a:custGeom>
            <a:avLst/>
            <a:gdLst>
              <a:gd name="T0" fmla="*/ 508479 w 1679575"/>
              <a:gd name="T1" fmla="*/ 933537 h 2125662"/>
              <a:gd name="T2" fmla="*/ 645344 w 1679575"/>
              <a:gd name="T3" fmla="*/ 1004349 h 2125662"/>
              <a:gd name="T4" fmla="*/ 637947 w 1679575"/>
              <a:gd name="T5" fmla="*/ 1045870 h 2125662"/>
              <a:gd name="T6" fmla="*/ 629410 w 1679575"/>
              <a:gd name="T7" fmla="*/ 1095637 h 2125662"/>
              <a:gd name="T8" fmla="*/ 645913 w 1679575"/>
              <a:gd name="T9" fmla="*/ 1148533 h 2125662"/>
              <a:gd name="T10" fmla="*/ 923628 w 1679575"/>
              <a:gd name="T11" fmla="*/ 1679766 h 2125662"/>
              <a:gd name="T12" fmla="*/ 886068 w 1679575"/>
              <a:gd name="T13" fmla="*/ 1137442 h 2125662"/>
              <a:gd name="T14" fmla="*/ 896597 w 1679575"/>
              <a:gd name="T15" fmla="*/ 1083408 h 2125662"/>
              <a:gd name="T16" fmla="*/ 885214 w 1679575"/>
              <a:gd name="T17" fmla="*/ 1039044 h 2125662"/>
              <a:gd name="T18" fmla="*/ 917083 w 1679575"/>
              <a:gd name="T19" fmla="*/ 999799 h 2125662"/>
              <a:gd name="T20" fmla="*/ 1048543 w 1679575"/>
              <a:gd name="T21" fmla="*/ 927280 h 2125662"/>
              <a:gd name="T22" fmla="*/ 1168905 w 1679575"/>
              <a:gd name="T23" fmla="*/ 933822 h 2125662"/>
              <a:gd name="T24" fmla="*/ 1257397 w 1679575"/>
              <a:gd name="T25" fmla="*/ 1021128 h 2125662"/>
              <a:gd name="T26" fmla="*/ 1333655 w 1679575"/>
              <a:gd name="T27" fmla="*/ 1118957 h 2125662"/>
              <a:gd name="T28" fmla="*/ 1397392 w 1679575"/>
              <a:gd name="T29" fmla="*/ 1227592 h 2125662"/>
              <a:gd name="T30" fmla="*/ 1446903 w 1679575"/>
              <a:gd name="T31" fmla="*/ 1349025 h 2125662"/>
              <a:gd name="T32" fmla="*/ 1482186 w 1679575"/>
              <a:gd name="T33" fmla="*/ 1483540 h 2125662"/>
              <a:gd name="T34" fmla="*/ 1501820 w 1679575"/>
              <a:gd name="T35" fmla="*/ 1632274 h 2125662"/>
              <a:gd name="T36" fmla="*/ 1439790 w 1679575"/>
              <a:gd name="T37" fmla="*/ 1742331 h 2125662"/>
              <a:gd name="T38" fmla="*/ 1242601 w 1679575"/>
              <a:gd name="T39" fmla="*/ 1826794 h 2125662"/>
              <a:gd name="T40" fmla="*/ 1035738 w 1679575"/>
              <a:gd name="T41" fmla="*/ 1881112 h 2125662"/>
              <a:gd name="T42" fmla="*/ 822331 w 1679575"/>
              <a:gd name="T43" fmla="*/ 1904432 h 2125662"/>
              <a:gd name="T44" fmla="*/ 596403 w 1679575"/>
              <a:gd name="T45" fmla="*/ 1894194 h 2125662"/>
              <a:gd name="T46" fmla="*/ 373036 w 1679575"/>
              <a:gd name="T47" fmla="*/ 1847838 h 2125662"/>
              <a:gd name="T48" fmla="*/ 159344 w 1679575"/>
              <a:gd name="T49" fmla="*/ 1766788 h 2125662"/>
              <a:gd name="T50" fmla="*/ 0 w 1679575"/>
              <a:gd name="T51" fmla="*/ 1676354 h 2125662"/>
              <a:gd name="T52" fmla="*/ 15365 w 1679575"/>
              <a:gd name="T53" fmla="*/ 1518519 h 2125662"/>
              <a:gd name="T54" fmla="*/ 47234 w 1679575"/>
              <a:gd name="T55" fmla="*/ 1376611 h 2125662"/>
              <a:gd name="T56" fmla="*/ 94468 w 1679575"/>
              <a:gd name="T57" fmla="*/ 1249206 h 2125662"/>
              <a:gd name="T58" fmla="*/ 155930 w 1679575"/>
              <a:gd name="T59" fmla="*/ 1135735 h 2125662"/>
              <a:gd name="T60" fmla="*/ 230765 w 1679575"/>
              <a:gd name="T61" fmla="*/ 1035348 h 2125662"/>
              <a:gd name="T62" fmla="*/ 317835 w 1679575"/>
              <a:gd name="T63" fmla="*/ 946334 h 2125662"/>
              <a:gd name="T64" fmla="*/ 427669 w 1679575"/>
              <a:gd name="T65" fmla="*/ 860449 h 2125662"/>
              <a:gd name="T66" fmla="*/ 831848 w 1679575"/>
              <a:gd name="T67" fmla="*/ 5125 h 2125662"/>
              <a:gd name="T68" fmla="*/ 927152 w 1679575"/>
              <a:gd name="T69" fmla="*/ 31035 h 2125662"/>
              <a:gd name="T70" fmla="*/ 1013353 w 1679575"/>
              <a:gd name="T71" fmla="*/ 76590 h 2125662"/>
              <a:gd name="T72" fmla="*/ 1087035 w 1679575"/>
              <a:gd name="T73" fmla="*/ 138945 h 2125662"/>
              <a:gd name="T74" fmla="*/ 1145356 w 1679575"/>
              <a:gd name="T75" fmla="*/ 215250 h 2125662"/>
              <a:gd name="T76" fmla="*/ 1186607 w 1679575"/>
              <a:gd name="T77" fmla="*/ 303514 h 2125662"/>
              <a:gd name="T78" fmla="*/ 1207944 w 1679575"/>
              <a:gd name="T79" fmla="*/ 401174 h 2125662"/>
              <a:gd name="T80" fmla="*/ 1205383 w 1679575"/>
              <a:gd name="T81" fmla="*/ 513924 h 2125662"/>
              <a:gd name="T82" fmla="*/ 1172382 w 1679575"/>
              <a:gd name="T83" fmla="*/ 626673 h 2125662"/>
              <a:gd name="T84" fmla="*/ 1112924 w 1679575"/>
              <a:gd name="T85" fmla="*/ 725187 h 2125662"/>
              <a:gd name="T86" fmla="*/ 1030706 w 1679575"/>
              <a:gd name="T87" fmla="*/ 804625 h 2125662"/>
              <a:gd name="T88" fmla="*/ 915204 w 1679575"/>
              <a:gd name="T89" fmla="*/ 867264 h 2125662"/>
              <a:gd name="T90" fmla="*/ 837253 w 1679575"/>
              <a:gd name="T91" fmla="*/ 887764 h 2125662"/>
              <a:gd name="T92" fmla="*/ 753044 w 1679575"/>
              <a:gd name="T93" fmla="*/ 893458 h 2125662"/>
              <a:gd name="T94" fmla="*/ 658879 w 1679575"/>
              <a:gd name="T95" fmla="*/ 881215 h 2125662"/>
              <a:gd name="T96" fmla="*/ 572394 w 1679575"/>
              <a:gd name="T97" fmla="*/ 850180 h 2125662"/>
              <a:gd name="T98" fmla="*/ 494728 w 1679575"/>
              <a:gd name="T99" fmla="*/ 802917 h 2125662"/>
              <a:gd name="T100" fmla="*/ 424459 w 1679575"/>
              <a:gd name="T101" fmla="*/ 736576 h 2125662"/>
              <a:gd name="T102" fmla="*/ 366992 w 1679575"/>
              <a:gd name="T103" fmla="*/ 651159 h 2125662"/>
              <a:gd name="T104" fmla="*/ 330578 w 1679575"/>
              <a:gd name="T105" fmla="*/ 553500 h 2125662"/>
              <a:gd name="T106" fmla="*/ 317206 w 1679575"/>
              <a:gd name="T107" fmla="*/ 446729 h 2125662"/>
              <a:gd name="T108" fmla="*/ 328586 w 1679575"/>
              <a:gd name="T109" fmla="*/ 345653 h 2125662"/>
              <a:gd name="T110" fmla="*/ 361587 w 1679575"/>
              <a:gd name="T111" fmla="*/ 253403 h 2125662"/>
              <a:gd name="T112" fmla="*/ 412795 w 1679575"/>
              <a:gd name="T113" fmla="*/ 171118 h 2125662"/>
              <a:gd name="T114" fmla="*/ 479934 w 1679575"/>
              <a:gd name="T115" fmla="*/ 101931 h 2125662"/>
              <a:gd name="T116" fmla="*/ 560729 w 1679575"/>
              <a:gd name="T117" fmla="*/ 48972 h 2125662"/>
              <a:gd name="T118" fmla="*/ 652620 w 1679575"/>
              <a:gd name="T119" fmla="*/ 13952 h 2125662"/>
              <a:gd name="T120" fmla="*/ 752191 w 1679575"/>
              <a:gd name="T121" fmla="*/ 0 h 212566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79575" h="2125662">
                <a:moveTo>
                  <a:pt x="481421" y="957262"/>
                </a:moveTo>
                <a:lnTo>
                  <a:pt x="484914" y="961070"/>
                </a:lnTo>
                <a:lnTo>
                  <a:pt x="490948" y="968686"/>
                </a:lnTo>
                <a:lnTo>
                  <a:pt x="497299" y="975667"/>
                </a:lnTo>
                <a:lnTo>
                  <a:pt x="510319" y="990264"/>
                </a:lnTo>
                <a:lnTo>
                  <a:pt x="523657" y="1003909"/>
                </a:lnTo>
                <a:lnTo>
                  <a:pt x="537947" y="1017237"/>
                </a:lnTo>
                <a:lnTo>
                  <a:pt x="552237" y="1029613"/>
                </a:lnTo>
                <a:lnTo>
                  <a:pt x="567480" y="1041671"/>
                </a:lnTo>
                <a:lnTo>
                  <a:pt x="583040" y="1053095"/>
                </a:lnTo>
                <a:lnTo>
                  <a:pt x="598601" y="1063884"/>
                </a:lnTo>
                <a:lnTo>
                  <a:pt x="615114" y="1074039"/>
                </a:lnTo>
                <a:lnTo>
                  <a:pt x="631627" y="1083558"/>
                </a:lnTo>
                <a:lnTo>
                  <a:pt x="649093" y="1092126"/>
                </a:lnTo>
                <a:lnTo>
                  <a:pt x="666241" y="1100377"/>
                </a:lnTo>
                <a:lnTo>
                  <a:pt x="684025" y="1107993"/>
                </a:lnTo>
                <a:lnTo>
                  <a:pt x="701808" y="1114657"/>
                </a:lnTo>
                <a:lnTo>
                  <a:pt x="720226" y="1120686"/>
                </a:lnTo>
                <a:lnTo>
                  <a:pt x="738645" y="1125763"/>
                </a:lnTo>
                <a:lnTo>
                  <a:pt x="734517" y="1130840"/>
                </a:lnTo>
                <a:lnTo>
                  <a:pt x="730706" y="1135283"/>
                </a:lnTo>
                <a:lnTo>
                  <a:pt x="727213" y="1140043"/>
                </a:lnTo>
                <a:lnTo>
                  <a:pt x="723402" y="1145437"/>
                </a:lnTo>
                <a:lnTo>
                  <a:pt x="720544" y="1150515"/>
                </a:lnTo>
                <a:lnTo>
                  <a:pt x="717368" y="1155909"/>
                </a:lnTo>
                <a:lnTo>
                  <a:pt x="714510" y="1161304"/>
                </a:lnTo>
                <a:lnTo>
                  <a:pt x="711970" y="1167016"/>
                </a:lnTo>
                <a:lnTo>
                  <a:pt x="710064" y="1172410"/>
                </a:lnTo>
                <a:lnTo>
                  <a:pt x="708159" y="1178439"/>
                </a:lnTo>
                <a:lnTo>
                  <a:pt x="706254" y="1184151"/>
                </a:lnTo>
                <a:lnTo>
                  <a:pt x="704983" y="1190498"/>
                </a:lnTo>
                <a:lnTo>
                  <a:pt x="704031" y="1196210"/>
                </a:lnTo>
                <a:lnTo>
                  <a:pt x="702761" y="1202556"/>
                </a:lnTo>
                <a:lnTo>
                  <a:pt x="702443" y="1208903"/>
                </a:lnTo>
                <a:lnTo>
                  <a:pt x="702125" y="1215249"/>
                </a:lnTo>
                <a:lnTo>
                  <a:pt x="702443" y="1222548"/>
                </a:lnTo>
                <a:lnTo>
                  <a:pt x="703078" y="1229529"/>
                </a:lnTo>
                <a:lnTo>
                  <a:pt x="704348" y="1236510"/>
                </a:lnTo>
                <a:lnTo>
                  <a:pt x="705619" y="1243174"/>
                </a:lnTo>
                <a:lnTo>
                  <a:pt x="707206" y="1249838"/>
                </a:lnTo>
                <a:lnTo>
                  <a:pt x="709112" y="1256819"/>
                </a:lnTo>
                <a:lnTo>
                  <a:pt x="711652" y="1263166"/>
                </a:lnTo>
                <a:lnTo>
                  <a:pt x="714193" y="1269512"/>
                </a:lnTo>
                <a:lnTo>
                  <a:pt x="717686" y="1275542"/>
                </a:lnTo>
                <a:lnTo>
                  <a:pt x="720861" y="1281571"/>
                </a:lnTo>
                <a:lnTo>
                  <a:pt x="724355" y="1287283"/>
                </a:lnTo>
                <a:lnTo>
                  <a:pt x="728483" y="1292995"/>
                </a:lnTo>
                <a:lnTo>
                  <a:pt x="732611" y="1298389"/>
                </a:lnTo>
                <a:lnTo>
                  <a:pt x="737057" y="1303784"/>
                </a:lnTo>
                <a:lnTo>
                  <a:pt x="742138" y="1308861"/>
                </a:lnTo>
                <a:lnTo>
                  <a:pt x="746901" y="1313304"/>
                </a:lnTo>
                <a:lnTo>
                  <a:pt x="672275" y="1874339"/>
                </a:lnTo>
                <a:lnTo>
                  <a:pt x="854237" y="2050773"/>
                </a:lnTo>
                <a:lnTo>
                  <a:pt x="1030800" y="1874339"/>
                </a:lnTo>
                <a:lnTo>
                  <a:pt x="956173" y="1313304"/>
                </a:lnTo>
                <a:lnTo>
                  <a:pt x="961572" y="1308544"/>
                </a:lnTo>
                <a:lnTo>
                  <a:pt x="966018" y="1303466"/>
                </a:lnTo>
                <a:lnTo>
                  <a:pt x="970781" y="1298072"/>
                </a:lnTo>
                <a:lnTo>
                  <a:pt x="974910" y="1292995"/>
                </a:lnTo>
                <a:lnTo>
                  <a:pt x="978720" y="1286965"/>
                </a:lnTo>
                <a:lnTo>
                  <a:pt x="982531" y="1281571"/>
                </a:lnTo>
                <a:lnTo>
                  <a:pt x="986024" y="1275224"/>
                </a:lnTo>
                <a:lnTo>
                  <a:pt x="988882" y="1269195"/>
                </a:lnTo>
                <a:lnTo>
                  <a:pt x="991423" y="1262849"/>
                </a:lnTo>
                <a:lnTo>
                  <a:pt x="994281" y="1256502"/>
                </a:lnTo>
                <a:lnTo>
                  <a:pt x="996186" y="1249838"/>
                </a:lnTo>
                <a:lnTo>
                  <a:pt x="997774" y="1243174"/>
                </a:lnTo>
                <a:lnTo>
                  <a:pt x="999044" y="1236510"/>
                </a:lnTo>
                <a:lnTo>
                  <a:pt x="999997" y="1229212"/>
                </a:lnTo>
                <a:lnTo>
                  <a:pt x="1000632" y="1222548"/>
                </a:lnTo>
                <a:lnTo>
                  <a:pt x="1000632" y="1215249"/>
                </a:lnTo>
                <a:lnTo>
                  <a:pt x="1000632" y="1208903"/>
                </a:lnTo>
                <a:lnTo>
                  <a:pt x="1000314" y="1203191"/>
                </a:lnTo>
                <a:lnTo>
                  <a:pt x="999679" y="1197479"/>
                </a:lnTo>
                <a:lnTo>
                  <a:pt x="998727" y="1191767"/>
                </a:lnTo>
                <a:lnTo>
                  <a:pt x="997456" y="1186055"/>
                </a:lnTo>
                <a:lnTo>
                  <a:pt x="996186" y="1180661"/>
                </a:lnTo>
                <a:lnTo>
                  <a:pt x="994598" y="1175266"/>
                </a:lnTo>
                <a:lnTo>
                  <a:pt x="992375" y="1169872"/>
                </a:lnTo>
                <a:lnTo>
                  <a:pt x="990152" y="1164794"/>
                </a:lnTo>
                <a:lnTo>
                  <a:pt x="987929" y="1159400"/>
                </a:lnTo>
                <a:lnTo>
                  <a:pt x="985389" y="1154640"/>
                </a:lnTo>
                <a:lnTo>
                  <a:pt x="982849" y="1149563"/>
                </a:lnTo>
                <a:lnTo>
                  <a:pt x="979355" y="1144803"/>
                </a:lnTo>
                <a:lnTo>
                  <a:pt x="976497" y="1139725"/>
                </a:lnTo>
                <a:lnTo>
                  <a:pt x="973004" y="1135283"/>
                </a:lnTo>
                <a:lnTo>
                  <a:pt x="969829" y="1130840"/>
                </a:lnTo>
                <a:lnTo>
                  <a:pt x="987612" y="1126398"/>
                </a:lnTo>
                <a:lnTo>
                  <a:pt x="1005713" y="1121320"/>
                </a:lnTo>
                <a:lnTo>
                  <a:pt x="1023496" y="1115609"/>
                </a:lnTo>
                <a:lnTo>
                  <a:pt x="1041280" y="1109262"/>
                </a:lnTo>
                <a:lnTo>
                  <a:pt x="1058428" y="1101963"/>
                </a:lnTo>
                <a:lnTo>
                  <a:pt x="1075576" y="1094665"/>
                </a:lnTo>
                <a:lnTo>
                  <a:pt x="1092089" y="1086097"/>
                </a:lnTo>
                <a:lnTo>
                  <a:pt x="1108602" y="1076895"/>
                </a:lnTo>
                <a:lnTo>
                  <a:pt x="1124480" y="1067375"/>
                </a:lnTo>
                <a:lnTo>
                  <a:pt x="1140041" y="1056903"/>
                </a:lnTo>
                <a:lnTo>
                  <a:pt x="1155601" y="1046114"/>
                </a:lnTo>
                <a:lnTo>
                  <a:pt x="1170209" y="1034690"/>
                </a:lnTo>
                <a:lnTo>
                  <a:pt x="1184817" y="1022632"/>
                </a:lnTo>
                <a:lnTo>
                  <a:pt x="1198472" y="1009938"/>
                </a:lnTo>
                <a:lnTo>
                  <a:pt x="1211809" y="996928"/>
                </a:lnTo>
                <a:lnTo>
                  <a:pt x="1225147" y="983283"/>
                </a:lnTo>
                <a:lnTo>
                  <a:pt x="1228640" y="979792"/>
                </a:lnTo>
                <a:lnTo>
                  <a:pt x="1232451" y="982966"/>
                </a:lnTo>
                <a:lnTo>
                  <a:pt x="1257220" y="1002005"/>
                </a:lnTo>
                <a:lnTo>
                  <a:pt x="1281037" y="1021680"/>
                </a:lnTo>
                <a:lnTo>
                  <a:pt x="1304537" y="1041989"/>
                </a:lnTo>
                <a:lnTo>
                  <a:pt x="1316604" y="1052143"/>
                </a:lnTo>
                <a:lnTo>
                  <a:pt x="1327719" y="1062615"/>
                </a:lnTo>
                <a:lnTo>
                  <a:pt x="1338833" y="1073404"/>
                </a:lnTo>
                <a:lnTo>
                  <a:pt x="1349948" y="1084193"/>
                </a:lnTo>
                <a:lnTo>
                  <a:pt x="1361062" y="1094982"/>
                </a:lnTo>
                <a:lnTo>
                  <a:pt x="1371860" y="1105771"/>
                </a:lnTo>
                <a:lnTo>
                  <a:pt x="1382339" y="1116561"/>
                </a:lnTo>
                <a:lnTo>
                  <a:pt x="1392818" y="1127984"/>
                </a:lnTo>
                <a:lnTo>
                  <a:pt x="1403298" y="1139408"/>
                </a:lnTo>
                <a:lnTo>
                  <a:pt x="1413460" y="1150832"/>
                </a:lnTo>
                <a:lnTo>
                  <a:pt x="1423304" y="1162573"/>
                </a:lnTo>
                <a:lnTo>
                  <a:pt x="1433149" y="1174314"/>
                </a:lnTo>
                <a:lnTo>
                  <a:pt x="1442675" y="1186373"/>
                </a:lnTo>
                <a:lnTo>
                  <a:pt x="1452202" y="1198748"/>
                </a:lnTo>
                <a:lnTo>
                  <a:pt x="1461411" y="1210807"/>
                </a:lnTo>
                <a:lnTo>
                  <a:pt x="1470621" y="1223183"/>
                </a:lnTo>
                <a:lnTo>
                  <a:pt x="1479830" y="1235876"/>
                </a:lnTo>
                <a:lnTo>
                  <a:pt x="1488404" y="1248569"/>
                </a:lnTo>
                <a:lnTo>
                  <a:pt x="1496978" y="1261262"/>
                </a:lnTo>
                <a:lnTo>
                  <a:pt x="1505552" y="1274272"/>
                </a:lnTo>
                <a:lnTo>
                  <a:pt x="1513809" y="1287600"/>
                </a:lnTo>
                <a:lnTo>
                  <a:pt x="1521748" y="1300611"/>
                </a:lnTo>
                <a:lnTo>
                  <a:pt x="1529687" y="1314573"/>
                </a:lnTo>
                <a:lnTo>
                  <a:pt x="1537308" y="1328218"/>
                </a:lnTo>
                <a:lnTo>
                  <a:pt x="1544930" y="1341863"/>
                </a:lnTo>
                <a:lnTo>
                  <a:pt x="1552234" y="1355826"/>
                </a:lnTo>
                <a:lnTo>
                  <a:pt x="1559537" y="1369788"/>
                </a:lnTo>
                <a:lnTo>
                  <a:pt x="1566206" y="1384385"/>
                </a:lnTo>
                <a:lnTo>
                  <a:pt x="1573193" y="1398982"/>
                </a:lnTo>
                <a:lnTo>
                  <a:pt x="1579544" y="1413579"/>
                </a:lnTo>
                <a:lnTo>
                  <a:pt x="1586213" y="1428176"/>
                </a:lnTo>
                <a:lnTo>
                  <a:pt x="1592246" y="1443725"/>
                </a:lnTo>
                <a:lnTo>
                  <a:pt x="1598280" y="1458640"/>
                </a:lnTo>
                <a:lnTo>
                  <a:pt x="1603996" y="1473871"/>
                </a:lnTo>
                <a:lnTo>
                  <a:pt x="1609712" y="1489738"/>
                </a:lnTo>
                <a:lnTo>
                  <a:pt x="1614793" y="1505287"/>
                </a:lnTo>
                <a:lnTo>
                  <a:pt x="1620191" y="1521153"/>
                </a:lnTo>
                <a:lnTo>
                  <a:pt x="1624955" y="1537337"/>
                </a:lnTo>
                <a:lnTo>
                  <a:pt x="1630036" y="1553521"/>
                </a:lnTo>
                <a:lnTo>
                  <a:pt x="1634482" y="1570339"/>
                </a:lnTo>
                <a:lnTo>
                  <a:pt x="1638610" y="1586840"/>
                </a:lnTo>
                <a:lnTo>
                  <a:pt x="1643056" y="1603976"/>
                </a:lnTo>
                <a:lnTo>
                  <a:pt x="1646867" y="1620794"/>
                </a:lnTo>
                <a:lnTo>
                  <a:pt x="1650677" y="1637930"/>
                </a:lnTo>
                <a:lnTo>
                  <a:pt x="1654170" y="1655383"/>
                </a:lnTo>
                <a:lnTo>
                  <a:pt x="1657664" y="1673153"/>
                </a:lnTo>
                <a:lnTo>
                  <a:pt x="1660522" y="1690923"/>
                </a:lnTo>
                <a:lnTo>
                  <a:pt x="1663697" y="1709011"/>
                </a:lnTo>
                <a:lnTo>
                  <a:pt x="1666238" y="1727099"/>
                </a:lnTo>
                <a:lnTo>
                  <a:pt x="1668461" y="1745821"/>
                </a:lnTo>
                <a:lnTo>
                  <a:pt x="1670684" y="1764226"/>
                </a:lnTo>
                <a:lnTo>
                  <a:pt x="1672589" y="1783266"/>
                </a:lnTo>
                <a:lnTo>
                  <a:pt x="1674177" y="1802305"/>
                </a:lnTo>
                <a:lnTo>
                  <a:pt x="1676082" y="1821345"/>
                </a:lnTo>
                <a:lnTo>
                  <a:pt x="1677352" y="1841019"/>
                </a:lnTo>
                <a:lnTo>
                  <a:pt x="1678305" y="1860694"/>
                </a:lnTo>
                <a:lnTo>
                  <a:pt x="1679258" y="1880368"/>
                </a:lnTo>
                <a:lnTo>
                  <a:pt x="1679575" y="1900677"/>
                </a:lnTo>
                <a:lnTo>
                  <a:pt x="1679575" y="1903850"/>
                </a:lnTo>
                <a:lnTo>
                  <a:pt x="1677035" y="1905437"/>
                </a:lnTo>
                <a:lnTo>
                  <a:pt x="1653853" y="1918765"/>
                </a:lnTo>
                <a:lnTo>
                  <a:pt x="1630353" y="1931775"/>
                </a:lnTo>
                <a:lnTo>
                  <a:pt x="1606854" y="1944151"/>
                </a:lnTo>
                <a:lnTo>
                  <a:pt x="1583037" y="1956209"/>
                </a:lnTo>
                <a:lnTo>
                  <a:pt x="1558902" y="1967950"/>
                </a:lnTo>
                <a:lnTo>
                  <a:pt x="1534768" y="1979374"/>
                </a:lnTo>
                <a:lnTo>
                  <a:pt x="1510316" y="1990163"/>
                </a:lnTo>
                <a:lnTo>
                  <a:pt x="1485864" y="2000635"/>
                </a:lnTo>
                <a:lnTo>
                  <a:pt x="1461411" y="2010790"/>
                </a:lnTo>
                <a:lnTo>
                  <a:pt x="1436642" y="2020627"/>
                </a:lnTo>
                <a:lnTo>
                  <a:pt x="1411872" y="2029512"/>
                </a:lnTo>
                <a:lnTo>
                  <a:pt x="1386785" y="2038397"/>
                </a:lnTo>
                <a:lnTo>
                  <a:pt x="1361380" y="2046965"/>
                </a:lnTo>
                <a:lnTo>
                  <a:pt x="1335975" y="2054581"/>
                </a:lnTo>
                <a:lnTo>
                  <a:pt x="1310570" y="2062514"/>
                </a:lnTo>
                <a:lnTo>
                  <a:pt x="1285166" y="2069495"/>
                </a:lnTo>
                <a:lnTo>
                  <a:pt x="1259443" y="2076159"/>
                </a:lnTo>
                <a:lnTo>
                  <a:pt x="1233403" y="2082506"/>
                </a:lnTo>
                <a:lnTo>
                  <a:pt x="1207681" y="2088535"/>
                </a:lnTo>
                <a:lnTo>
                  <a:pt x="1181959" y="2093929"/>
                </a:lnTo>
                <a:lnTo>
                  <a:pt x="1155919" y="2099007"/>
                </a:lnTo>
                <a:lnTo>
                  <a:pt x="1129561" y="2103767"/>
                </a:lnTo>
                <a:lnTo>
                  <a:pt x="1103204" y="2107892"/>
                </a:lnTo>
                <a:lnTo>
                  <a:pt x="1077164" y="2111382"/>
                </a:lnTo>
                <a:lnTo>
                  <a:pt x="1050806" y="2114873"/>
                </a:lnTo>
                <a:lnTo>
                  <a:pt x="1024131" y="2117729"/>
                </a:lnTo>
                <a:lnTo>
                  <a:pt x="997774" y="2119950"/>
                </a:lnTo>
                <a:lnTo>
                  <a:pt x="971099" y="2121854"/>
                </a:lnTo>
                <a:lnTo>
                  <a:pt x="944424" y="2123441"/>
                </a:lnTo>
                <a:lnTo>
                  <a:pt x="917749" y="2125028"/>
                </a:lnTo>
                <a:lnTo>
                  <a:pt x="891074" y="2125662"/>
                </a:lnTo>
                <a:lnTo>
                  <a:pt x="864399" y="2125662"/>
                </a:lnTo>
                <a:lnTo>
                  <a:pt x="835818" y="2125662"/>
                </a:lnTo>
                <a:lnTo>
                  <a:pt x="807238" y="2124710"/>
                </a:lnTo>
                <a:lnTo>
                  <a:pt x="778657" y="2123124"/>
                </a:lnTo>
                <a:lnTo>
                  <a:pt x="750395" y="2121537"/>
                </a:lnTo>
                <a:lnTo>
                  <a:pt x="722132" y="2119316"/>
                </a:lnTo>
                <a:lnTo>
                  <a:pt x="693869" y="2116777"/>
                </a:lnTo>
                <a:lnTo>
                  <a:pt x="665606" y="2113604"/>
                </a:lnTo>
                <a:lnTo>
                  <a:pt x="637661" y="2109478"/>
                </a:lnTo>
                <a:lnTo>
                  <a:pt x="609398" y="2105353"/>
                </a:lnTo>
                <a:lnTo>
                  <a:pt x="581453" y="2100593"/>
                </a:lnTo>
                <a:lnTo>
                  <a:pt x="553825" y="2095199"/>
                </a:lnTo>
                <a:lnTo>
                  <a:pt x="525880" y="2089487"/>
                </a:lnTo>
                <a:lnTo>
                  <a:pt x="498252" y="2083458"/>
                </a:lnTo>
                <a:lnTo>
                  <a:pt x="470624" y="2076476"/>
                </a:lnTo>
                <a:lnTo>
                  <a:pt x="443314" y="2069495"/>
                </a:lnTo>
                <a:lnTo>
                  <a:pt x="416321" y="2061879"/>
                </a:lnTo>
                <a:lnTo>
                  <a:pt x="389011" y="2053629"/>
                </a:lnTo>
                <a:lnTo>
                  <a:pt x="362019" y="2045378"/>
                </a:lnTo>
                <a:lnTo>
                  <a:pt x="335343" y="2036176"/>
                </a:lnTo>
                <a:lnTo>
                  <a:pt x="308668" y="2026656"/>
                </a:lnTo>
                <a:lnTo>
                  <a:pt x="282311" y="2016502"/>
                </a:lnTo>
                <a:lnTo>
                  <a:pt x="255953" y="2006030"/>
                </a:lnTo>
                <a:lnTo>
                  <a:pt x="229913" y="1994923"/>
                </a:lnTo>
                <a:lnTo>
                  <a:pt x="203556" y="1983499"/>
                </a:lnTo>
                <a:lnTo>
                  <a:pt x="177833" y="1971441"/>
                </a:lnTo>
                <a:lnTo>
                  <a:pt x="152429" y="1959065"/>
                </a:lnTo>
                <a:lnTo>
                  <a:pt x="127024" y="1946372"/>
                </a:lnTo>
                <a:lnTo>
                  <a:pt x="101619" y="1933044"/>
                </a:lnTo>
                <a:lnTo>
                  <a:pt x="76532" y="1919399"/>
                </a:lnTo>
                <a:lnTo>
                  <a:pt x="51762" y="1905437"/>
                </a:lnTo>
                <a:lnTo>
                  <a:pt x="27310" y="1890523"/>
                </a:lnTo>
                <a:lnTo>
                  <a:pt x="2858" y="1875291"/>
                </a:lnTo>
                <a:lnTo>
                  <a:pt x="0" y="1888301"/>
                </a:lnTo>
                <a:lnTo>
                  <a:pt x="0" y="1870531"/>
                </a:lnTo>
                <a:lnTo>
                  <a:pt x="952" y="1850222"/>
                </a:lnTo>
                <a:lnTo>
                  <a:pt x="2223" y="1829913"/>
                </a:lnTo>
                <a:lnTo>
                  <a:pt x="3493" y="1809604"/>
                </a:lnTo>
                <a:lnTo>
                  <a:pt x="5398" y="1790247"/>
                </a:lnTo>
                <a:lnTo>
                  <a:pt x="6986" y="1770573"/>
                </a:lnTo>
                <a:lnTo>
                  <a:pt x="9209" y="1750898"/>
                </a:lnTo>
                <a:lnTo>
                  <a:pt x="11749" y="1732176"/>
                </a:lnTo>
                <a:lnTo>
                  <a:pt x="14290" y="1713136"/>
                </a:lnTo>
                <a:lnTo>
                  <a:pt x="17148" y="1694414"/>
                </a:lnTo>
                <a:lnTo>
                  <a:pt x="20006" y="1676009"/>
                </a:lnTo>
                <a:lnTo>
                  <a:pt x="23499" y="1657604"/>
                </a:lnTo>
                <a:lnTo>
                  <a:pt x="26992" y="1639834"/>
                </a:lnTo>
                <a:lnTo>
                  <a:pt x="30486" y="1621746"/>
                </a:lnTo>
                <a:lnTo>
                  <a:pt x="34931" y="1604293"/>
                </a:lnTo>
                <a:lnTo>
                  <a:pt x="38742" y="1586840"/>
                </a:lnTo>
                <a:lnTo>
                  <a:pt x="43188" y="1569704"/>
                </a:lnTo>
                <a:lnTo>
                  <a:pt x="47951" y="1552569"/>
                </a:lnTo>
                <a:lnTo>
                  <a:pt x="52715" y="1536068"/>
                </a:lnTo>
                <a:lnTo>
                  <a:pt x="57796" y="1519249"/>
                </a:lnTo>
                <a:lnTo>
                  <a:pt x="62877" y="1503066"/>
                </a:lnTo>
                <a:lnTo>
                  <a:pt x="68593" y="1486564"/>
                </a:lnTo>
                <a:lnTo>
                  <a:pt x="73991" y="1470698"/>
                </a:lnTo>
                <a:lnTo>
                  <a:pt x="80025" y="1455149"/>
                </a:lnTo>
                <a:lnTo>
                  <a:pt x="86059" y="1439283"/>
                </a:lnTo>
                <a:lnTo>
                  <a:pt x="92410" y="1424051"/>
                </a:lnTo>
                <a:lnTo>
                  <a:pt x="98761" y="1409137"/>
                </a:lnTo>
                <a:lnTo>
                  <a:pt x="105430" y="1393905"/>
                </a:lnTo>
                <a:lnTo>
                  <a:pt x="112098" y="1378990"/>
                </a:lnTo>
                <a:lnTo>
                  <a:pt x="119402" y="1364393"/>
                </a:lnTo>
                <a:lnTo>
                  <a:pt x="126706" y="1350114"/>
                </a:lnTo>
                <a:lnTo>
                  <a:pt x="134010" y="1335834"/>
                </a:lnTo>
                <a:lnTo>
                  <a:pt x="141632" y="1321871"/>
                </a:lnTo>
                <a:lnTo>
                  <a:pt x="149571" y="1307909"/>
                </a:lnTo>
                <a:lnTo>
                  <a:pt x="157510" y="1294264"/>
                </a:lnTo>
                <a:lnTo>
                  <a:pt x="165766" y="1280936"/>
                </a:lnTo>
                <a:lnTo>
                  <a:pt x="174023" y="1267291"/>
                </a:lnTo>
                <a:lnTo>
                  <a:pt x="182597" y="1253963"/>
                </a:lnTo>
                <a:lnTo>
                  <a:pt x="191171" y="1241270"/>
                </a:lnTo>
                <a:lnTo>
                  <a:pt x="200380" y="1228260"/>
                </a:lnTo>
                <a:lnTo>
                  <a:pt x="209589" y="1215884"/>
                </a:lnTo>
                <a:lnTo>
                  <a:pt x="218799" y="1203191"/>
                </a:lnTo>
                <a:lnTo>
                  <a:pt x="228008" y="1191133"/>
                </a:lnTo>
                <a:lnTo>
                  <a:pt x="237852" y="1178757"/>
                </a:lnTo>
                <a:lnTo>
                  <a:pt x="247697" y="1167016"/>
                </a:lnTo>
                <a:lnTo>
                  <a:pt x="257541" y="1155275"/>
                </a:lnTo>
                <a:lnTo>
                  <a:pt x="267703" y="1143533"/>
                </a:lnTo>
                <a:lnTo>
                  <a:pt x="278182" y="1132110"/>
                </a:lnTo>
                <a:lnTo>
                  <a:pt x="288662" y="1120686"/>
                </a:lnTo>
                <a:lnTo>
                  <a:pt x="298824" y="1109579"/>
                </a:lnTo>
                <a:lnTo>
                  <a:pt x="309938" y="1098473"/>
                </a:lnTo>
                <a:lnTo>
                  <a:pt x="320735" y="1087684"/>
                </a:lnTo>
                <a:lnTo>
                  <a:pt x="331850" y="1076895"/>
                </a:lnTo>
                <a:lnTo>
                  <a:pt x="343282" y="1066423"/>
                </a:lnTo>
                <a:lnTo>
                  <a:pt x="354715" y="1055951"/>
                </a:lnTo>
                <a:lnTo>
                  <a:pt x="366147" y="1045797"/>
                </a:lnTo>
                <a:lnTo>
                  <a:pt x="377897" y="1035642"/>
                </a:lnTo>
                <a:lnTo>
                  <a:pt x="389964" y="1025805"/>
                </a:lnTo>
                <a:lnTo>
                  <a:pt x="401714" y="1015968"/>
                </a:lnTo>
                <a:lnTo>
                  <a:pt x="414099" y="1006448"/>
                </a:lnTo>
                <a:lnTo>
                  <a:pt x="426801" y="996928"/>
                </a:lnTo>
                <a:lnTo>
                  <a:pt x="439186" y="987408"/>
                </a:lnTo>
                <a:lnTo>
                  <a:pt x="451571" y="977888"/>
                </a:lnTo>
                <a:lnTo>
                  <a:pt x="477293" y="960118"/>
                </a:lnTo>
                <a:lnTo>
                  <a:pt x="481421" y="957262"/>
                </a:lnTo>
                <a:close/>
                <a:moveTo>
                  <a:pt x="839471" y="0"/>
                </a:moveTo>
                <a:lnTo>
                  <a:pt x="852171" y="0"/>
                </a:lnTo>
                <a:lnTo>
                  <a:pt x="865506" y="0"/>
                </a:lnTo>
                <a:lnTo>
                  <a:pt x="878206" y="636"/>
                </a:lnTo>
                <a:lnTo>
                  <a:pt x="890906" y="1271"/>
                </a:lnTo>
                <a:lnTo>
                  <a:pt x="903288" y="2542"/>
                </a:lnTo>
                <a:lnTo>
                  <a:pt x="915988" y="3813"/>
                </a:lnTo>
                <a:lnTo>
                  <a:pt x="928371" y="5719"/>
                </a:lnTo>
                <a:lnTo>
                  <a:pt x="940436" y="7943"/>
                </a:lnTo>
                <a:lnTo>
                  <a:pt x="952818" y="10167"/>
                </a:lnTo>
                <a:lnTo>
                  <a:pt x="964883" y="12708"/>
                </a:lnTo>
                <a:lnTo>
                  <a:pt x="976631" y="15568"/>
                </a:lnTo>
                <a:lnTo>
                  <a:pt x="988696" y="19062"/>
                </a:lnTo>
                <a:lnTo>
                  <a:pt x="1000443" y="22239"/>
                </a:lnTo>
                <a:lnTo>
                  <a:pt x="1011873" y="26052"/>
                </a:lnTo>
                <a:lnTo>
                  <a:pt x="1023621" y="30182"/>
                </a:lnTo>
                <a:lnTo>
                  <a:pt x="1034733" y="34630"/>
                </a:lnTo>
                <a:lnTo>
                  <a:pt x="1046163" y="39395"/>
                </a:lnTo>
                <a:lnTo>
                  <a:pt x="1057276" y="44161"/>
                </a:lnTo>
                <a:lnTo>
                  <a:pt x="1068388" y="48926"/>
                </a:lnTo>
                <a:lnTo>
                  <a:pt x="1079183" y="54645"/>
                </a:lnTo>
                <a:lnTo>
                  <a:pt x="1089661" y="60046"/>
                </a:lnTo>
                <a:lnTo>
                  <a:pt x="1100456" y="66082"/>
                </a:lnTo>
                <a:lnTo>
                  <a:pt x="1110616" y="72119"/>
                </a:lnTo>
                <a:lnTo>
                  <a:pt x="1120776" y="78790"/>
                </a:lnTo>
                <a:lnTo>
                  <a:pt x="1130936" y="85462"/>
                </a:lnTo>
                <a:lnTo>
                  <a:pt x="1140461" y="92134"/>
                </a:lnTo>
                <a:lnTo>
                  <a:pt x="1150303" y="99123"/>
                </a:lnTo>
                <a:lnTo>
                  <a:pt x="1159828" y="106430"/>
                </a:lnTo>
                <a:lnTo>
                  <a:pt x="1169353" y="114055"/>
                </a:lnTo>
                <a:lnTo>
                  <a:pt x="1178561" y="121680"/>
                </a:lnTo>
                <a:lnTo>
                  <a:pt x="1187133" y="129623"/>
                </a:lnTo>
                <a:lnTo>
                  <a:pt x="1196023" y="137883"/>
                </a:lnTo>
                <a:lnTo>
                  <a:pt x="1204596" y="146143"/>
                </a:lnTo>
                <a:lnTo>
                  <a:pt x="1213168" y="155039"/>
                </a:lnTo>
                <a:lnTo>
                  <a:pt x="1221106" y="163299"/>
                </a:lnTo>
                <a:lnTo>
                  <a:pt x="1229043" y="172513"/>
                </a:lnTo>
                <a:lnTo>
                  <a:pt x="1236981" y="181726"/>
                </a:lnTo>
                <a:lnTo>
                  <a:pt x="1244283" y="190939"/>
                </a:lnTo>
                <a:lnTo>
                  <a:pt x="1251586" y="200153"/>
                </a:lnTo>
                <a:lnTo>
                  <a:pt x="1258888" y="210001"/>
                </a:lnTo>
                <a:lnTo>
                  <a:pt x="1265556" y="219850"/>
                </a:lnTo>
                <a:lnTo>
                  <a:pt x="1272223" y="230017"/>
                </a:lnTo>
                <a:lnTo>
                  <a:pt x="1278256" y="240183"/>
                </a:lnTo>
                <a:lnTo>
                  <a:pt x="1284606" y="250667"/>
                </a:lnTo>
                <a:lnTo>
                  <a:pt x="1290321" y="261151"/>
                </a:lnTo>
                <a:lnTo>
                  <a:pt x="1296353" y="271953"/>
                </a:lnTo>
                <a:lnTo>
                  <a:pt x="1301433" y="282755"/>
                </a:lnTo>
                <a:lnTo>
                  <a:pt x="1306831" y="293239"/>
                </a:lnTo>
                <a:lnTo>
                  <a:pt x="1311593" y="304359"/>
                </a:lnTo>
                <a:lnTo>
                  <a:pt x="1316356" y="315796"/>
                </a:lnTo>
                <a:lnTo>
                  <a:pt x="1320483" y="327234"/>
                </a:lnTo>
                <a:lnTo>
                  <a:pt x="1324293" y="338671"/>
                </a:lnTo>
                <a:lnTo>
                  <a:pt x="1328421" y="350426"/>
                </a:lnTo>
                <a:lnTo>
                  <a:pt x="1331913" y="362181"/>
                </a:lnTo>
                <a:lnTo>
                  <a:pt x="1335088" y="373936"/>
                </a:lnTo>
                <a:lnTo>
                  <a:pt x="1337946" y="386009"/>
                </a:lnTo>
                <a:lnTo>
                  <a:pt x="1340803" y="398081"/>
                </a:lnTo>
                <a:lnTo>
                  <a:pt x="1343026" y="410472"/>
                </a:lnTo>
                <a:lnTo>
                  <a:pt x="1344931" y="422862"/>
                </a:lnTo>
                <a:lnTo>
                  <a:pt x="1346518" y="435252"/>
                </a:lnTo>
                <a:lnTo>
                  <a:pt x="1348106" y="447643"/>
                </a:lnTo>
                <a:lnTo>
                  <a:pt x="1349058" y="460033"/>
                </a:lnTo>
                <a:lnTo>
                  <a:pt x="1350011" y="472741"/>
                </a:lnTo>
                <a:lnTo>
                  <a:pt x="1350646" y="485449"/>
                </a:lnTo>
                <a:lnTo>
                  <a:pt x="1350963" y="498475"/>
                </a:lnTo>
                <a:lnTo>
                  <a:pt x="1350646" y="513407"/>
                </a:lnTo>
                <a:lnTo>
                  <a:pt x="1349693" y="528975"/>
                </a:lnTo>
                <a:lnTo>
                  <a:pt x="1348423" y="543907"/>
                </a:lnTo>
                <a:lnTo>
                  <a:pt x="1347153" y="558521"/>
                </a:lnTo>
                <a:lnTo>
                  <a:pt x="1345248" y="573453"/>
                </a:lnTo>
                <a:lnTo>
                  <a:pt x="1342708" y="588067"/>
                </a:lnTo>
                <a:lnTo>
                  <a:pt x="1339851" y="602682"/>
                </a:lnTo>
                <a:lnTo>
                  <a:pt x="1336358" y="616660"/>
                </a:lnTo>
                <a:lnTo>
                  <a:pt x="1332866" y="631275"/>
                </a:lnTo>
                <a:lnTo>
                  <a:pt x="1328738" y="645254"/>
                </a:lnTo>
                <a:lnTo>
                  <a:pt x="1324293" y="658915"/>
                </a:lnTo>
                <a:lnTo>
                  <a:pt x="1319531" y="672576"/>
                </a:lnTo>
                <a:lnTo>
                  <a:pt x="1314133" y="685920"/>
                </a:lnTo>
                <a:lnTo>
                  <a:pt x="1308418" y="699263"/>
                </a:lnTo>
                <a:lnTo>
                  <a:pt x="1302386" y="712607"/>
                </a:lnTo>
                <a:lnTo>
                  <a:pt x="1296353" y="725315"/>
                </a:lnTo>
                <a:lnTo>
                  <a:pt x="1289368" y="738023"/>
                </a:lnTo>
                <a:lnTo>
                  <a:pt x="1282383" y="750413"/>
                </a:lnTo>
                <a:lnTo>
                  <a:pt x="1275081" y="762486"/>
                </a:lnTo>
                <a:lnTo>
                  <a:pt x="1267143" y="774559"/>
                </a:lnTo>
                <a:lnTo>
                  <a:pt x="1259206" y="786313"/>
                </a:lnTo>
                <a:lnTo>
                  <a:pt x="1250633" y="797751"/>
                </a:lnTo>
                <a:lnTo>
                  <a:pt x="1242061" y="809188"/>
                </a:lnTo>
                <a:lnTo>
                  <a:pt x="1232853" y="819990"/>
                </a:lnTo>
                <a:lnTo>
                  <a:pt x="1223963" y="830792"/>
                </a:lnTo>
                <a:lnTo>
                  <a:pt x="1214121" y="841276"/>
                </a:lnTo>
                <a:lnTo>
                  <a:pt x="1204278" y="851442"/>
                </a:lnTo>
                <a:lnTo>
                  <a:pt x="1193801" y="860974"/>
                </a:lnTo>
                <a:lnTo>
                  <a:pt x="1183323" y="870822"/>
                </a:lnTo>
                <a:lnTo>
                  <a:pt x="1172528" y="880036"/>
                </a:lnTo>
                <a:lnTo>
                  <a:pt x="1161733" y="889249"/>
                </a:lnTo>
                <a:lnTo>
                  <a:pt x="1150303" y="897827"/>
                </a:lnTo>
                <a:lnTo>
                  <a:pt x="1134746" y="909264"/>
                </a:lnTo>
                <a:lnTo>
                  <a:pt x="1118236" y="920066"/>
                </a:lnTo>
                <a:lnTo>
                  <a:pt x="1101408" y="929915"/>
                </a:lnTo>
                <a:lnTo>
                  <a:pt x="1084581" y="939446"/>
                </a:lnTo>
                <a:lnTo>
                  <a:pt x="1066801" y="948342"/>
                </a:lnTo>
                <a:lnTo>
                  <a:pt x="1048703" y="956602"/>
                </a:lnTo>
                <a:lnTo>
                  <a:pt x="1040131" y="960414"/>
                </a:lnTo>
                <a:lnTo>
                  <a:pt x="1030606" y="963909"/>
                </a:lnTo>
                <a:lnTo>
                  <a:pt x="1021398" y="967722"/>
                </a:lnTo>
                <a:lnTo>
                  <a:pt x="1011873" y="970899"/>
                </a:lnTo>
                <a:lnTo>
                  <a:pt x="1002348" y="973758"/>
                </a:lnTo>
                <a:lnTo>
                  <a:pt x="993141" y="976617"/>
                </a:lnTo>
                <a:lnTo>
                  <a:pt x="983616" y="979794"/>
                </a:lnTo>
                <a:lnTo>
                  <a:pt x="973773" y="982018"/>
                </a:lnTo>
                <a:lnTo>
                  <a:pt x="963931" y="984560"/>
                </a:lnTo>
                <a:lnTo>
                  <a:pt x="954088" y="986466"/>
                </a:lnTo>
                <a:lnTo>
                  <a:pt x="944246" y="988372"/>
                </a:lnTo>
                <a:lnTo>
                  <a:pt x="934403" y="990596"/>
                </a:lnTo>
                <a:lnTo>
                  <a:pt x="924561" y="991867"/>
                </a:lnTo>
                <a:lnTo>
                  <a:pt x="914401" y="993455"/>
                </a:lnTo>
                <a:lnTo>
                  <a:pt x="904241" y="994409"/>
                </a:lnTo>
                <a:lnTo>
                  <a:pt x="893763" y="995362"/>
                </a:lnTo>
                <a:lnTo>
                  <a:pt x="883603" y="995997"/>
                </a:lnTo>
                <a:lnTo>
                  <a:pt x="873126" y="996632"/>
                </a:lnTo>
                <a:lnTo>
                  <a:pt x="862648" y="996950"/>
                </a:lnTo>
                <a:lnTo>
                  <a:pt x="852171" y="996950"/>
                </a:lnTo>
                <a:lnTo>
                  <a:pt x="840423" y="996950"/>
                </a:lnTo>
                <a:lnTo>
                  <a:pt x="828358" y="996315"/>
                </a:lnTo>
                <a:lnTo>
                  <a:pt x="816293" y="995679"/>
                </a:lnTo>
                <a:lnTo>
                  <a:pt x="804546" y="994726"/>
                </a:lnTo>
                <a:lnTo>
                  <a:pt x="792798" y="993455"/>
                </a:lnTo>
                <a:lnTo>
                  <a:pt x="781368" y="992185"/>
                </a:lnTo>
                <a:lnTo>
                  <a:pt x="769621" y="990278"/>
                </a:lnTo>
                <a:lnTo>
                  <a:pt x="758191" y="988054"/>
                </a:lnTo>
                <a:lnTo>
                  <a:pt x="746761" y="985831"/>
                </a:lnTo>
                <a:lnTo>
                  <a:pt x="735331" y="983289"/>
                </a:lnTo>
                <a:lnTo>
                  <a:pt x="724218" y="980430"/>
                </a:lnTo>
                <a:lnTo>
                  <a:pt x="713106" y="977253"/>
                </a:lnTo>
                <a:lnTo>
                  <a:pt x="702311" y="973758"/>
                </a:lnTo>
                <a:lnTo>
                  <a:pt x="691198" y="970263"/>
                </a:lnTo>
                <a:lnTo>
                  <a:pt x="680721" y="966768"/>
                </a:lnTo>
                <a:lnTo>
                  <a:pt x="670243" y="962321"/>
                </a:lnTo>
                <a:lnTo>
                  <a:pt x="659448" y="958190"/>
                </a:lnTo>
                <a:lnTo>
                  <a:pt x="648971" y="953425"/>
                </a:lnTo>
                <a:lnTo>
                  <a:pt x="638811" y="948659"/>
                </a:lnTo>
                <a:lnTo>
                  <a:pt x="628651" y="943894"/>
                </a:lnTo>
                <a:lnTo>
                  <a:pt x="618491" y="938493"/>
                </a:lnTo>
                <a:lnTo>
                  <a:pt x="608648" y="933410"/>
                </a:lnTo>
                <a:lnTo>
                  <a:pt x="599123" y="927373"/>
                </a:lnTo>
                <a:lnTo>
                  <a:pt x="589281" y="921655"/>
                </a:lnTo>
                <a:lnTo>
                  <a:pt x="579756" y="915618"/>
                </a:lnTo>
                <a:lnTo>
                  <a:pt x="570548" y="909264"/>
                </a:lnTo>
                <a:lnTo>
                  <a:pt x="561023" y="902910"/>
                </a:lnTo>
                <a:lnTo>
                  <a:pt x="552133" y="895921"/>
                </a:lnTo>
                <a:lnTo>
                  <a:pt x="543561" y="889249"/>
                </a:lnTo>
                <a:lnTo>
                  <a:pt x="534671" y="881942"/>
                </a:lnTo>
                <a:lnTo>
                  <a:pt x="526098" y="874952"/>
                </a:lnTo>
                <a:lnTo>
                  <a:pt x="517526" y="867328"/>
                </a:lnTo>
                <a:lnTo>
                  <a:pt x="508318" y="858750"/>
                </a:lnTo>
                <a:lnTo>
                  <a:pt x="499428" y="849854"/>
                </a:lnTo>
                <a:lnTo>
                  <a:pt x="490538" y="840958"/>
                </a:lnTo>
                <a:lnTo>
                  <a:pt x="481648" y="831427"/>
                </a:lnTo>
                <a:lnTo>
                  <a:pt x="473711" y="821896"/>
                </a:lnTo>
                <a:lnTo>
                  <a:pt x="465456" y="812047"/>
                </a:lnTo>
                <a:lnTo>
                  <a:pt x="457518" y="801881"/>
                </a:lnTo>
                <a:lnTo>
                  <a:pt x="449898" y="791714"/>
                </a:lnTo>
                <a:lnTo>
                  <a:pt x="442596" y="781548"/>
                </a:lnTo>
                <a:lnTo>
                  <a:pt x="435293" y="770746"/>
                </a:lnTo>
                <a:lnTo>
                  <a:pt x="428626" y="759944"/>
                </a:lnTo>
                <a:lnTo>
                  <a:pt x="421958" y="749142"/>
                </a:lnTo>
                <a:lnTo>
                  <a:pt x="415608" y="738023"/>
                </a:lnTo>
                <a:lnTo>
                  <a:pt x="409576" y="726585"/>
                </a:lnTo>
                <a:lnTo>
                  <a:pt x="403861" y="715148"/>
                </a:lnTo>
                <a:lnTo>
                  <a:pt x="398463" y="703393"/>
                </a:lnTo>
                <a:lnTo>
                  <a:pt x="393383" y="691638"/>
                </a:lnTo>
                <a:lnTo>
                  <a:pt x="388303" y="679566"/>
                </a:lnTo>
                <a:lnTo>
                  <a:pt x="383858" y="667493"/>
                </a:lnTo>
                <a:lnTo>
                  <a:pt x="379731" y="655420"/>
                </a:lnTo>
                <a:lnTo>
                  <a:pt x="375603" y="643030"/>
                </a:lnTo>
                <a:lnTo>
                  <a:pt x="372111" y="630322"/>
                </a:lnTo>
                <a:lnTo>
                  <a:pt x="368936" y="617614"/>
                </a:lnTo>
                <a:lnTo>
                  <a:pt x="365443" y="604588"/>
                </a:lnTo>
                <a:lnTo>
                  <a:pt x="362903" y="591880"/>
                </a:lnTo>
                <a:lnTo>
                  <a:pt x="360681" y="578854"/>
                </a:lnTo>
                <a:lnTo>
                  <a:pt x="358776" y="565828"/>
                </a:lnTo>
                <a:lnTo>
                  <a:pt x="357188" y="552485"/>
                </a:lnTo>
                <a:lnTo>
                  <a:pt x="355601" y="539141"/>
                </a:lnTo>
                <a:lnTo>
                  <a:pt x="354648" y="525480"/>
                </a:lnTo>
                <a:lnTo>
                  <a:pt x="354331" y="511819"/>
                </a:lnTo>
                <a:lnTo>
                  <a:pt x="354013" y="498475"/>
                </a:lnTo>
                <a:lnTo>
                  <a:pt x="354331" y="485449"/>
                </a:lnTo>
                <a:lnTo>
                  <a:pt x="354648" y="472741"/>
                </a:lnTo>
                <a:lnTo>
                  <a:pt x="355601" y="460033"/>
                </a:lnTo>
                <a:lnTo>
                  <a:pt x="356871" y="447643"/>
                </a:lnTo>
                <a:lnTo>
                  <a:pt x="358141" y="434935"/>
                </a:lnTo>
                <a:lnTo>
                  <a:pt x="360046" y="422544"/>
                </a:lnTo>
                <a:lnTo>
                  <a:pt x="361951" y="410472"/>
                </a:lnTo>
                <a:lnTo>
                  <a:pt x="364173" y="397763"/>
                </a:lnTo>
                <a:lnTo>
                  <a:pt x="366713" y="385691"/>
                </a:lnTo>
                <a:lnTo>
                  <a:pt x="369888" y="373936"/>
                </a:lnTo>
                <a:lnTo>
                  <a:pt x="373063" y="361863"/>
                </a:lnTo>
                <a:lnTo>
                  <a:pt x="376556" y="350108"/>
                </a:lnTo>
                <a:lnTo>
                  <a:pt x="380683" y="338671"/>
                </a:lnTo>
                <a:lnTo>
                  <a:pt x="384493" y="326916"/>
                </a:lnTo>
                <a:lnTo>
                  <a:pt x="388621" y="315796"/>
                </a:lnTo>
                <a:lnTo>
                  <a:pt x="393383" y="304359"/>
                </a:lnTo>
                <a:lnTo>
                  <a:pt x="398146" y="293239"/>
                </a:lnTo>
                <a:lnTo>
                  <a:pt x="403543" y="282755"/>
                </a:lnTo>
                <a:lnTo>
                  <a:pt x="408623" y="271636"/>
                </a:lnTo>
                <a:lnTo>
                  <a:pt x="414656" y="261151"/>
                </a:lnTo>
                <a:lnTo>
                  <a:pt x="420371" y="250667"/>
                </a:lnTo>
                <a:lnTo>
                  <a:pt x="426721" y="240183"/>
                </a:lnTo>
                <a:lnTo>
                  <a:pt x="432753" y="230017"/>
                </a:lnTo>
                <a:lnTo>
                  <a:pt x="439421" y="219850"/>
                </a:lnTo>
                <a:lnTo>
                  <a:pt x="446088" y="210001"/>
                </a:lnTo>
                <a:lnTo>
                  <a:pt x="453391" y="200153"/>
                </a:lnTo>
                <a:lnTo>
                  <a:pt x="460693" y="190939"/>
                </a:lnTo>
                <a:lnTo>
                  <a:pt x="467996" y="181408"/>
                </a:lnTo>
                <a:lnTo>
                  <a:pt x="475933" y="172195"/>
                </a:lnTo>
                <a:lnTo>
                  <a:pt x="483871" y="163299"/>
                </a:lnTo>
                <a:lnTo>
                  <a:pt x="491808" y="154403"/>
                </a:lnTo>
                <a:lnTo>
                  <a:pt x="500381" y="146143"/>
                </a:lnTo>
                <a:lnTo>
                  <a:pt x="508953" y="137565"/>
                </a:lnTo>
                <a:lnTo>
                  <a:pt x="517526" y="129305"/>
                </a:lnTo>
                <a:lnTo>
                  <a:pt x="526416" y="121680"/>
                </a:lnTo>
                <a:lnTo>
                  <a:pt x="535623" y="113738"/>
                </a:lnTo>
                <a:lnTo>
                  <a:pt x="545148" y="106113"/>
                </a:lnTo>
                <a:lnTo>
                  <a:pt x="554673" y="99123"/>
                </a:lnTo>
                <a:lnTo>
                  <a:pt x="564516" y="92134"/>
                </a:lnTo>
                <a:lnTo>
                  <a:pt x="574041" y="85462"/>
                </a:lnTo>
                <a:lnTo>
                  <a:pt x="584201" y="78473"/>
                </a:lnTo>
                <a:lnTo>
                  <a:pt x="594361" y="72119"/>
                </a:lnTo>
                <a:lnTo>
                  <a:pt x="604838" y="66082"/>
                </a:lnTo>
                <a:lnTo>
                  <a:pt x="615316" y="60046"/>
                </a:lnTo>
                <a:lnTo>
                  <a:pt x="625793" y="54645"/>
                </a:lnTo>
                <a:lnTo>
                  <a:pt x="636906" y="48926"/>
                </a:lnTo>
                <a:lnTo>
                  <a:pt x="647701" y="44161"/>
                </a:lnTo>
                <a:lnTo>
                  <a:pt x="658813" y="39395"/>
                </a:lnTo>
                <a:lnTo>
                  <a:pt x="670243" y="34630"/>
                </a:lnTo>
                <a:lnTo>
                  <a:pt x="681356" y="30182"/>
                </a:lnTo>
                <a:lnTo>
                  <a:pt x="693103" y="26052"/>
                </a:lnTo>
                <a:lnTo>
                  <a:pt x="704533" y="22239"/>
                </a:lnTo>
                <a:lnTo>
                  <a:pt x="716281" y="19062"/>
                </a:lnTo>
                <a:lnTo>
                  <a:pt x="728346" y="15568"/>
                </a:lnTo>
                <a:lnTo>
                  <a:pt x="740093" y="12708"/>
                </a:lnTo>
                <a:lnTo>
                  <a:pt x="752158" y="10167"/>
                </a:lnTo>
                <a:lnTo>
                  <a:pt x="764541" y="7625"/>
                </a:lnTo>
                <a:lnTo>
                  <a:pt x="776606" y="5719"/>
                </a:lnTo>
                <a:lnTo>
                  <a:pt x="788988" y="3813"/>
                </a:lnTo>
                <a:lnTo>
                  <a:pt x="801688" y="2542"/>
                </a:lnTo>
                <a:lnTo>
                  <a:pt x="814071" y="1271"/>
                </a:lnTo>
                <a:lnTo>
                  <a:pt x="826771" y="636"/>
                </a:lnTo>
                <a:lnTo>
                  <a:pt x="839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9" name="MH_Other_10"/>
          <p:cNvSpPr/>
          <p:nvPr>
            <p:custDataLst>
              <p:tags r:id="rId12"/>
            </p:custDataLst>
          </p:nvPr>
        </p:nvSpPr>
        <p:spPr bwMode="auto">
          <a:xfrm>
            <a:off x="7669213" y="4313193"/>
            <a:ext cx="182563" cy="341312"/>
          </a:xfrm>
          <a:custGeom>
            <a:avLst/>
            <a:gdLst>
              <a:gd name="T0" fmla="*/ 134485 w 2938"/>
              <a:gd name="T1" fmla="*/ 2420 h 5511"/>
              <a:gd name="T2" fmla="*/ 89887 w 2938"/>
              <a:gd name="T3" fmla="*/ 15901 h 5511"/>
              <a:gd name="T4" fmla="*/ 51858 w 2938"/>
              <a:gd name="T5" fmla="*/ 41481 h 5511"/>
              <a:gd name="T6" fmla="*/ 22817 w 2938"/>
              <a:gd name="T7" fmla="*/ 77085 h 5511"/>
              <a:gd name="T8" fmla="*/ 4840 w 2938"/>
              <a:gd name="T9" fmla="*/ 119257 h 5511"/>
              <a:gd name="T10" fmla="*/ 0 w 2938"/>
              <a:gd name="T11" fmla="*/ 1746336 h 5511"/>
              <a:gd name="T12" fmla="*/ 4840 w 2938"/>
              <a:gd name="T13" fmla="*/ 1786089 h 5511"/>
              <a:gd name="T14" fmla="*/ 22817 w 2938"/>
              <a:gd name="T15" fmla="*/ 1828606 h 5511"/>
              <a:gd name="T16" fmla="*/ 51858 w 2938"/>
              <a:gd name="T17" fmla="*/ 1863865 h 5511"/>
              <a:gd name="T18" fmla="*/ 89887 w 2938"/>
              <a:gd name="T19" fmla="*/ 1889445 h 5511"/>
              <a:gd name="T20" fmla="*/ 134485 w 2938"/>
              <a:gd name="T21" fmla="*/ 1903272 h 5511"/>
              <a:gd name="T22" fmla="*/ 864989 w 2938"/>
              <a:gd name="T23" fmla="*/ 1905000 h 5511"/>
              <a:gd name="T24" fmla="*/ 911316 w 2938"/>
              <a:gd name="T25" fmla="*/ 1895667 h 5511"/>
              <a:gd name="T26" fmla="*/ 952111 w 2938"/>
              <a:gd name="T27" fmla="*/ 1873544 h 5511"/>
              <a:gd name="T28" fmla="*/ 984263 w 2938"/>
              <a:gd name="T29" fmla="*/ 1841396 h 5511"/>
              <a:gd name="T30" fmla="*/ 1006043 w 2938"/>
              <a:gd name="T31" fmla="*/ 1800953 h 5511"/>
              <a:gd name="T32" fmla="*/ 1015377 w 2938"/>
              <a:gd name="T33" fmla="*/ 1754633 h 5511"/>
              <a:gd name="T34" fmla="*/ 1013994 w 2938"/>
              <a:gd name="T35" fmla="*/ 134812 h 5511"/>
              <a:gd name="T36" fmla="*/ 999820 w 2938"/>
              <a:gd name="T37" fmla="*/ 90220 h 5511"/>
              <a:gd name="T38" fmla="*/ 974237 w 2938"/>
              <a:gd name="T39" fmla="*/ 52542 h 5511"/>
              <a:gd name="T40" fmla="*/ 938973 w 2938"/>
              <a:gd name="T41" fmla="*/ 23160 h 5511"/>
              <a:gd name="T42" fmla="*/ 896450 w 2938"/>
              <a:gd name="T43" fmla="*/ 5531 h 5511"/>
              <a:gd name="T44" fmla="*/ 412789 w 2938"/>
              <a:gd name="T45" fmla="*/ 127553 h 5511"/>
              <a:gd name="T46" fmla="*/ 615380 w 2938"/>
              <a:gd name="T47" fmla="*/ 129973 h 5511"/>
              <a:gd name="T48" fmla="*/ 629209 w 2938"/>
              <a:gd name="T49" fmla="*/ 141034 h 5511"/>
              <a:gd name="T50" fmla="*/ 635086 w 2938"/>
              <a:gd name="T51" fmla="*/ 159009 h 5511"/>
              <a:gd name="T52" fmla="*/ 630938 w 2938"/>
              <a:gd name="T53" fmla="*/ 174219 h 5511"/>
              <a:gd name="T54" fmla="*/ 618146 w 2938"/>
              <a:gd name="T55" fmla="*/ 187009 h 5511"/>
              <a:gd name="T56" fmla="*/ 412789 w 2938"/>
              <a:gd name="T57" fmla="*/ 190811 h 5511"/>
              <a:gd name="T58" fmla="*/ 397577 w 2938"/>
              <a:gd name="T59" fmla="*/ 187009 h 5511"/>
              <a:gd name="T60" fmla="*/ 384440 w 2938"/>
              <a:gd name="T61" fmla="*/ 174219 h 5511"/>
              <a:gd name="T62" fmla="*/ 380637 w 2938"/>
              <a:gd name="T63" fmla="*/ 159009 h 5511"/>
              <a:gd name="T64" fmla="*/ 386168 w 2938"/>
              <a:gd name="T65" fmla="*/ 141034 h 5511"/>
              <a:gd name="T66" fmla="*/ 400343 w 2938"/>
              <a:gd name="T67" fmla="*/ 129973 h 5511"/>
              <a:gd name="T68" fmla="*/ 507516 w 2938"/>
              <a:gd name="T69" fmla="*/ 1841742 h 5511"/>
              <a:gd name="T70" fmla="*/ 479513 w 2938"/>
              <a:gd name="T71" fmla="*/ 1837594 h 5511"/>
              <a:gd name="T72" fmla="*/ 454275 w 2938"/>
              <a:gd name="T73" fmla="*/ 1825495 h 5511"/>
              <a:gd name="T74" fmla="*/ 434223 w 2938"/>
              <a:gd name="T75" fmla="*/ 1806829 h 5511"/>
              <a:gd name="T76" fmla="*/ 420049 w 2938"/>
              <a:gd name="T77" fmla="*/ 1783323 h 5511"/>
              <a:gd name="T78" fmla="*/ 413134 w 2938"/>
              <a:gd name="T79" fmla="*/ 1756015 h 5511"/>
              <a:gd name="T80" fmla="*/ 413826 w 2938"/>
              <a:gd name="T81" fmla="*/ 1731818 h 5511"/>
              <a:gd name="T82" fmla="*/ 422123 w 2938"/>
              <a:gd name="T83" fmla="*/ 1704856 h 5511"/>
              <a:gd name="T84" fmla="*/ 437335 w 2938"/>
              <a:gd name="T85" fmla="*/ 1682387 h 5511"/>
              <a:gd name="T86" fmla="*/ 458078 w 2938"/>
              <a:gd name="T87" fmla="*/ 1665103 h 5511"/>
              <a:gd name="T88" fmla="*/ 483661 w 2938"/>
              <a:gd name="T89" fmla="*/ 1654042 h 5511"/>
              <a:gd name="T90" fmla="*/ 507516 w 2938"/>
              <a:gd name="T91" fmla="*/ 1651277 h 5511"/>
              <a:gd name="T92" fmla="*/ 536210 w 2938"/>
              <a:gd name="T93" fmla="*/ 1655425 h 5511"/>
              <a:gd name="T94" fmla="*/ 561102 w 2938"/>
              <a:gd name="T95" fmla="*/ 1667523 h 5511"/>
              <a:gd name="T96" fmla="*/ 581154 w 2938"/>
              <a:gd name="T97" fmla="*/ 1685498 h 5511"/>
              <a:gd name="T98" fmla="*/ 595674 w 2938"/>
              <a:gd name="T99" fmla="*/ 1709349 h 5511"/>
              <a:gd name="T100" fmla="*/ 602589 w 2938"/>
              <a:gd name="T101" fmla="*/ 1737003 h 5511"/>
              <a:gd name="T102" fmla="*/ 601897 w 2938"/>
              <a:gd name="T103" fmla="*/ 1761200 h 5511"/>
              <a:gd name="T104" fmla="*/ 593600 w 2938"/>
              <a:gd name="T105" fmla="*/ 1787817 h 5511"/>
              <a:gd name="T106" fmla="*/ 578388 w 2938"/>
              <a:gd name="T107" fmla="*/ 1810631 h 5511"/>
              <a:gd name="T108" fmla="*/ 556954 w 2938"/>
              <a:gd name="T109" fmla="*/ 1827915 h 5511"/>
              <a:gd name="T110" fmla="*/ 531370 w 2938"/>
              <a:gd name="T111" fmla="*/ 1838631 h 5511"/>
              <a:gd name="T112" fmla="*/ 952456 w 2938"/>
              <a:gd name="T113" fmla="*/ 1587673 h 55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38" h="5511">
                <a:moveTo>
                  <a:pt x="2479" y="0"/>
                </a:moveTo>
                <a:lnTo>
                  <a:pt x="458" y="0"/>
                </a:lnTo>
                <a:lnTo>
                  <a:pt x="435" y="1"/>
                </a:lnTo>
                <a:lnTo>
                  <a:pt x="412" y="3"/>
                </a:lnTo>
                <a:lnTo>
                  <a:pt x="389" y="7"/>
                </a:lnTo>
                <a:lnTo>
                  <a:pt x="366" y="11"/>
                </a:lnTo>
                <a:lnTo>
                  <a:pt x="345" y="16"/>
                </a:lnTo>
                <a:lnTo>
                  <a:pt x="322" y="22"/>
                </a:lnTo>
                <a:lnTo>
                  <a:pt x="301" y="29"/>
                </a:lnTo>
                <a:lnTo>
                  <a:pt x="281" y="37"/>
                </a:lnTo>
                <a:lnTo>
                  <a:pt x="260" y="46"/>
                </a:lnTo>
                <a:lnTo>
                  <a:pt x="240" y="56"/>
                </a:lnTo>
                <a:lnTo>
                  <a:pt x="221" y="67"/>
                </a:lnTo>
                <a:lnTo>
                  <a:pt x="203" y="80"/>
                </a:lnTo>
                <a:lnTo>
                  <a:pt x="184" y="93"/>
                </a:lnTo>
                <a:lnTo>
                  <a:pt x="167" y="106"/>
                </a:lnTo>
                <a:lnTo>
                  <a:pt x="150" y="120"/>
                </a:lnTo>
                <a:lnTo>
                  <a:pt x="135" y="135"/>
                </a:lnTo>
                <a:lnTo>
                  <a:pt x="119" y="152"/>
                </a:lnTo>
                <a:lnTo>
                  <a:pt x="104" y="169"/>
                </a:lnTo>
                <a:lnTo>
                  <a:pt x="91" y="186"/>
                </a:lnTo>
                <a:lnTo>
                  <a:pt x="78" y="203"/>
                </a:lnTo>
                <a:lnTo>
                  <a:pt x="66" y="223"/>
                </a:lnTo>
                <a:lnTo>
                  <a:pt x="55" y="242"/>
                </a:lnTo>
                <a:lnTo>
                  <a:pt x="45" y="261"/>
                </a:lnTo>
                <a:lnTo>
                  <a:pt x="35" y="281"/>
                </a:lnTo>
                <a:lnTo>
                  <a:pt x="27" y="303"/>
                </a:lnTo>
                <a:lnTo>
                  <a:pt x="20" y="324"/>
                </a:lnTo>
                <a:lnTo>
                  <a:pt x="14" y="345"/>
                </a:lnTo>
                <a:lnTo>
                  <a:pt x="9" y="368"/>
                </a:lnTo>
                <a:lnTo>
                  <a:pt x="5" y="390"/>
                </a:lnTo>
                <a:lnTo>
                  <a:pt x="2" y="413"/>
                </a:lnTo>
                <a:lnTo>
                  <a:pt x="0" y="437"/>
                </a:lnTo>
                <a:lnTo>
                  <a:pt x="0" y="460"/>
                </a:lnTo>
                <a:lnTo>
                  <a:pt x="0" y="5052"/>
                </a:lnTo>
                <a:lnTo>
                  <a:pt x="0" y="5076"/>
                </a:lnTo>
                <a:lnTo>
                  <a:pt x="2" y="5099"/>
                </a:lnTo>
                <a:lnTo>
                  <a:pt x="5" y="5122"/>
                </a:lnTo>
                <a:lnTo>
                  <a:pt x="9" y="5144"/>
                </a:lnTo>
                <a:lnTo>
                  <a:pt x="14" y="5167"/>
                </a:lnTo>
                <a:lnTo>
                  <a:pt x="20" y="5189"/>
                </a:lnTo>
                <a:lnTo>
                  <a:pt x="27" y="5210"/>
                </a:lnTo>
                <a:lnTo>
                  <a:pt x="35" y="5230"/>
                </a:lnTo>
                <a:lnTo>
                  <a:pt x="45" y="5251"/>
                </a:lnTo>
                <a:lnTo>
                  <a:pt x="55" y="5271"/>
                </a:lnTo>
                <a:lnTo>
                  <a:pt x="66" y="5290"/>
                </a:lnTo>
                <a:lnTo>
                  <a:pt x="78" y="5309"/>
                </a:lnTo>
                <a:lnTo>
                  <a:pt x="91" y="5327"/>
                </a:lnTo>
                <a:lnTo>
                  <a:pt x="104" y="5344"/>
                </a:lnTo>
                <a:lnTo>
                  <a:pt x="119" y="5360"/>
                </a:lnTo>
                <a:lnTo>
                  <a:pt x="135" y="5377"/>
                </a:lnTo>
                <a:lnTo>
                  <a:pt x="150" y="5392"/>
                </a:lnTo>
                <a:lnTo>
                  <a:pt x="167" y="5406"/>
                </a:lnTo>
                <a:lnTo>
                  <a:pt x="184" y="5420"/>
                </a:lnTo>
                <a:lnTo>
                  <a:pt x="203" y="5433"/>
                </a:lnTo>
                <a:lnTo>
                  <a:pt x="221" y="5445"/>
                </a:lnTo>
                <a:lnTo>
                  <a:pt x="240" y="5456"/>
                </a:lnTo>
                <a:lnTo>
                  <a:pt x="260" y="5466"/>
                </a:lnTo>
                <a:lnTo>
                  <a:pt x="281" y="5475"/>
                </a:lnTo>
                <a:lnTo>
                  <a:pt x="301" y="5484"/>
                </a:lnTo>
                <a:lnTo>
                  <a:pt x="322" y="5491"/>
                </a:lnTo>
                <a:lnTo>
                  <a:pt x="345" y="5497"/>
                </a:lnTo>
                <a:lnTo>
                  <a:pt x="366" y="5502"/>
                </a:lnTo>
                <a:lnTo>
                  <a:pt x="389" y="5506"/>
                </a:lnTo>
                <a:lnTo>
                  <a:pt x="412" y="5509"/>
                </a:lnTo>
                <a:lnTo>
                  <a:pt x="435" y="5511"/>
                </a:lnTo>
                <a:lnTo>
                  <a:pt x="458" y="5511"/>
                </a:lnTo>
                <a:lnTo>
                  <a:pt x="2479" y="5511"/>
                </a:lnTo>
                <a:lnTo>
                  <a:pt x="2502" y="5511"/>
                </a:lnTo>
                <a:lnTo>
                  <a:pt x="2525" y="5509"/>
                </a:lnTo>
                <a:lnTo>
                  <a:pt x="2549" y="5506"/>
                </a:lnTo>
                <a:lnTo>
                  <a:pt x="2571" y="5502"/>
                </a:lnTo>
                <a:lnTo>
                  <a:pt x="2593" y="5497"/>
                </a:lnTo>
                <a:lnTo>
                  <a:pt x="2615" y="5491"/>
                </a:lnTo>
                <a:lnTo>
                  <a:pt x="2636" y="5484"/>
                </a:lnTo>
                <a:lnTo>
                  <a:pt x="2657" y="5475"/>
                </a:lnTo>
                <a:lnTo>
                  <a:pt x="2677" y="5466"/>
                </a:lnTo>
                <a:lnTo>
                  <a:pt x="2698" y="5456"/>
                </a:lnTo>
                <a:lnTo>
                  <a:pt x="2716" y="5445"/>
                </a:lnTo>
                <a:lnTo>
                  <a:pt x="2735" y="5433"/>
                </a:lnTo>
                <a:lnTo>
                  <a:pt x="2754" y="5420"/>
                </a:lnTo>
                <a:lnTo>
                  <a:pt x="2771" y="5406"/>
                </a:lnTo>
                <a:lnTo>
                  <a:pt x="2787" y="5392"/>
                </a:lnTo>
                <a:lnTo>
                  <a:pt x="2803" y="5377"/>
                </a:lnTo>
                <a:lnTo>
                  <a:pt x="2818" y="5360"/>
                </a:lnTo>
                <a:lnTo>
                  <a:pt x="2833" y="5344"/>
                </a:lnTo>
                <a:lnTo>
                  <a:pt x="2847" y="5327"/>
                </a:lnTo>
                <a:lnTo>
                  <a:pt x="2859" y="5309"/>
                </a:lnTo>
                <a:lnTo>
                  <a:pt x="2871" y="5290"/>
                </a:lnTo>
                <a:lnTo>
                  <a:pt x="2882" y="5271"/>
                </a:lnTo>
                <a:lnTo>
                  <a:pt x="2892" y="5251"/>
                </a:lnTo>
                <a:lnTo>
                  <a:pt x="2902" y="5230"/>
                </a:lnTo>
                <a:lnTo>
                  <a:pt x="2910" y="5210"/>
                </a:lnTo>
                <a:lnTo>
                  <a:pt x="2918" y="5189"/>
                </a:lnTo>
                <a:lnTo>
                  <a:pt x="2924" y="5167"/>
                </a:lnTo>
                <a:lnTo>
                  <a:pt x="2929" y="5144"/>
                </a:lnTo>
                <a:lnTo>
                  <a:pt x="2933" y="5122"/>
                </a:lnTo>
                <a:lnTo>
                  <a:pt x="2936" y="5099"/>
                </a:lnTo>
                <a:lnTo>
                  <a:pt x="2937" y="5076"/>
                </a:lnTo>
                <a:lnTo>
                  <a:pt x="2938" y="5052"/>
                </a:lnTo>
                <a:lnTo>
                  <a:pt x="2938" y="460"/>
                </a:lnTo>
                <a:lnTo>
                  <a:pt x="2937" y="437"/>
                </a:lnTo>
                <a:lnTo>
                  <a:pt x="2936" y="413"/>
                </a:lnTo>
                <a:lnTo>
                  <a:pt x="2933" y="390"/>
                </a:lnTo>
                <a:lnTo>
                  <a:pt x="2929" y="368"/>
                </a:lnTo>
                <a:lnTo>
                  <a:pt x="2924" y="345"/>
                </a:lnTo>
                <a:lnTo>
                  <a:pt x="2918" y="324"/>
                </a:lnTo>
                <a:lnTo>
                  <a:pt x="2910" y="303"/>
                </a:lnTo>
                <a:lnTo>
                  <a:pt x="2902" y="281"/>
                </a:lnTo>
                <a:lnTo>
                  <a:pt x="2892" y="261"/>
                </a:lnTo>
                <a:lnTo>
                  <a:pt x="2882" y="242"/>
                </a:lnTo>
                <a:lnTo>
                  <a:pt x="2871" y="223"/>
                </a:lnTo>
                <a:lnTo>
                  <a:pt x="2859" y="203"/>
                </a:lnTo>
                <a:lnTo>
                  <a:pt x="2847" y="186"/>
                </a:lnTo>
                <a:lnTo>
                  <a:pt x="2833" y="169"/>
                </a:lnTo>
                <a:lnTo>
                  <a:pt x="2818" y="152"/>
                </a:lnTo>
                <a:lnTo>
                  <a:pt x="2803" y="135"/>
                </a:lnTo>
                <a:lnTo>
                  <a:pt x="2787" y="120"/>
                </a:lnTo>
                <a:lnTo>
                  <a:pt x="2771" y="106"/>
                </a:lnTo>
                <a:lnTo>
                  <a:pt x="2754" y="93"/>
                </a:lnTo>
                <a:lnTo>
                  <a:pt x="2735" y="80"/>
                </a:lnTo>
                <a:lnTo>
                  <a:pt x="2716" y="67"/>
                </a:lnTo>
                <a:lnTo>
                  <a:pt x="2698" y="56"/>
                </a:lnTo>
                <a:lnTo>
                  <a:pt x="2677" y="46"/>
                </a:lnTo>
                <a:lnTo>
                  <a:pt x="2657" y="37"/>
                </a:lnTo>
                <a:lnTo>
                  <a:pt x="2636" y="29"/>
                </a:lnTo>
                <a:lnTo>
                  <a:pt x="2615" y="22"/>
                </a:lnTo>
                <a:lnTo>
                  <a:pt x="2593" y="16"/>
                </a:lnTo>
                <a:lnTo>
                  <a:pt x="2571" y="11"/>
                </a:lnTo>
                <a:lnTo>
                  <a:pt x="2549" y="7"/>
                </a:lnTo>
                <a:lnTo>
                  <a:pt x="2525" y="3"/>
                </a:lnTo>
                <a:lnTo>
                  <a:pt x="2502" y="1"/>
                </a:lnTo>
                <a:lnTo>
                  <a:pt x="2479" y="0"/>
                </a:lnTo>
                <a:close/>
                <a:moveTo>
                  <a:pt x="1194" y="369"/>
                </a:moveTo>
                <a:lnTo>
                  <a:pt x="1744" y="369"/>
                </a:lnTo>
                <a:lnTo>
                  <a:pt x="1753" y="369"/>
                </a:lnTo>
                <a:lnTo>
                  <a:pt x="1763" y="370"/>
                </a:lnTo>
                <a:lnTo>
                  <a:pt x="1772" y="373"/>
                </a:lnTo>
                <a:lnTo>
                  <a:pt x="1780" y="376"/>
                </a:lnTo>
                <a:lnTo>
                  <a:pt x="1788" y="379"/>
                </a:lnTo>
                <a:lnTo>
                  <a:pt x="1796" y="384"/>
                </a:lnTo>
                <a:lnTo>
                  <a:pt x="1803" y="389"/>
                </a:lnTo>
                <a:lnTo>
                  <a:pt x="1809" y="395"/>
                </a:lnTo>
                <a:lnTo>
                  <a:pt x="1815" y="401"/>
                </a:lnTo>
                <a:lnTo>
                  <a:pt x="1820" y="408"/>
                </a:lnTo>
                <a:lnTo>
                  <a:pt x="1825" y="416"/>
                </a:lnTo>
                <a:lnTo>
                  <a:pt x="1828" y="424"/>
                </a:lnTo>
                <a:lnTo>
                  <a:pt x="1833" y="433"/>
                </a:lnTo>
                <a:lnTo>
                  <a:pt x="1835" y="442"/>
                </a:lnTo>
                <a:lnTo>
                  <a:pt x="1836" y="451"/>
                </a:lnTo>
                <a:lnTo>
                  <a:pt x="1837" y="460"/>
                </a:lnTo>
                <a:lnTo>
                  <a:pt x="1836" y="469"/>
                </a:lnTo>
                <a:lnTo>
                  <a:pt x="1835" y="478"/>
                </a:lnTo>
                <a:lnTo>
                  <a:pt x="1833" y="487"/>
                </a:lnTo>
                <a:lnTo>
                  <a:pt x="1828" y="495"/>
                </a:lnTo>
                <a:lnTo>
                  <a:pt x="1825" y="504"/>
                </a:lnTo>
                <a:lnTo>
                  <a:pt x="1820" y="512"/>
                </a:lnTo>
                <a:lnTo>
                  <a:pt x="1815" y="519"/>
                </a:lnTo>
                <a:lnTo>
                  <a:pt x="1809" y="525"/>
                </a:lnTo>
                <a:lnTo>
                  <a:pt x="1803" y="531"/>
                </a:lnTo>
                <a:lnTo>
                  <a:pt x="1796" y="536"/>
                </a:lnTo>
                <a:lnTo>
                  <a:pt x="1788" y="541"/>
                </a:lnTo>
                <a:lnTo>
                  <a:pt x="1780" y="545"/>
                </a:lnTo>
                <a:lnTo>
                  <a:pt x="1772" y="548"/>
                </a:lnTo>
                <a:lnTo>
                  <a:pt x="1763" y="550"/>
                </a:lnTo>
                <a:lnTo>
                  <a:pt x="1753" y="551"/>
                </a:lnTo>
                <a:lnTo>
                  <a:pt x="1744" y="552"/>
                </a:lnTo>
                <a:lnTo>
                  <a:pt x="1194" y="552"/>
                </a:lnTo>
                <a:lnTo>
                  <a:pt x="1184" y="551"/>
                </a:lnTo>
                <a:lnTo>
                  <a:pt x="1175" y="550"/>
                </a:lnTo>
                <a:lnTo>
                  <a:pt x="1166" y="548"/>
                </a:lnTo>
                <a:lnTo>
                  <a:pt x="1158" y="545"/>
                </a:lnTo>
                <a:lnTo>
                  <a:pt x="1150" y="541"/>
                </a:lnTo>
                <a:lnTo>
                  <a:pt x="1142" y="536"/>
                </a:lnTo>
                <a:lnTo>
                  <a:pt x="1135" y="531"/>
                </a:lnTo>
                <a:lnTo>
                  <a:pt x="1129" y="525"/>
                </a:lnTo>
                <a:lnTo>
                  <a:pt x="1123" y="519"/>
                </a:lnTo>
                <a:lnTo>
                  <a:pt x="1117" y="512"/>
                </a:lnTo>
                <a:lnTo>
                  <a:pt x="1112" y="504"/>
                </a:lnTo>
                <a:lnTo>
                  <a:pt x="1108" y="495"/>
                </a:lnTo>
                <a:lnTo>
                  <a:pt x="1105" y="487"/>
                </a:lnTo>
                <a:lnTo>
                  <a:pt x="1103" y="478"/>
                </a:lnTo>
                <a:lnTo>
                  <a:pt x="1102" y="469"/>
                </a:lnTo>
                <a:lnTo>
                  <a:pt x="1101" y="460"/>
                </a:lnTo>
                <a:lnTo>
                  <a:pt x="1102" y="451"/>
                </a:lnTo>
                <a:lnTo>
                  <a:pt x="1103" y="442"/>
                </a:lnTo>
                <a:lnTo>
                  <a:pt x="1105" y="433"/>
                </a:lnTo>
                <a:lnTo>
                  <a:pt x="1108" y="424"/>
                </a:lnTo>
                <a:lnTo>
                  <a:pt x="1112" y="416"/>
                </a:lnTo>
                <a:lnTo>
                  <a:pt x="1117" y="408"/>
                </a:lnTo>
                <a:lnTo>
                  <a:pt x="1123" y="401"/>
                </a:lnTo>
                <a:lnTo>
                  <a:pt x="1129" y="395"/>
                </a:lnTo>
                <a:lnTo>
                  <a:pt x="1135" y="389"/>
                </a:lnTo>
                <a:lnTo>
                  <a:pt x="1142" y="384"/>
                </a:lnTo>
                <a:lnTo>
                  <a:pt x="1150" y="379"/>
                </a:lnTo>
                <a:lnTo>
                  <a:pt x="1158" y="376"/>
                </a:lnTo>
                <a:lnTo>
                  <a:pt x="1166" y="373"/>
                </a:lnTo>
                <a:lnTo>
                  <a:pt x="1175" y="370"/>
                </a:lnTo>
                <a:lnTo>
                  <a:pt x="1184" y="369"/>
                </a:lnTo>
                <a:lnTo>
                  <a:pt x="1194" y="369"/>
                </a:lnTo>
                <a:close/>
                <a:moveTo>
                  <a:pt x="1468" y="5328"/>
                </a:moveTo>
                <a:lnTo>
                  <a:pt x="1468" y="5328"/>
                </a:lnTo>
                <a:lnTo>
                  <a:pt x="1454" y="5328"/>
                </a:lnTo>
                <a:lnTo>
                  <a:pt x="1441" y="5327"/>
                </a:lnTo>
                <a:lnTo>
                  <a:pt x="1427" y="5325"/>
                </a:lnTo>
                <a:lnTo>
                  <a:pt x="1414" y="5322"/>
                </a:lnTo>
                <a:lnTo>
                  <a:pt x="1399" y="5319"/>
                </a:lnTo>
                <a:lnTo>
                  <a:pt x="1387" y="5316"/>
                </a:lnTo>
                <a:lnTo>
                  <a:pt x="1374" y="5312"/>
                </a:lnTo>
                <a:lnTo>
                  <a:pt x="1362" y="5307"/>
                </a:lnTo>
                <a:lnTo>
                  <a:pt x="1350" y="5300"/>
                </a:lnTo>
                <a:lnTo>
                  <a:pt x="1338" y="5294"/>
                </a:lnTo>
                <a:lnTo>
                  <a:pt x="1325" y="5288"/>
                </a:lnTo>
                <a:lnTo>
                  <a:pt x="1314" y="5281"/>
                </a:lnTo>
                <a:lnTo>
                  <a:pt x="1304" y="5273"/>
                </a:lnTo>
                <a:lnTo>
                  <a:pt x="1294" y="5265"/>
                </a:lnTo>
                <a:lnTo>
                  <a:pt x="1284" y="5257"/>
                </a:lnTo>
                <a:lnTo>
                  <a:pt x="1274" y="5248"/>
                </a:lnTo>
                <a:lnTo>
                  <a:pt x="1265" y="5238"/>
                </a:lnTo>
                <a:lnTo>
                  <a:pt x="1256" y="5227"/>
                </a:lnTo>
                <a:lnTo>
                  <a:pt x="1248" y="5217"/>
                </a:lnTo>
                <a:lnTo>
                  <a:pt x="1240" y="5206"/>
                </a:lnTo>
                <a:lnTo>
                  <a:pt x="1233" y="5195"/>
                </a:lnTo>
                <a:lnTo>
                  <a:pt x="1227" y="5184"/>
                </a:lnTo>
                <a:lnTo>
                  <a:pt x="1221" y="5172"/>
                </a:lnTo>
                <a:lnTo>
                  <a:pt x="1215" y="5159"/>
                </a:lnTo>
                <a:lnTo>
                  <a:pt x="1210" y="5147"/>
                </a:lnTo>
                <a:lnTo>
                  <a:pt x="1206" y="5134"/>
                </a:lnTo>
                <a:lnTo>
                  <a:pt x="1202" y="5121"/>
                </a:lnTo>
                <a:lnTo>
                  <a:pt x="1199" y="5108"/>
                </a:lnTo>
                <a:lnTo>
                  <a:pt x="1197" y="5095"/>
                </a:lnTo>
                <a:lnTo>
                  <a:pt x="1195" y="5080"/>
                </a:lnTo>
                <a:lnTo>
                  <a:pt x="1194" y="5066"/>
                </a:lnTo>
                <a:lnTo>
                  <a:pt x="1194" y="5052"/>
                </a:lnTo>
                <a:lnTo>
                  <a:pt x="1194" y="5038"/>
                </a:lnTo>
                <a:lnTo>
                  <a:pt x="1195" y="5025"/>
                </a:lnTo>
                <a:lnTo>
                  <a:pt x="1197" y="5010"/>
                </a:lnTo>
                <a:lnTo>
                  <a:pt x="1199" y="4997"/>
                </a:lnTo>
                <a:lnTo>
                  <a:pt x="1202" y="4983"/>
                </a:lnTo>
                <a:lnTo>
                  <a:pt x="1206" y="4970"/>
                </a:lnTo>
                <a:lnTo>
                  <a:pt x="1210" y="4958"/>
                </a:lnTo>
                <a:lnTo>
                  <a:pt x="1215" y="4945"/>
                </a:lnTo>
                <a:lnTo>
                  <a:pt x="1221" y="4932"/>
                </a:lnTo>
                <a:lnTo>
                  <a:pt x="1227" y="4921"/>
                </a:lnTo>
                <a:lnTo>
                  <a:pt x="1233" y="4909"/>
                </a:lnTo>
                <a:lnTo>
                  <a:pt x="1240" y="4898"/>
                </a:lnTo>
                <a:lnTo>
                  <a:pt x="1248" y="4888"/>
                </a:lnTo>
                <a:lnTo>
                  <a:pt x="1256" y="4876"/>
                </a:lnTo>
                <a:lnTo>
                  <a:pt x="1265" y="4867"/>
                </a:lnTo>
                <a:lnTo>
                  <a:pt x="1274" y="4857"/>
                </a:lnTo>
                <a:lnTo>
                  <a:pt x="1284" y="4848"/>
                </a:lnTo>
                <a:lnTo>
                  <a:pt x="1294" y="4840"/>
                </a:lnTo>
                <a:lnTo>
                  <a:pt x="1304" y="4832"/>
                </a:lnTo>
                <a:lnTo>
                  <a:pt x="1314" y="4824"/>
                </a:lnTo>
                <a:lnTo>
                  <a:pt x="1325" y="4817"/>
                </a:lnTo>
                <a:lnTo>
                  <a:pt x="1338" y="4810"/>
                </a:lnTo>
                <a:lnTo>
                  <a:pt x="1350" y="4803"/>
                </a:lnTo>
                <a:lnTo>
                  <a:pt x="1362" y="4798"/>
                </a:lnTo>
                <a:lnTo>
                  <a:pt x="1374" y="4793"/>
                </a:lnTo>
                <a:lnTo>
                  <a:pt x="1387" y="4789"/>
                </a:lnTo>
                <a:lnTo>
                  <a:pt x="1399" y="4785"/>
                </a:lnTo>
                <a:lnTo>
                  <a:pt x="1414" y="4782"/>
                </a:lnTo>
                <a:lnTo>
                  <a:pt x="1427" y="4780"/>
                </a:lnTo>
                <a:lnTo>
                  <a:pt x="1441" y="4778"/>
                </a:lnTo>
                <a:lnTo>
                  <a:pt x="1454" y="4777"/>
                </a:lnTo>
                <a:lnTo>
                  <a:pt x="1468" y="4777"/>
                </a:lnTo>
                <a:lnTo>
                  <a:pt x="1483" y="4777"/>
                </a:lnTo>
                <a:lnTo>
                  <a:pt x="1497" y="4778"/>
                </a:lnTo>
                <a:lnTo>
                  <a:pt x="1511" y="4780"/>
                </a:lnTo>
                <a:lnTo>
                  <a:pt x="1524" y="4782"/>
                </a:lnTo>
                <a:lnTo>
                  <a:pt x="1537" y="4785"/>
                </a:lnTo>
                <a:lnTo>
                  <a:pt x="1551" y="4789"/>
                </a:lnTo>
                <a:lnTo>
                  <a:pt x="1564" y="4793"/>
                </a:lnTo>
                <a:lnTo>
                  <a:pt x="1576" y="4798"/>
                </a:lnTo>
                <a:lnTo>
                  <a:pt x="1588" y="4803"/>
                </a:lnTo>
                <a:lnTo>
                  <a:pt x="1600" y="4810"/>
                </a:lnTo>
                <a:lnTo>
                  <a:pt x="1611" y="4817"/>
                </a:lnTo>
                <a:lnTo>
                  <a:pt x="1623" y="4824"/>
                </a:lnTo>
                <a:lnTo>
                  <a:pt x="1634" y="4832"/>
                </a:lnTo>
                <a:lnTo>
                  <a:pt x="1644" y="4840"/>
                </a:lnTo>
                <a:lnTo>
                  <a:pt x="1654" y="4848"/>
                </a:lnTo>
                <a:lnTo>
                  <a:pt x="1664" y="4857"/>
                </a:lnTo>
                <a:lnTo>
                  <a:pt x="1673" y="4867"/>
                </a:lnTo>
                <a:lnTo>
                  <a:pt x="1681" y="4876"/>
                </a:lnTo>
                <a:lnTo>
                  <a:pt x="1690" y="4888"/>
                </a:lnTo>
                <a:lnTo>
                  <a:pt x="1698" y="4898"/>
                </a:lnTo>
                <a:lnTo>
                  <a:pt x="1705" y="4909"/>
                </a:lnTo>
                <a:lnTo>
                  <a:pt x="1711" y="4921"/>
                </a:lnTo>
                <a:lnTo>
                  <a:pt x="1717" y="4932"/>
                </a:lnTo>
                <a:lnTo>
                  <a:pt x="1723" y="4945"/>
                </a:lnTo>
                <a:lnTo>
                  <a:pt x="1728" y="4958"/>
                </a:lnTo>
                <a:lnTo>
                  <a:pt x="1732" y="4970"/>
                </a:lnTo>
                <a:lnTo>
                  <a:pt x="1736" y="4983"/>
                </a:lnTo>
                <a:lnTo>
                  <a:pt x="1739" y="4997"/>
                </a:lnTo>
                <a:lnTo>
                  <a:pt x="1741" y="5010"/>
                </a:lnTo>
                <a:lnTo>
                  <a:pt x="1743" y="5025"/>
                </a:lnTo>
                <a:lnTo>
                  <a:pt x="1744" y="5038"/>
                </a:lnTo>
                <a:lnTo>
                  <a:pt x="1744" y="5052"/>
                </a:lnTo>
                <a:lnTo>
                  <a:pt x="1744" y="5066"/>
                </a:lnTo>
                <a:lnTo>
                  <a:pt x="1743" y="5080"/>
                </a:lnTo>
                <a:lnTo>
                  <a:pt x="1741" y="5095"/>
                </a:lnTo>
                <a:lnTo>
                  <a:pt x="1739" y="5108"/>
                </a:lnTo>
                <a:lnTo>
                  <a:pt x="1736" y="5121"/>
                </a:lnTo>
                <a:lnTo>
                  <a:pt x="1732" y="5134"/>
                </a:lnTo>
                <a:lnTo>
                  <a:pt x="1728" y="5147"/>
                </a:lnTo>
                <a:lnTo>
                  <a:pt x="1723" y="5159"/>
                </a:lnTo>
                <a:lnTo>
                  <a:pt x="1717" y="5172"/>
                </a:lnTo>
                <a:lnTo>
                  <a:pt x="1711" y="5184"/>
                </a:lnTo>
                <a:lnTo>
                  <a:pt x="1705" y="5195"/>
                </a:lnTo>
                <a:lnTo>
                  <a:pt x="1698" y="5206"/>
                </a:lnTo>
                <a:lnTo>
                  <a:pt x="1690" y="5217"/>
                </a:lnTo>
                <a:lnTo>
                  <a:pt x="1681" y="5227"/>
                </a:lnTo>
                <a:lnTo>
                  <a:pt x="1673" y="5238"/>
                </a:lnTo>
                <a:lnTo>
                  <a:pt x="1664" y="5248"/>
                </a:lnTo>
                <a:lnTo>
                  <a:pt x="1654" y="5257"/>
                </a:lnTo>
                <a:lnTo>
                  <a:pt x="1644" y="5265"/>
                </a:lnTo>
                <a:lnTo>
                  <a:pt x="1634" y="5273"/>
                </a:lnTo>
                <a:lnTo>
                  <a:pt x="1623" y="5281"/>
                </a:lnTo>
                <a:lnTo>
                  <a:pt x="1611" y="5288"/>
                </a:lnTo>
                <a:lnTo>
                  <a:pt x="1600" y="5294"/>
                </a:lnTo>
                <a:lnTo>
                  <a:pt x="1588" y="5300"/>
                </a:lnTo>
                <a:lnTo>
                  <a:pt x="1576" y="5307"/>
                </a:lnTo>
                <a:lnTo>
                  <a:pt x="1564" y="5312"/>
                </a:lnTo>
                <a:lnTo>
                  <a:pt x="1551" y="5316"/>
                </a:lnTo>
                <a:lnTo>
                  <a:pt x="1537" y="5319"/>
                </a:lnTo>
                <a:lnTo>
                  <a:pt x="1524" y="5322"/>
                </a:lnTo>
                <a:lnTo>
                  <a:pt x="1511" y="5325"/>
                </a:lnTo>
                <a:lnTo>
                  <a:pt x="1497" y="5327"/>
                </a:lnTo>
                <a:lnTo>
                  <a:pt x="1483" y="5328"/>
                </a:lnTo>
                <a:lnTo>
                  <a:pt x="1468" y="5328"/>
                </a:lnTo>
                <a:close/>
                <a:moveTo>
                  <a:pt x="2755" y="4593"/>
                </a:moveTo>
                <a:lnTo>
                  <a:pt x="183" y="4593"/>
                </a:lnTo>
                <a:lnTo>
                  <a:pt x="183" y="919"/>
                </a:lnTo>
                <a:lnTo>
                  <a:pt x="2755" y="919"/>
                </a:lnTo>
                <a:lnTo>
                  <a:pt x="2755" y="45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1" name="MH_Other_11"/>
          <p:cNvSpPr/>
          <p:nvPr>
            <p:custDataLst>
              <p:tags r:id="rId13"/>
            </p:custDataLst>
          </p:nvPr>
        </p:nvSpPr>
        <p:spPr bwMode="auto">
          <a:xfrm>
            <a:off x="4240214" y="4357643"/>
            <a:ext cx="430212" cy="252412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2" name="MH_Other_12"/>
          <p:cNvSpPr/>
          <p:nvPr>
            <p:custDataLst>
              <p:tags r:id="rId14"/>
            </p:custDataLst>
          </p:nvPr>
        </p:nvSpPr>
        <p:spPr>
          <a:xfrm>
            <a:off x="5935663" y="5267281"/>
            <a:ext cx="342900" cy="341313"/>
          </a:xfrm>
          <a:custGeom>
            <a:avLst/>
            <a:gdLst>
              <a:gd name="connsiteX0" fmla="*/ 320662 w 792088"/>
              <a:gd name="connsiteY0" fmla="*/ 99114 h 792088"/>
              <a:gd name="connsiteX1" fmla="*/ 320662 w 792088"/>
              <a:gd name="connsiteY1" fmla="*/ 475062 h 792088"/>
              <a:gd name="connsiteX2" fmla="*/ 696610 w 792088"/>
              <a:gd name="connsiteY2" fmla="*/ 475062 h 792088"/>
              <a:gd name="connsiteX3" fmla="*/ 696610 w 792088"/>
              <a:gd name="connsiteY3" fmla="*/ 434076 h 792088"/>
              <a:gd name="connsiteX4" fmla="*/ 361648 w 792088"/>
              <a:gd name="connsiteY4" fmla="*/ 434076 h 792088"/>
              <a:gd name="connsiteX5" fmla="*/ 361648 w 792088"/>
              <a:gd name="connsiteY5" fmla="*/ 99114 h 792088"/>
              <a:gd name="connsiteX6" fmla="*/ 396044 w 792088"/>
              <a:gd name="connsiteY6" fmla="*/ 0 h 792088"/>
              <a:gd name="connsiteX7" fmla="*/ 792088 w 792088"/>
              <a:gd name="connsiteY7" fmla="*/ 396044 h 792088"/>
              <a:gd name="connsiteX8" fmla="*/ 396044 w 792088"/>
              <a:gd name="connsiteY8" fmla="*/ 792088 h 792088"/>
              <a:gd name="connsiteX9" fmla="*/ 0 w 792088"/>
              <a:gd name="connsiteY9" fmla="*/ 396044 h 792088"/>
              <a:gd name="connsiteX10" fmla="*/ 396044 w 792088"/>
              <a:gd name="connsiteY10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2088" h="792088">
                <a:moveTo>
                  <a:pt x="320662" y="99114"/>
                </a:moveTo>
                <a:lnTo>
                  <a:pt x="320662" y="475062"/>
                </a:lnTo>
                <a:lnTo>
                  <a:pt x="696610" y="475062"/>
                </a:lnTo>
                <a:lnTo>
                  <a:pt x="696610" y="434076"/>
                </a:lnTo>
                <a:lnTo>
                  <a:pt x="361648" y="434076"/>
                </a:lnTo>
                <a:lnTo>
                  <a:pt x="361648" y="99114"/>
                </a:lnTo>
                <a:close/>
                <a:moveTo>
                  <a:pt x="396044" y="0"/>
                </a:moveTo>
                <a:cubicBezTo>
                  <a:pt x="614773" y="0"/>
                  <a:pt x="792088" y="177315"/>
                  <a:pt x="792088" y="396044"/>
                </a:cubicBezTo>
                <a:cubicBezTo>
                  <a:pt x="792088" y="614773"/>
                  <a:pt x="614773" y="792088"/>
                  <a:pt x="396044" y="792088"/>
                </a:cubicBezTo>
                <a:cubicBezTo>
                  <a:pt x="177315" y="792088"/>
                  <a:pt x="0" y="614773"/>
                  <a:pt x="0" y="396044"/>
                </a:cubicBezTo>
                <a:cubicBezTo>
                  <a:pt x="0" y="177315"/>
                  <a:pt x="177315" y="0"/>
                  <a:pt x="396044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4" name="MH_Other_13"/>
          <p:cNvSpPr/>
          <p:nvPr>
            <p:custDataLst>
              <p:tags r:id="rId15"/>
            </p:custDataLst>
          </p:nvPr>
        </p:nvSpPr>
        <p:spPr>
          <a:xfrm>
            <a:off x="4286250" y="2405019"/>
            <a:ext cx="336551" cy="341312"/>
          </a:xfrm>
          <a:custGeom>
            <a:avLst/>
            <a:gdLst>
              <a:gd name="connsiteX0" fmla="*/ 150612 w 405200"/>
              <a:gd name="connsiteY0" fmla="*/ 52389 h 413075"/>
              <a:gd name="connsiteX1" fmla="*/ 52389 w 405200"/>
              <a:gd name="connsiteY1" fmla="*/ 150612 h 413075"/>
              <a:gd name="connsiteX2" fmla="*/ 150612 w 405200"/>
              <a:gd name="connsiteY2" fmla="*/ 248836 h 413075"/>
              <a:gd name="connsiteX3" fmla="*/ 248836 w 405200"/>
              <a:gd name="connsiteY3" fmla="*/ 150612 h 413075"/>
              <a:gd name="connsiteX4" fmla="*/ 150612 w 405200"/>
              <a:gd name="connsiteY4" fmla="*/ 52389 h 413075"/>
              <a:gd name="connsiteX5" fmla="*/ 150612 w 405200"/>
              <a:gd name="connsiteY5" fmla="*/ 0 h 413075"/>
              <a:gd name="connsiteX6" fmla="*/ 301225 w 405200"/>
              <a:gd name="connsiteY6" fmla="*/ 150612 h 413075"/>
              <a:gd name="connsiteX7" fmla="*/ 276789 w 405200"/>
              <a:gd name="connsiteY7" fmla="*/ 232452 h 413075"/>
              <a:gd name="connsiteX8" fmla="*/ 279486 w 405200"/>
              <a:gd name="connsiteY8" fmla="*/ 234307 h 413075"/>
              <a:gd name="connsiteX9" fmla="*/ 395404 w 405200"/>
              <a:gd name="connsiteY9" fmla="*/ 354065 h 413075"/>
              <a:gd name="connsiteX10" fmla="*/ 394603 w 405200"/>
              <a:gd name="connsiteY10" fmla="*/ 403280 h 413075"/>
              <a:gd name="connsiteX11" fmla="*/ 345389 w 405200"/>
              <a:gd name="connsiteY11" fmla="*/ 402478 h 413075"/>
              <a:gd name="connsiteX12" fmla="*/ 229470 w 405200"/>
              <a:gd name="connsiteY12" fmla="*/ 282720 h 413075"/>
              <a:gd name="connsiteX13" fmla="*/ 227420 w 405200"/>
              <a:gd name="connsiteY13" fmla="*/ 279520 h 413075"/>
              <a:gd name="connsiteX14" fmla="*/ 150612 w 405200"/>
              <a:gd name="connsiteY14" fmla="*/ 301225 h 413075"/>
              <a:gd name="connsiteX15" fmla="*/ 0 w 405200"/>
              <a:gd name="connsiteY15" fmla="*/ 150612 h 413075"/>
              <a:gd name="connsiteX16" fmla="*/ 150612 w 405200"/>
              <a:gd name="connsiteY16" fmla="*/ 0 h 41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5200" h="413075">
                <a:moveTo>
                  <a:pt x="150612" y="52389"/>
                </a:moveTo>
                <a:cubicBezTo>
                  <a:pt x="96365" y="52389"/>
                  <a:pt x="52389" y="96365"/>
                  <a:pt x="52389" y="150612"/>
                </a:cubicBezTo>
                <a:cubicBezTo>
                  <a:pt x="52389" y="204860"/>
                  <a:pt x="96365" y="248836"/>
                  <a:pt x="150612" y="248836"/>
                </a:cubicBezTo>
                <a:cubicBezTo>
                  <a:pt x="204860" y="248836"/>
                  <a:pt x="248836" y="204860"/>
                  <a:pt x="248836" y="150612"/>
                </a:cubicBezTo>
                <a:cubicBezTo>
                  <a:pt x="248836" y="96365"/>
                  <a:pt x="204860" y="52389"/>
                  <a:pt x="150612" y="52389"/>
                </a:cubicBezTo>
                <a:close/>
                <a:moveTo>
                  <a:pt x="150612" y="0"/>
                </a:moveTo>
                <a:cubicBezTo>
                  <a:pt x="233793" y="0"/>
                  <a:pt x="301225" y="67431"/>
                  <a:pt x="301225" y="150612"/>
                </a:cubicBezTo>
                <a:cubicBezTo>
                  <a:pt x="301225" y="180842"/>
                  <a:pt x="292319" y="208992"/>
                  <a:pt x="276789" y="232452"/>
                </a:cubicBezTo>
                <a:cubicBezTo>
                  <a:pt x="277931" y="232774"/>
                  <a:pt x="278722" y="233519"/>
                  <a:pt x="279486" y="234307"/>
                </a:cubicBezTo>
                <a:lnTo>
                  <a:pt x="395404" y="354065"/>
                </a:lnTo>
                <a:cubicBezTo>
                  <a:pt x="408773" y="367877"/>
                  <a:pt x="408414" y="389911"/>
                  <a:pt x="394603" y="403280"/>
                </a:cubicBezTo>
                <a:cubicBezTo>
                  <a:pt x="380791" y="416648"/>
                  <a:pt x="358757" y="416289"/>
                  <a:pt x="345389" y="402478"/>
                </a:cubicBezTo>
                <a:lnTo>
                  <a:pt x="229470" y="282720"/>
                </a:lnTo>
                <a:lnTo>
                  <a:pt x="227420" y="279520"/>
                </a:lnTo>
                <a:cubicBezTo>
                  <a:pt x="205163" y="293486"/>
                  <a:pt x="178791" y="301225"/>
                  <a:pt x="150612" y="301225"/>
                </a:cubicBezTo>
                <a:cubicBezTo>
                  <a:pt x="67431" y="301225"/>
                  <a:pt x="0" y="233793"/>
                  <a:pt x="0" y="150612"/>
                </a:cubicBezTo>
                <a:cubicBezTo>
                  <a:pt x="0" y="67431"/>
                  <a:pt x="67431" y="0"/>
                  <a:pt x="1506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3" name="MH_Other_14"/>
          <p:cNvSpPr/>
          <p:nvPr>
            <p:custDataLst>
              <p:tags r:id="rId16"/>
            </p:custDataLst>
          </p:nvPr>
        </p:nvSpPr>
        <p:spPr bwMode="auto">
          <a:xfrm>
            <a:off x="7627939" y="2392318"/>
            <a:ext cx="342900" cy="311151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4" name="MH_SubTitle_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72076" y="672681"/>
            <a:ext cx="1870075" cy="56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Your name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MH_SubTitle_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42287" y="2220869"/>
            <a:ext cx="1652256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Native place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MH_SubTitle_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142289" y="4138568"/>
            <a:ext cx="1414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Cellphone</a:t>
            </a:r>
          </a:p>
        </p:txBody>
      </p:sp>
      <p:sp>
        <p:nvSpPr>
          <p:cNvPr id="27" name="MH_SubTitle_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640013" y="2220869"/>
            <a:ext cx="1416051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Intention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MH_SubTitle_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640013" y="4138568"/>
            <a:ext cx="141605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Education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98" grpId="0" animBg="1"/>
      <p:bldP spid="99" grpId="0" animBg="1"/>
      <p:bldP spid="101" grpId="0" animBg="1"/>
      <p:bldP spid="102" grpId="0" animBg="1"/>
      <p:bldP spid="104" grpId="0" animBg="1"/>
      <p:bldP spid="23" grpId="0" animBg="1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H_Other_1"/>
          <p:cNvSpPr/>
          <p:nvPr>
            <p:custDataLst>
              <p:tags r:id="rId3"/>
            </p:custDataLst>
          </p:nvPr>
        </p:nvSpPr>
        <p:spPr bwMode="auto">
          <a:xfrm>
            <a:off x="4570413" y="3144838"/>
            <a:ext cx="1162051" cy="601663"/>
          </a:xfrm>
          <a:custGeom>
            <a:avLst/>
            <a:gdLst>
              <a:gd name="T0" fmla="*/ 0 w 770"/>
              <a:gd name="T1" fmla="*/ 0 h 399"/>
              <a:gd name="T2" fmla="*/ 565 w 770"/>
              <a:gd name="T3" fmla="*/ 0 h 399"/>
              <a:gd name="T4" fmla="*/ 770 w 770"/>
              <a:gd name="T5" fmla="*/ 399 h 399"/>
              <a:gd name="T6" fmla="*/ 0 w 770"/>
              <a:gd name="T7" fmla="*/ 399 h 399"/>
              <a:gd name="T8" fmla="*/ 0 w 770"/>
              <a:gd name="T9" fmla="*/ 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0" h="399">
                <a:moveTo>
                  <a:pt x="0" y="0"/>
                </a:moveTo>
                <a:lnTo>
                  <a:pt x="565" y="0"/>
                </a:lnTo>
                <a:lnTo>
                  <a:pt x="770" y="399"/>
                </a:lnTo>
                <a:lnTo>
                  <a:pt x="0" y="3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MH_Other_2"/>
          <p:cNvSpPr/>
          <p:nvPr>
            <p:custDataLst>
              <p:tags r:id="rId4"/>
            </p:custDataLst>
          </p:nvPr>
        </p:nvSpPr>
        <p:spPr bwMode="auto">
          <a:xfrm flipV="1">
            <a:off x="4570413" y="3744913"/>
            <a:ext cx="1162051" cy="603251"/>
          </a:xfrm>
          <a:custGeom>
            <a:avLst/>
            <a:gdLst>
              <a:gd name="T0" fmla="*/ 0 w 770"/>
              <a:gd name="T1" fmla="*/ 0 h 399"/>
              <a:gd name="T2" fmla="*/ 565 w 770"/>
              <a:gd name="T3" fmla="*/ 0 h 399"/>
              <a:gd name="T4" fmla="*/ 770 w 770"/>
              <a:gd name="T5" fmla="*/ 399 h 399"/>
              <a:gd name="T6" fmla="*/ 0 w 770"/>
              <a:gd name="T7" fmla="*/ 399 h 399"/>
              <a:gd name="T8" fmla="*/ 0 w 770"/>
              <a:gd name="T9" fmla="*/ 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0" h="399">
                <a:moveTo>
                  <a:pt x="0" y="0"/>
                </a:moveTo>
                <a:lnTo>
                  <a:pt x="565" y="0"/>
                </a:lnTo>
                <a:lnTo>
                  <a:pt x="770" y="399"/>
                </a:lnTo>
                <a:lnTo>
                  <a:pt x="0" y="3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MH_Other_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84601" y="3148014"/>
            <a:ext cx="784225" cy="1189037"/>
          </a:xfrm>
          <a:prstGeom prst="rect">
            <a:avLst/>
          </a:prstGeom>
          <a:solidFill>
            <a:srgbClr val="A5A5A5">
              <a:lumMod val="60000"/>
              <a:lumOff val="40000"/>
            </a:srgbClr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MH_Other_4"/>
          <p:cNvSpPr/>
          <p:nvPr>
            <p:custDataLst>
              <p:tags r:id="rId6"/>
            </p:custDataLst>
          </p:nvPr>
        </p:nvSpPr>
        <p:spPr bwMode="auto">
          <a:xfrm>
            <a:off x="5251451" y="3741739"/>
            <a:ext cx="1335088" cy="935037"/>
          </a:xfrm>
          <a:custGeom>
            <a:avLst/>
            <a:gdLst>
              <a:gd name="T0" fmla="*/ 0 w 884"/>
              <a:gd name="T1" fmla="*/ 619 h 619"/>
              <a:gd name="T2" fmla="*/ 567 w 884"/>
              <a:gd name="T3" fmla="*/ 619 h 619"/>
              <a:gd name="T4" fmla="*/ 884 w 884"/>
              <a:gd name="T5" fmla="*/ 0 h 619"/>
              <a:gd name="T6" fmla="*/ 317 w 884"/>
              <a:gd name="T7" fmla="*/ 0 h 619"/>
              <a:gd name="T8" fmla="*/ 0 w 884"/>
              <a:gd name="T9" fmla="*/ 61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619">
                <a:moveTo>
                  <a:pt x="0" y="619"/>
                </a:moveTo>
                <a:lnTo>
                  <a:pt x="567" y="619"/>
                </a:lnTo>
                <a:lnTo>
                  <a:pt x="884" y="0"/>
                </a:lnTo>
                <a:lnTo>
                  <a:pt x="317" y="0"/>
                </a:lnTo>
                <a:lnTo>
                  <a:pt x="0" y="6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MH_Other_5"/>
          <p:cNvSpPr/>
          <p:nvPr>
            <p:custDataLst>
              <p:tags r:id="rId7"/>
            </p:custDataLst>
          </p:nvPr>
        </p:nvSpPr>
        <p:spPr bwMode="auto">
          <a:xfrm flipV="1">
            <a:off x="5251451" y="2808288"/>
            <a:ext cx="1335088" cy="935037"/>
          </a:xfrm>
          <a:custGeom>
            <a:avLst/>
            <a:gdLst>
              <a:gd name="T0" fmla="*/ 0 w 884"/>
              <a:gd name="T1" fmla="*/ 619 h 619"/>
              <a:gd name="T2" fmla="*/ 567 w 884"/>
              <a:gd name="T3" fmla="*/ 619 h 619"/>
              <a:gd name="T4" fmla="*/ 884 w 884"/>
              <a:gd name="T5" fmla="*/ 0 h 619"/>
              <a:gd name="T6" fmla="*/ 317 w 884"/>
              <a:gd name="T7" fmla="*/ 0 h 619"/>
              <a:gd name="T8" fmla="*/ 0 w 884"/>
              <a:gd name="T9" fmla="*/ 61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619">
                <a:moveTo>
                  <a:pt x="0" y="619"/>
                </a:moveTo>
                <a:lnTo>
                  <a:pt x="567" y="619"/>
                </a:lnTo>
                <a:lnTo>
                  <a:pt x="884" y="0"/>
                </a:lnTo>
                <a:lnTo>
                  <a:pt x="317" y="0"/>
                </a:lnTo>
                <a:lnTo>
                  <a:pt x="0" y="61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MH_Other_6"/>
          <p:cNvSpPr/>
          <p:nvPr>
            <p:custDataLst>
              <p:tags r:id="rId8"/>
            </p:custDataLst>
          </p:nvPr>
        </p:nvSpPr>
        <p:spPr bwMode="auto">
          <a:xfrm>
            <a:off x="5937251" y="3727451"/>
            <a:ext cx="1498600" cy="1247775"/>
          </a:xfrm>
          <a:custGeom>
            <a:avLst/>
            <a:gdLst>
              <a:gd name="T0" fmla="*/ 0 w 992"/>
              <a:gd name="T1" fmla="*/ 827 h 827"/>
              <a:gd name="T2" fmla="*/ 566 w 992"/>
              <a:gd name="T3" fmla="*/ 827 h 827"/>
              <a:gd name="T4" fmla="*/ 992 w 992"/>
              <a:gd name="T5" fmla="*/ 0 h 827"/>
              <a:gd name="T6" fmla="*/ 425 w 992"/>
              <a:gd name="T7" fmla="*/ 0 h 827"/>
              <a:gd name="T8" fmla="*/ 0 w 992"/>
              <a:gd name="T9" fmla="*/ 827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2" h="827">
                <a:moveTo>
                  <a:pt x="0" y="827"/>
                </a:moveTo>
                <a:lnTo>
                  <a:pt x="566" y="827"/>
                </a:lnTo>
                <a:lnTo>
                  <a:pt x="992" y="0"/>
                </a:lnTo>
                <a:lnTo>
                  <a:pt x="425" y="0"/>
                </a:lnTo>
                <a:lnTo>
                  <a:pt x="0" y="82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MH_Other_7"/>
          <p:cNvSpPr/>
          <p:nvPr>
            <p:custDataLst>
              <p:tags r:id="rId9"/>
            </p:custDataLst>
          </p:nvPr>
        </p:nvSpPr>
        <p:spPr bwMode="auto">
          <a:xfrm flipV="1">
            <a:off x="5937251" y="2495551"/>
            <a:ext cx="1498600" cy="1249363"/>
          </a:xfrm>
          <a:custGeom>
            <a:avLst/>
            <a:gdLst>
              <a:gd name="T0" fmla="*/ 0 w 992"/>
              <a:gd name="T1" fmla="*/ 827 h 827"/>
              <a:gd name="T2" fmla="*/ 566 w 992"/>
              <a:gd name="T3" fmla="*/ 827 h 827"/>
              <a:gd name="T4" fmla="*/ 992 w 992"/>
              <a:gd name="T5" fmla="*/ 0 h 827"/>
              <a:gd name="T6" fmla="*/ 425 w 992"/>
              <a:gd name="T7" fmla="*/ 0 h 827"/>
              <a:gd name="T8" fmla="*/ 0 w 992"/>
              <a:gd name="T9" fmla="*/ 827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2" h="827">
                <a:moveTo>
                  <a:pt x="0" y="827"/>
                </a:moveTo>
                <a:lnTo>
                  <a:pt x="566" y="827"/>
                </a:lnTo>
                <a:lnTo>
                  <a:pt x="992" y="0"/>
                </a:lnTo>
                <a:lnTo>
                  <a:pt x="425" y="0"/>
                </a:lnTo>
                <a:lnTo>
                  <a:pt x="0" y="82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MH_Other_8"/>
          <p:cNvSpPr/>
          <p:nvPr>
            <p:custDataLst>
              <p:tags r:id="rId10"/>
            </p:custDataLst>
          </p:nvPr>
        </p:nvSpPr>
        <p:spPr bwMode="auto">
          <a:xfrm>
            <a:off x="6638926" y="3741739"/>
            <a:ext cx="1652588" cy="1552575"/>
          </a:xfrm>
          <a:custGeom>
            <a:avLst/>
            <a:gdLst>
              <a:gd name="T0" fmla="*/ 0 w 1095"/>
              <a:gd name="T1" fmla="*/ 1028 h 1028"/>
              <a:gd name="T2" fmla="*/ 567 w 1095"/>
              <a:gd name="T3" fmla="*/ 1028 h 1028"/>
              <a:gd name="T4" fmla="*/ 1095 w 1095"/>
              <a:gd name="T5" fmla="*/ 0 h 1028"/>
              <a:gd name="T6" fmla="*/ 531 w 1095"/>
              <a:gd name="T7" fmla="*/ 0 h 1028"/>
              <a:gd name="T8" fmla="*/ 0 w 1095"/>
              <a:gd name="T9" fmla="*/ 1028 h 1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5" h="1028">
                <a:moveTo>
                  <a:pt x="0" y="1028"/>
                </a:moveTo>
                <a:lnTo>
                  <a:pt x="567" y="1028"/>
                </a:lnTo>
                <a:lnTo>
                  <a:pt x="1095" y="0"/>
                </a:lnTo>
                <a:lnTo>
                  <a:pt x="531" y="0"/>
                </a:lnTo>
                <a:lnTo>
                  <a:pt x="0" y="102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MH_Other_9"/>
          <p:cNvSpPr/>
          <p:nvPr>
            <p:custDataLst>
              <p:tags r:id="rId11"/>
            </p:custDataLst>
          </p:nvPr>
        </p:nvSpPr>
        <p:spPr bwMode="auto">
          <a:xfrm flipV="1">
            <a:off x="6638926" y="2190751"/>
            <a:ext cx="1652588" cy="1552575"/>
          </a:xfrm>
          <a:custGeom>
            <a:avLst/>
            <a:gdLst>
              <a:gd name="T0" fmla="*/ 0 w 1095"/>
              <a:gd name="T1" fmla="*/ 1028 h 1028"/>
              <a:gd name="T2" fmla="*/ 567 w 1095"/>
              <a:gd name="T3" fmla="*/ 1028 h 1028"/>
              <a:gd name="T4" fmla="*/ 1095 w 1095"/>
              <a:gd name="T5" fmla="*/ 0 h 1028"/>
              <a:gd name="T6" fmla="*/ 531 w 1095"/>
              <a:gd name="T7" fmla="*/ 0 h 1028"/>
              <a:gd name="T8" fmla="*/ 0 w 1095"/>
              <a:gd name="T9" fmla="*/ 1028 h 1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5" h="1028">
                <a:moveTo>
                  <a:pt x="0" y="1028"/>
                </a:moveTo>
                <a:lnTo>
                  <a:pt x="567" y="1028"/>
                </a:lnTo>
                <a:lnTo>
                  <a:pt x="1095" y="0"/>
                </a:lnTo>
                <a:lnTo>
                  <a:pt x="531" y="0"/>
                </a:lnTo>
                <a:lnTo>
                  <a:pt x="0" y="102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8924" name="MH_SubTitle_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896350" y="3500439"/>
            <a:ext cx="1570039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点击添加文字</a:t>
            </a:r>
            <a:endParaRPr lang="en-US" altLang="zh-CN" sz="1600">
              <a:solidFill>
                <a:schemeClr val="tx1">
                  <a:lumMod val="8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/>
            <a:r>
              <a:rPr lang="zh-CN" altLang="en-US" sz="16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点击添加文字</a:t>
            </a:r>
          </a:p>
        </p:txBody>
      </p:sp>
      <p:sp>
        <p:nvSpPr>
          <p:cNvPr id="38925" name="MH_Other_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69302" y="3430588"/>
            <a:ext cx="652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3600">
              <a:solidFill>
                <a:schemeClr val="accent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926" name="MH_SubTitle_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68826" y="1900239"/>
            <a:ext cx="1570039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点击添加文字</a:t>
            </a:r>
            <a:endParaRPr lang="en-US" altLang="zh-CN" sz="1600">
              <a:solidFill>
                <a:schemeClr val="tx1">
                  <a:lumMod val="8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/>
            <a:r>
              <a:rPr lang="zh-CN" altLang="en-US" sz="16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点击添加文字</a:t>
            </a:r>
          </a:p>
        </p:txBody>
      </p:sp>
      <p:sp>
        <p:nvSpPr>
          <p:cNvPr id="38927" name="MH_Other_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41777" y="1830388"/>
            <a:ext cx="652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3600">
              <a:solidFill>
                <a:schemeClr val="accent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928" name="MH_SubTitle_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784601" y="4699001"/>
            <a:ext cx="1570039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点击添加文字</a:t>
            </a:r>
            <a:endParaRPr lang="en-US" altLang="zh-CN" sz="1600">
              <a:solidFill>
                <a:schemeClr val="tx1">
                  <a:lumMod val="8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/>
            <a:r>
              <a:rPr lang="zh-CN" altLang="en-US" sz="16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点击添加文字</a:t>
            </a:r>
          </a:p>
        </p:txBody>
      </p:sp>
      <p:sp>
        <p:nvSpPr>
          <p:cNvPr id="38929" name="MH_Other_1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57551" y="4629152"/>
            <a:ext cx="652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360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930" name="MH_SubTitle_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0615" y="3500439"/>
            <a:ext cx="1570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点击添加文字</a:t>
            </a:r>
            <a:endParaRPr lang="en-US" altLang="zh-CN" sz="1600">
              <a:solidFill>
                <a:schemeClr val="tx1">
                  <a:lumMod val="8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/>
            <a:r>
              <a:rPr lang="zh-CN" altLang="en-US" sz="16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点击添加文字</a:t>
            </a:r>
          </a:p>
        </p:txBody>
      </p:sp>
      <p:sp>
        <p:nvSpPr>
          <p:cNvPr id="38931" name="MH_Other_1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833565" y="3430588"/>
            <a:ext cx="652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360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MH_Other_14"/>
          <p:cNvSpPr>
            <a:spLocks noChangeAspect="1" noEditPoints="1"/>
          </p:cNvSpPr>
          <p:nvPr>
            <p:custDataLst>
              <p:tags r:id="rId20"/>
            </p:custDataLst>
          </p:nvPr>
        </p:nvSpPr>
        <p:spPr bwMode="auto">
          <a:xfrm>
            <a:off x="7104063" y="2362201"/>
            <a:ext cx="373063" cy="377825"/>
          </a:xfrm>
          <a:custGeom>
            <a:avLst/>
            <a:gdLst>
              <a:gd name="T0" fmla="*/ 82175016 w 92"/>
              <a:gd name="T1" fmla="*/ 1188909647 h 93"/>
              <a:gd name="T2" fmla="*/ 65740012 w 92"/>
              <a:gd name="T3" fmla="*/ 1188909647 h 93"/>
              <a:gd name="T4" fmla="*/ 0 w 92"/>
              <a:gd name="T5" fmla="*/ 1205424255 h 93"/>
              <a:gd name="T6" fmla="*/ 0 w 92"/>
              <a:gd name="T7" fmla="*/ 1535675806 h 93"/>
              <a:gd name="T8" fmla="*/ 328691952 w 92"/>
              <a:gd name="T9" fmla="*/ 1535675806 h 93"/>
              <a:gd name="T10" fmla="*/ 328691952 w 92"/>
              <a:gd name="T11" fmla="*/ 1469625496 h 93"/>
              <a:gd name="T12" fmla="*/ 328691952 w 92"/>
              <a:gd name="T13" fmla="*/ 1453110887 h 93"/>
              <a:gd name="T14" fmla="*/ 246520992 w 92"/>
              <a:gd name="T15" fmla="*/ 1271474566 h 93"/>
              <a:gd name="T16" fmla="*/ 82175016 w 92"/>
              <a:gd name="T17" fmla="*/ 1188909647 h 93"/>
              <a:gd name="T18" fmla="*/ 0 w 92"/>
              <a:gd name="T19" fmla="*/ 594456855 h 93"/>
              <a:gd name="T20" fmla="*/ 0 w 92"/>
              <a:gd name="T21" fmla="*/ 825632940 h 93"/>
              <a:gd name="T22" fmla="*/ 690253910 w 92"/>
              <a:gd name="T23" fmla="*/ 1535675806 h 93"/>
              <a:gd name="T24" fmla="*/ 936774902 w 92"/>
              <a:gd name="T25" fmla="*/ 1535675806 h 93"/>
              <a:gd name="T26" fmla="*/ 640952956 w 92"/>
              <a:gd name="T27" fmla="*/ 875168642 h 93"/>
              <a:gd name="T28" fmla="*/ 0 w 92"/>
              <a:gd name="T29" fmla="*/ 594456855 h 93"/>
              <a:gd name="T30" fmla="*/ 0 w 92"/>
              <a:gd name="T31" fmla="*/ 0 h 93"/>
              <a:gd name="T32" fmla="*/ 0 w 92"/>
              <a:gd name="T33" fmla="*/ 231176086 h 93"/>
              <a:gd name="T34" fmla="*/ 1281901857 w 92"/>
              <a:gd name="T35" fmla="*/ 1535675806 h 93"/>
              <a:gd name="T36" fmla="*/ 1511987846 w 92"/>
              <a:gd name="T37" fmla="*/ 1535675806 h 93"/>
              <a:gd name="T38" fmla="*/ 1068250872 w 92"/>
              <a:gd name="T39" fmla="*/ 462352172 h 93"/>
              <a:gd name="T40" fmla="*/ 0 w 92"/>
              <a:gd name="T41" fmla="*/ 0 h 9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2" h="93">
                <a:moveTo>
                  <a:pt x="5" y="72"/>
                </a:moveTo>
                <a:cubicBezTo>
                  <a:pt x="4" y="72"/>
                  <a:pt x="4" y="72"/>
                  <a:pt x="4" y="72"/>
                </a:cubicBezTo>
                <a:cubicBezTo>
                  <a:pt x="3" y="72"/>
                  <a:pt x="1" y="73"/>
                  <a:pt x="0" y="73"/>
                </a:cubicBezTo>
                <a:cubicBezTo>
                  <a:pt x="0" y="93"/>
                  <a:pt x="0" y="93"/>
                  <a:pt x="0" y="93"/>
                </a:cubicBezTo>
                <a:cubicBezTo>
                  <a:pt x="20" y="93"/>
                  <a:pt x="20" y="93"/>
                  <a:pt x="20" y="93"/>
                </a:cubicBezTo>
                <a:cubicBezTo>
                  <a:pt x="20" y="92"/>
                  <a:pt x="20" y="90"/>
                  <a:pt x="20" y="89"/>
                </a:cubicBezTo>
                <a:cubicBezTo>
                  <a:pt x="20" y="88"/>
                  <a:pt x="20" y="88"/>
                  <a:pt x="20" y="88"/>
                </a:cubicBezTo>
                <a:cubicBezTo>
                  <a:pt x="20" y="83"/>
                  <a:pt x="18" y="80"/>
                  <a:pt x="15" y="77"/>
                </a:cubicBezTo>
                <a:cubicBezTo>
                  <a:pt x="13" y="74"/>
                  <a:pt x="9" y="73"/>
                  <a:pt x="5" y="72"/>
                </a:cubicBezTo>
                <a:moveTo>
                  <a:pt x="0" y="36"/>
                </a:moveTo>
                <a:cubicBezTo>
                  <a:pt x="0" y="50"/>
                  <a:pt x="0" y="50"/>
                  <a:pt x="0" y="50"/>
                </a:cubicBezTo>
                <a:cubicBezTo>
                  <a:pt x="23" y="51"/>
                  <a:pt x="41" y="70"/>
                  <a:pt x="42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6" y="77"/>
                  <a:pt x="50" y="63"/>
                  <a:pt x="39" y="53"/>
                </a:cubicBezTo>
                <a:cubicBezTo>
                  <a:pt x="29" y="43"/>
                  <a:pt x="15" y="36"/>
                  <a:pt x="0" y="36"/>
                </a:cubicBezTo>
                <a:moveTo>
                  <a:pt x="0" y="0"/>
                </a:moveTo>
                <a:cubicBezTo>
                  <a:pt x="0" y="14"/>
                  <a:pt x="0" y="14"/>
                  <a:pt x="0" y="14"/>
                </a:cubicBezTo>
                <a:cubicBezTo>
                  <a:pt x="43" y="15"/>
                  <a:pt x="77" y="50"/>
                  <a:pt x="78" y="93"/>
                </a:cubicBezTo>
                <a:cubicBezTo>
                  <a:pt x="92" y="93"/>
                  <a:pt x="92" y="93"/>
                  <a:pt x="92" y="93"/>
                </a:cubicBezTo>
                <a:cubicBezTo>
                  <a:pt x="92" y="68"/>
                  <a:pt x="81" y="45"/>
                  <a:pt x="65" y="28"/>
                </a:cubicBezTo>
                <a:cubicBezTo>
                  <a:pt x="48" y="11"/>
                  <a:pt x="25" y="1"/>
                  <a:pt x="0" y="0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0" name="MH_Other_15"/>
          <p:cNvSpPr>
            <a:spLocks noChangeAspect="1" noEditPoints="1"/>
          </p:cNvSpPr>
          <p:nvPr>
            <p:custDataLst>
              <p:tags r:id="rId21"/>
            </p:custDataLst>
          </p:nvPr>
        </p:nvSpPr>
        <p:spPr bwMode="auto">
          <a:xfrm>
            <a:off x="5661026" y="2984500"/>
            <a:ext cx="373063" cy="379413"/>
          </a:xfrm>
          <a:custGeom>
            <a:avLst/>
            <a:gdLst>
              <a:gd name="T0" fmla="*/ 760008248 w 104"/>
              <a:gd name="T1" fmla="*/ 598388503 h 105"/>
              <a:gd name="T2" fmla="*/ 760008248 w 104"/>
              <a:gd name="T3" fmla="*/ 299194251 h 105"/>
              <a:gd name="T4" fmla="*/ 592546007 w 104"/>
              <a:gd name="T5" fmla="*/ 299194251 h 105"/>
              <a:gd name="T6" fmla="*/ 592546007 w 104"/>
              <a:gd name="T7" fmla="*/ 598388503 h 105"/>
              <a:gd name="T8" fmla="*/ 309154438 w 104"/>
              <a:gd name="T9" fmla="*/ 598388503 h 105"/>
              <a:gd name="T10" fmla="*/ 309154438 w 104"/>
              <a:gd name="T11" fmla="*/ 767498297 h 105"/>
              <a:gd name="T12" fmla="*/ 592546007 w 104"/>
              <a:gd name="T13" fmla="*/ 767498297 h 105"/>
              <a:gd name="T14" fmla="*/ 592546007 w 104"/>
              <a:gd name="T15" fmla="*/ 1066692549 h 105"/>
              <a:gd name="T16" fmla="*/ 760008248 w 104"/>
              <a:gd name="T17" fmla="*/ 1066692549 h 105"/>
              <a:gd name="T18" fmla="*/ 760008248 w 104"/>
              <a:gd name="T19" fmla="*/ 767498297 h 105"/>
              <a:gd name="T20" fmla="*/ 1043399817 w 104"/>
              <a:gd name="T21" fmla="*/ 767498297 h 105"/>
              <a:gd name="T22" fmla="*/ 1043399817 w 104"/>
              <a:gd name="T23" fmla="*/ 598388503 h 105"/>
              <a:gd name="T24" fmla="*/ 760008248 w 104"/>
              <a:gd name="T25" fmla="*/ 598388503 h 105"/>
              <a:gd name="T26" fmla="*/ 669838204 w 104"/>
              <a:gd name="T27" fmla="*/ 0 h 105"/>
              <a:gd name="T28" fmla="*/ 0 w 104"/>
              <a:gd name="T29" fmla="*/ 689447623 h 105"/>
              <a:gd name="T30" fmla="*/ 669838204 w 104"/>
              <a:gd name="T31" fmla="*/ 1365886800 h 105"/>
              <a:gd name="T32" fmla="*/ 1339672820 w 104"/>
              <a:gd name="T33" fmla="*/ 689447623 h 105"/>
              <a:gd name="T34" fmla="*/ 669838204 w 104"/>
              <a:gd name="T35" fmla="*/ 0 h 105"/>
              <a:gd name="T36" fmla="*/ 669838204 w 104"/>
              <a:gd name="T37" fmla="*/ 1209785451 h 105"/>
              <a:gd name="T38" fmla="*/ 154577219 w 104"/>
              <a:gd name="T39" fmla="*/ 689447623 h 105"/>
              <a:gd name="T40" fmla="*/ 669838204 w 104"/>
              <a:gd name="T41" fmla="*/ 156101349 h 105"/>
              <a:gd name="T42" fmla="*/ 1197977036 w 104"/>
              <a:gd name="T43" fmla="*/ 689447623 h 105"/>
              <a:gd name="T44" fmla="*/ 669838204 w 104"/>
              <a:gd name="T45" fmla="*/ 1209785451 h 10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04" h="105">
                <a:moveTo>
                  <a:pt x="59" y="46"/>
                </a:moveTo>
                <a:cubicBezTo>
                  <a:pt x="59" y="23"/>
                  <a:pt x="59" y="23"/>
                  <a:pt x="59" y="23"/>
                </a:cubicBezTo>
                <a:cubicBezTo>
                  <a:pt x="46" y="23"/>
                  <a:pt x="46" y="23"/>
                  <a:pt x="46" y="23"/>
                </a:cubicBezTo>
                <a:cubicBezTo>
                  <a:pt x="46" y="46"/>
                  <a:pt x="46" y="46"/>
                  <a:pt x="46" y="46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59"/>
                  <a:pt x="24" y="59"/>
                  <a:pt x="24" y="59"/>
                </a:cubicBezTo>
                <a:cubicBezTo>
                  <a:pt x="46" y="59"/>
                  <a:pt x="46" y="59"/>
                  <a:pt x="46" y="59"/>
                </a:cubicBezTo>
                <a:cubicBezTo>
                  <a:pt x="46" y="82"/>
                  <a:pt x="46" y="82"/>
                  <a:pt x="46" y="82"/>
                </a:cubicBezTo>
                <a:cubicBezTo>
                  <a:pt x="59" y="82"/>
                  <a:pt x="59" y="82"/>
                  <a:pt x="59" y="82"/>
                </a:cubicBezTo>
                <a:cubicBezTo>
                  <a:pt x="59" y="59"/>
                  <a:pt x="59" y="59"/>
                  <a:pt x="59" y="59"/>
                </a:cubicBezTo>
                <a:cubicBezTo>
                  <a:pt x="81" y="59"/>
                  <a:pt x="81" y="59"/>
                  <a:pt x="81" y="59"/>
                </a:cubicBezTo>
                <a:cubicBezTo>
                  <a:pt x="81" y="46"/>
                  <a:pt x="81" y="46"/>
                  <a:pt x="81" y="46"/>
                </a:cubicBezTo>
                <a:lnTo>
                  <a:pt x="59" y="46"/>
                </a:lnTo>
                <a:close/>
                <a:moveTo>
                  <a:pt x="52" y="0"/>
                </a:moveTo>
                <a:cubicBezTo>
                  <a:pt x="23" y="0"/>
                  <a:pt x="0" y="24"/>
                  <a:pt x="0" y="53"/>
                </a:cubicBezTo>
                <a:cubicBezTo>
                  <a:pt x="0" y="81"/>
                  <a:pt x="23" y="105"/>
                  <a:pt x="52" y="105"/>
                </a:cubicBezTo>
                <a:cubicBezTo>
                  <a:pt x="81" y="105"/>
                  <a:pt x="104" y="81"/>
                  <a:pt x="104" y="53"/>
                </a:cubicBezTo>
                <a:cubicBezTo>
                  <a:pt x="104" y="24"/>
                  <a:pt x="81" y="0"/>
                  <a:pt x="52" y="0"/>
                </a:cubicBezTo>
                <a:close/>
                <a:moveTo>
                  <a:pt x="52" y="93"/>
                </a:moveTo>
                <a:cubicBezTo>
                  <a:pt x="30" y="93"/>
                  <a:pt x="12" y="75"/>
                  <a:pt x="12" y="53"/>
                </a:cubicBezTo>
                <a:cubicBezTo>
                  <a:pt x="12" y="30"/>
                  <a:pt x="30" y="12"/>
                  <a:pt x="52" y="12"/>
                </a:cubicBezTo>
                <a:cubicBezTo>
                  <a:pt x="74" y="12"/>
                  <a:pt x="93" y="30"/>
                  <a:pt x="93" y="53"/>
                </a:cubicBezTo>
                <a:cubicBezTo>
                  <a:pt x="93" y="75"/>
                  <a:pt x="74" y="93"/>
                  <a:pt x="52" y="9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MH_Other_16"/>
          <p:cNvSpPr>
            <a:spLocks noChangeAspect="1" noEditPoints="1"/>
          </p:cNvSpPr>
          <p:nvPr>
            <p:custDataLst>
              <p:tags r:id="rId22"/>
            </p:custDataLst>
          </p:nvPr>
        </p:nvSpPr>
        <p:spPr bwMode="auto">
          <a:xfrm>
            <a:off x="4795839" y="3263901"/>
            <a:ext cx="420687" cy="377825"/>
          </a:xfrm>
          <a:custGeom>
            <a:avLst/>
            <a:gdLst>
              <a:gd name="T0" fmla="*/ 340489814 w 254"/>
              <a:gd name="T1" fmla="*/ 445069564 h 228"/>
              <a:gd name="T2" fmla="*/ 288318001 w 254"/>
              <a:gd name="T3" fmla="*/ 445069564 h 228"/>
              <a:gd name="T4" fmla="*/ 288318001 w 254"/>
              <a:gd name="T5" fmla="*/ 489026520 h 228"/>
              <a:gd name="T6" fmla="*/ 340489814 w 254"/>
              <a:gd name="T7" fmla="*/ 489026520 h 228"/>
              <a:gd name="T8" fmla="*/ 340489814 w 254"/>
              <a:gd name="T9" fmla="*/ 445069564 h 228"/>
              <a:gd name="T10" fmla="*/ 118072266 w 254"/>
              <a:gd name="T11" fmla="*/ 299461112 h 228"/>
              <a:gd name="T12" fmla="*/ 354218454 w 254"/>
              <a:gd name="T13" fmla="*/ 71430468 h 228"/>
              <a:gd name="T14" fmla="*/ 582126464 w 254"/>
              <a:gd name="T15" fmla="*/ 299461112 h 228"/>
              <a:gd name="T16" fmla="*/ 151023321 w 254"/>
              <a:gd name="T17" fmla="*/ 299461112 h 228"/>
              <a:gd name="T18" fmla="*/ 118072266 w 254"/>
              <a:gd name="T19" fmla="*/ 299461112 h 228"/>
              <a:gd name="T20" fmla="*/ 354218454 w 254"/>
              <a:gd name="T21" fmla="*/ 0 h 228"/>
              <a:gd name="T22" fmla="*/ 332251636 w 254"/>
              <a:gd name="T23" fmla="*/ 19230961 h 228"/>
              <a:gd name="T24" fmla="*/ 41187576 w 254"/>
              <a:gd name="T25" fmla="*/ 307702006 h 228"/>
              <a:gd name="T26" fmla="*/ 0 w 254"/>
              <a:gd name="T27" fmla="*/ 351660619 h 228"/>
              <a:gd name="T28" fmla="*/ 145531202 w 254"/>
              <a:gd name="T29" fmla="*/ 351660619 h 228"/>
              <a:gd name="T30" fmla="*/ 145531202 w 254"/>
              <a:gd name="T31" fmla="*/ 626394079 h 228"/>
              <a:gd name="T32" fmla="*/ 189466494 w 254"/>
              <a:gd name="T33" fmla="*/ 626394079 h 228"/>
              <a:gd name="T34" fmla="*/ 189466494 w 254"/>
              <a:gd name="T35" fmla="*/ 351660619 h 228"/>
              <a:gd name="T36" fmla="*/ 497005253 w 254"/>
              <a:gd name="T37" fmla="*/ 351660619 h 228"/>
              <a:gd name="T38" fmla="*/ 497005253 w 254"/>
              <a:gd name="T39" fmla="*/ 626394079 h 228"/>
              <a:gd name="T40" fmla="*/ 540938888 w 254"/>
              <a:gd name="T41" fmla="*/ 626394079 h 228"/>
              <a:gd name="T42" fmla="*/ 540938888 w 254"/>
              <a:gd name="T43" fmla="*/ 351660619 h 228"/>
              <a:gd name="T44" fmla="*/ 697454327 w 254"/>
              <a:gd name="T45" fmla="*/ 351660619 h 228"/>
              <a:gd name="T46" fmla="*/ 659011154 w 254"/>
              <a:gd name="T47" fmla="*/ 307702006 h 228"/>
              <a:gd name="T48" fmla="*/ 664503273 w 254"/>
              <a:gd name="T49" fmla="*/ 299461112 h 228"/>
              <a:gd name="T50" fmla="*/ 659011154 w 254"/>
              <a:gd name="T51" fmla="*/ 307702006 h 228"/>
              <a:gd name="T52" fmla="*/ 365202691 w 254"/>
              <a:gd name="T53" fmla="*/ 19230961 h 228"/>
              <a:gd name="T54" fmla="*/ 354218454 w 254"/>
              <a:gd name="T55" fmla="*/ 0 h 22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54" h="228">
                <a:moveTo>
                  <a:pt x="124" y="162"/>
                </a:moveTo>
                <a:lnTo>
                  <a:pt x="105" y="162"/>
                </a:lnTo>
                <a:lnTo>
                  <a:pt x="105" y="178"/>
                </a:lnTo>
                <a:lnTo>
                  <a:pt x="124" y="178"/>
                </a:lnTo>
                <a:lnTo>
                  <a:pt x="124" y="162"/>
                </a:lnTo>
                <a:close/>
                <a:moveTo>
                  <a:pt x="43" y="109"/>
                </a:moveTo>
                <a:lnTo>
                  <a:pt x="129" y="26"/>
                </a:lnTo>
                <a:lnTo>
                  <a:pt x="212" y="109"/>
                </a:lnTo>
                <a:lnTo>
                  <a:pt x="55" y="109"/>
                </a:lnTo>
                <a:lnTo>
                  <a:pt x="43" y="109"/>
                </a:lnTo>
                <a:close/>
                <a:moveTo>
                  <a:pt x="129" y="0"/>
                </a:moveTo>
                <a:lnTo>
                  <a:pt x="121" y="7"/>
                </a:lnTo>
                <a:lnTo>
                  <a:pt x="15" y="112"/>
                </a:lnTo>
                <a:lnTo>
                  <a:pt x="0" y="128"/>
                </a:lnTo>
                <a:lnTo>
                  <a:pt x="53" y="128"/>
                </a:lnTo>
                <a:lnTo>
                  <a:pt x="53" y="228"/>
                </a:lnTo>
                <a:lnTo>
                  <a:pt x="69" y="228"/>
                </a:lnTo>
                <a:lnTo>
                  <a:pt x="69" y="128"/>
                </a:lnTo>
                <a:lnTo>
                  <a:pt x="181" y="128"/>
                </a:lnTo>
                <a:lnTo>
                  <a:pt x="181" y="228"/>
                </a:lnTo>
                <a:lnTo>
                  <a:pt x="197" y="228"/>
                </a:lnTo>
                <a:lnTo>
                  <a:pt x="197" y="128"/>
                </a:lnTo>
                <a:lnTo>
                  <a:pt x="254" y="128"/>
                </a:lnTo>
                <a:lnTo>
                  <a:pt x="240" y="112"/>
                </a:lnTo>
                <a:lnTo>
                  <a:pt x="242" y="109"/>
                </a:lnTo>
                <a:lnTo>
                  <a:pt x="240" y="112"/>
                </a:lnTo>
                <a:lnTo>
                  <a:pt x="133" y="7"/>
                </a:lnTo>
                <a:lnTo>
                  <a:pt x="12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2" name="MH_Other_17"/>
          <p:cNvSpPr>
            <a:spLocks noEditPoints="1"/>
          </p:cNvSpPr>
          <p:nvPr>
            <p:custDataLst>
              <p:tags r:id="rId23"/>
            </p:custDataLst>
          </p:nvPr>
        </p:nvSpPr>
        <p:spPr bwMode="auto">
          <a:xfrm>
            <a:off x="6315075" y="2635251"/>
            <a:ext cx="458788" cy="404813"/>
          </a:xfrm>
          <a:custGeom>
            <a:avLst/>
            <a:gdLst>
              <a:gd name="T0" fmla="*/ 859525273 w 245"/>
              <a:gd name="T1" fmla="*/ 848274759 h 186"/>
              <a:gd name="T2" fmla="*/ 0 w 245"/>
              <a:gd name="T3" fmla="*/ 848274759 h 186"/>
              <a:gd name="T4" fmla="*/ 0 w 245"/>
              <a:gd name="T5" fmla="*/ 881447661 h 186"/>
              <a:gd name="T6" fmla="*/ 859525273 w 245"/>
              <a:gd name="T7" fmla="*/ 881447661 h 186"/>
              <a:gd name="T8" fmla="*/ 859525273 w 245"/>
              <a:gd name="T9" fmla="*/ 848274759 h 186"/>
              <a:gd name="T10" fmla="*/ 52623920 w 245"/>
              <a:gd name="T11" fmla="*/ 440723831 h 186"/>
              <a:gd name="T12" fmla="*/ 52623920 w 245"/>
              <a:gd name="T13" fmla="*/ 758234337 h 186"/>
              <a:gd name="T14" fmla="*/ 242069657 w 245"/>
              <a:gd name="T15" fmla="*/ 758234337 h 186"/>
              <a:gd name="T16" fmla="*/ 242069657 w 245"/>
              <a:gd name="T17" fmla="*/ 440723831 h 186"/>
              <a:gd name="T18" fmla="*/ 52623920 w 245"/>
              <a:gd name="T19" fmla="*/ 440723831 h 186"/>
              <a:gd name="T20" fmla="*/ 526239199 w 245"/>
              <a:gd name="T21" fmla="*/ 284337604 h 186"/>
              <a:gd name="T22" fmla="*/ 343810109 w 245"/>
              <a:gd name="T23" fmla="*/ 284337604 h 186"/>
              <a:gd name="T24" fmla="*/ 343810109 w 245"/>
              <a:gd name="T25" fmla="*/ 758234337 h 186"/>
              <a:gd name="T26" fmla="*/ 526239199 w 245"/>
              <a:gd name="T27" fmla="*/ 758234337 h 186"/>
              <a:gd name="T28" fmla="*/ 526239199 w 245"/>
              <a:gd name="T29" fmla="*/ 284337604 h 186"/>
              <a:gd name="T30" fmla="*/ 810408741 w 245"/>
              <a:gd name="T31" fmla="*/ 0 h 186"/>
              <a:gd name="T32" fmla="*/ 617455616 w 245"/>
              <a:gd name="T33" fmla="*/ 0 h 186"/>
              <a:gd name="T34" fmla="*/ 617455616 w 245"/>
              <a:gd name="T35" fmla="*/ 758234337 h 186"/>
              <a:gd name="T36" fmla="*/ 810408741 w 245"/>
              <a:gd name="T37" fmla="*/ 758234337 h 186"/>
              <a:gd name="T38" fmla="*/ 810408741 w 245"/>
              <a:gd name="T39" fmla="*/ 0 h 18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45" h="186">
                <a:moveTo>
                  <a:pt x="245" y="179"/>
                </a:moveTo>
                <a:lnTo>
                  <a:pt x="0" y="179"/>
                </a:lnTo>
                <a:lnTo>
                  <a:pt x="0" y="186"/>
                </a:lnTo>
                <a:lnTo>
                  <a:pt x="245" y="186"/>
                </a:lnTo>
                <a:lnTo>
                  <a:pt x="245" y="179"/>
                </a:lnTo>
                <a:close/>
                <a:moveTo>
                  <a:pt x="15" y="93"/>
                </a:moveTo>
                <a:lnTo>
                  <a:pt x="15" y="160"/>
                </a:lnTo>
                <a:lnTo>
                  <a:pt x="69" y="160"/>
                </a:lnTo>
                <a:lnTo>
                  <a:pt x="69" y="93"/>
                </a:lnTo>
                <a:lnTo>
                  <a:pt x="15" y="93"/>
                </a:lnTo>
                <a:close/>
                <a:moveTo>
                  <a:pt x="150" y="60"/>
                </a:moveTo>
                <a:lnTo>
                  <a:pt x="98" y="60"/>
                </a:lnTo>
                <a:lnTo>
                  <a:pt x="98" y="160"/>
                </a:lnTo>
                <a:lnTo>
                  <a:pt x="150" y="160"/>
                </a:lnTo>
                <a:lnTo>
                  <a:pt x="150" y="60"/>
                </a:lnTo>
                <a:close/>
                <a:moveTo>
                  <a:pt x="231" y="0"/>
                </a:moveTo>
                <a:lnTo>
                  <a:pt x="176" y="0"/>
                </a:lnTo>
                <a:lnTo>
                  <a:pt x="176" y="160"/>
                </a:lnTo>
                <a:lnTo>
                  <a:pt x="231" y="160"/>
                </a:lnTo>
                <a:lnTo>
                  <a:pt x="2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68580" tIns="34291" rIns="68580" bIns="34291"/>
          <a:lstStyle/>
          <a:p>
            <a:pPr>
              <a:defRPr/>
            </a:pPr>
            <a:endParaRPr lang="zh-CN" altLang="en-US" kern="0">
              <a:solidFill>
                <a:prstClr val="black"/>
              </a:solidFill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4" grpId="0"/>
      <p:bldP spid="38925" grpId="0"/>
      <p:bldP spid="38926" grpId="0"/>
      <p:bldP spid="38927" grpId="0"/>
      <p:bldP spid="38928" grpId="0"/>
      <p:bldP spid="38929" grpId="0"/>
      <p:bldP spid="38930" grpId="0"/>
      <p:bldP spid="389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7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SubTitle"/>
  <p:tag name="MH_ORDER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1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SubTitle"/>
  <p:tag name="MH_ORDER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1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SubTitle"/>
  <p:tag name="MH_ORDER" val="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SubTitle"/>
  <p:tag name="MH_ORDER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SubTitle"/>
  <p:tag name="MH_ORDER" val="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1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1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1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16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1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YinZJG#"/>
  <p:tag name="MH_LAYOUT" val="TitleSubTitle"/>
  <p:tag name="MH" val="20171106223258"/>
  <p:tag name="MH_LIBRARY" val="GRAPHIC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SubTitle"/>
  <p:tag name="MH_ORDER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SubTitle"/>
  <p:tag name="MH_ORDER" val="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SubTitle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SubTitle"/>
  <p:tag name="MH_ORDER" val="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Title"/>
  <p:tag name="MH_ORDER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6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7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9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8"/>
  <p:tag name="MH_LIBRARY" val="GRAPHIC"/>
  <p:tag name="MH_TYPE" val="Other"/>
  <p:tag name="MH_ORDER" val="1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YinZJG#"/>
  <p:tag name="MH_LAYOUT" val="TitleSubTitle"/>
  <p:tag name="MH" val="20171106223252"/>
  <p:tag name="MH_LIBRARY" val="GRAPHIC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Other"/>
  <p:tag name="MH_ORDER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Other"/>
  <p:tag name="MH_ORDER" val="2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Other"/>
  <p:tag name="MH_ORDER" val="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Other"/>
  <p:tag name="MH_ORDER" val="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Other"/>
  <p:tag name="MH_ORDER" val="5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Other"/>
  <p:tag name="MH_ORDER" val="6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Other"/>
  <p:tag name="MH_ORDER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SubTitle"/>
  <p:tag name="MH_ORDER" val="3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Other"/>
  <p:tag name="MH_ORDER" val="8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SubTitle"/>
  <p:tag name="MH_ORDER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SubTitle"/>
  <p:tag name="MH_ORDER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SubTitle"/>
  <p:tag name="MH_ORDER" val="3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SubTitle"/>
  <p:tag name="MH_ORDER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Other"/>
  <p:tag name="MH_ORDER" val="9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52"/>
  <p:tag name="MH_LIBRARY" val="GRAPHIC"/>
  <p:tag name="MH_TYPE" val="Title"/>
  <p:tag name="MH_ORDER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YinZJG#"/>
  <p:tag name="MH_LAYOUT" val="TitleSubTitleText"/>
  <p:tag name="MH" val="20171106223247"/>
  <p:tag name="MH_LIBRARY" val="GRAPHIC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47"/>
  <p:tag name="MH_LIBRARY" val="GRAPHIC"/>
  <p:tag name="MH_TYPE" val="SubTitle"/>
  <p:tag name="MH_ORDER" val="4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47"/>
  <p:tag name="MH_LIBRARY" val="GRAPHIC"/>
  <p:tag name="MH_TYPE" val="SubTitle"/>
  <p:tag name="MH_ORDER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6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47"/>
  <p:tag name="MH_LIBRARY" val="GRAPHIC"/>
  <p:tag name="MH_TYPE" val="SubTitle"/>
  <p:tag name="MH_ORDER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47"/>
  <p:tag name="MH_LIBRARY" val="GRAPHIC"/>
  <p:tag name="MH_TYPE" val="SubTitle"/>
  <p:tag name="MH_ORDER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47"/>
  <p:tag name="MH_LIBRARY" val="GRAPHIC"/>
  <p:tag name="MH_TYPE" val="Title"/>
  <p:tag name="MH_ORDER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47"/>
  <p:tag name="MH_LIBRARY" val="GRAPHIC"/>
  <p:tag name="MH_TYPE" val="Other"/>
  <p:tag name="MH_ORDER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47"/>
  <p:tag name="MH_LIBRARY" val="GRAPHIC"/>
  <p:tag name="MH_TYPE" val="Other"/>
  <p:tag name="MH_ORDER" val="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47"/>
  <p:tag name="MH_LIBRARY" val="GRAPHIC"/>
  <p:tag name="MH_TYPE" val="Other"/>
  <p:tag name="MH_ORDER" val="3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47"/>
  <p:tag name="MH_LIBRARY" val="GRAPHIC"/>
  <p:tag name="MH_TYPE" val="Other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SubTitle"/>
  <p:tag name="MH_ORDER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LiuChBZh#"/>
  <p:tag name="MH_LAYOUT" val="SubTitleText"/>
  <p:tag name="MH" val="20171106222509"/>
  <p:tag name="MH_LIBRARY" val="GRAPH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LiuChBZh#"/>
  <p:tag name="MH_LAYOUT" val="SubTitle"/>
  <p:tag name="MH" val="20171106222522"/>
  <p:tag name="MH_LIBRARY" val="GRAPHI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Text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Other"/>
  <p:tag name="MH_ORDER" val="1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SubTitle"/>
  <p:tag name="MH_ORD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SubTitle"/>
  <p:tag name="MH_ORDER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SubTitle"/>
  <p:tag name="MH_ORDER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Text"/>
  <p:tag name="MH_ORDER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SubTitle"/>
  <p:tag name="MH_ORDER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SubTitle"/>
  <p:tag name="MH_ORDER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22"/>
  <p:tag name="MH_LIBRARY" val="GRAPHIC"/>
  <p:tag name="MH_TYPE" val="SubTitle"/>
  <p:tag name="MH_ORDER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YinZJG#"/>
  <p:tag name="MH_LAYOUT" val="TitleSubTitle"/>
  <p:tag name="MH" val="20171106223203"/>
  <p:tag name="MH_LIBRARY" val="GRAPHI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03"/>
  <p:tag name="MH_LIBRARY" val="GRAPHIC"/>
  <p:tag name="MH_TYPE" val="SubTitle"/>
  <p:tag name="MH_ORDER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03"/>
  <p:tag name="MH_LIBRARY" val="GRAPHIC"/>
  <p:tag name="MH_TYPE" val="Other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03"/>
  <p:tag name="MH_LIBRARY" val="GRAPHIC"/>
  <p:tag name="MH_TYPE" val="Other"/>
  <p:tag name="MH_ORDER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03"/>
  <p:tag name="MH_LIBRARY" val="GRAPHIC"/>
  <p:tag name="MH_TYPE" val="Other"/>
  <p:tag name="MH_ORD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03"/>
  <p:tag name="MH_LIBRARY" val="GRAPHIC"/>
  <p:tag name="MH_TYPE" val="Title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03"/>
  <p:tag name="MH_LIBRARY" val="GRAPHIC"/>
  <p:tag name="MH_TYPE" val="SubTitle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Text"/>
  <p:tag name="MH_ORDER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03"/>
  <p:tag name="MH_LIBRARY" val="GRAPHIC"/>
  <p:tag name="MH_TYPE" val="SubTitle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03"/>
  <p:tag name="MH_LIBRARY" val="GRAPHIC"/>
  <p:tag name="MH_TYPE" val="Other"/>
  <p:tag name="MH_ORDER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203"/>
  <p:tag name="MH_LIBRARY" val="GRAPHIC"/>
  <p:tag name="MH_TYPE" val="SubTitle"/>
  <p:tag name="MH_ORDER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YinZJG#"/>
  <p:tag name="MH_LAYOUT" val="TitleSubTitle"/>
  <p:tag name="MH" val="20171106222352"/>
  <p:tag name="MH_LIBRARY" val="GRAPHIC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PageTitle"/>
  <p:tag name="MH_ORDER" val="PageTitl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Title"/>
  <p:tag name="MH_ORDER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Text"/>
  <p:tag name="MH_ORDER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SubTitle"/>
  <p:tag name="MH_ORDER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SubTitle"/>
  <p:tag name="MH_ORDER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SubTitle"/>
  <p:tag name="MH_ORDER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SubTitle"/>
  <p:tag name="MH_ORDER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YinZJG#"/>
  <p:tag name="MH_LAYOUT" val="TitleSubTitle"/>
  <p:tag name="MH" val="20171106222400"/>
  <p:tag name="MH_LIBRARY" val="GRAPHIC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Title"/>
  <p:tag name="MH_ORDER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SubTitle"/>
  <p:tag name="MH_ORDER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1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1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1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1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Other"/>
  <p:tag name="MH_ORDER" val="1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SubTitle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SubTitle"/>
  <p:tag name="MH_ORDER" val="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SubTitle"/>
  <p:tag name="MH_ORDER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SubTitle"/>
  <p:tag name="MH_ORDER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00"/>
  <p:tag name="MH_LIBRARY" val="GRAPHIC"/>
  <p:tag name="MH_TYPE" val="SubTitle"/>
  <p:tag name="MH_ORDER" val="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LiuChBZh#"/>
  <p:tag name="MH_LAYOUT" val="SubTitle"/>
  <p:tag name="MH" val="20171106222459"/>
  <p:tag name="MH_LIBRARY" val="GRAPHIC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459"/>
  <p:tag name="MH_LIBRARY" val="GRAPHIC"/>
  <p:tag name="MH_TYPE" val="Other"/>
  <p:tag name="MH_ORDER" val="5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CD7F6"/>
      </a:accent1>
      <a:accent2>
        <a:srgbClr val="005FAB"/>
      </a:accent2>
      <a:accent3>
        <a:srgbClr val="C52518"/>
      </a:accent3>
      <a:accent4>
        <a:srgbClr val="FEC7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43vwvbu">
      <a:majorFont>
        <a:latin typeface="Arial"/>
        <a:ea typeface="方正黑体_GBK"/>
        <a:cs typeface=""/>
      </a:majorFont>
      <a:minorFont>
        <a:latin typeface="Arial"/>
        <a:ea typeface="方正黑体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CD7F6"/>
      </a:accent1>
      <a:accent2>
        <a:srgbClr val="005FAB"/>
      </a:accent2>
      <a:accent3>
        <a:srgbClr val="C52518"/>
      </a:accent3>
      <a:accent4>
        <a:srgbClr val="FEC7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43vwvbu">
      <a:majorFont>
        <a:latin typeface="Arial"/>
        <a:ea typeface="方正黑体_GBK"/>
        <a:cs typeface=""/>
      </a:majorFont>
      <a:minorFont>
        <a:latin typeface="Arial"/>
        <a:ea typeface="方正黑体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9CD7F6"/>
    </a:accent1>
    <a:accent2>
      <a:srgbClr val="005FAB"/>
    </a:accent2>
    <a:accent3>
      <a:srgbClr val="C52518"/>
    </a:accent3>
    <a:accent4>
      <a:srgbClr val="FEC7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1445</Words>
  <Application>Microsoft Office PowerPoint</Application>
  <PresentationFormat>宽屏</PresentationFormat>
  <Paragraphs>248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Helvetica Neue Light</vt:lpstr>
      <vt:lpstr>等线</vt:lpstr>
      <vt:lpstr>汉仪铸字童年体W</vt:lpstr>
      <vt:lpstr>站酷高端黑</vt:lpstr>
      <vt:lpstr>Arial</vt:lpstr>
      <vt:lpstr>Calibri</vt:lpstr>
      <vt:lpstr>Office 主题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</cp:revision>
  <dcterms:created xsi:type="dcterms:W3CDTF">2017-12-08T13:25:00Z</dcterms:created>
  <dcterms:modified xsi:type="dcterms:W3CDTF">2021-01-05T11:59:44Z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