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88" r:id="rId2"/>
    <p:sldId id="289" r:id="rId3"/>
    <p:sldId id="300" r:id="rId4"/>
    <p:sldId id="294" r:id="rId5"/>
    <p:sldId id="313" r:id="rId6"/>
    <p:sldId id="314" r:id="rId7"/>
    <p:sldId id="330" r:id="rId8"/>
    <p:sldId id="295" r:id="rId9"/>
    <p:sldId id="315" r:id="rId10"/>
    <p:sldId id="318" r:id="rId11"/>
    <p:sldId id="331" r:id="rId12"/>
    <p:sldId id="297" r:id="rId13"/>
    <p:sldId id="319" r:id="rId14"/>
    <p:sldId id="332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9" r:id="rId23"/>
    <p:sldId id="299" r:id="rId24"/>
    <p:sldId id="301" r:id="rId25"/>
    <p:sldId id="333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552">
          <p15:clr>
            <a:srgbClr val="A4A3A4"/>
          </p15:clr>
        </p15:guide>
        <p15:guide id="3" pos="249">
          <p15:clr>
            <a:srgbClr val="A4A3A4"/>
          </p15:clr>
        </p15:guide>
        <p15:guide id="4" pos="5534">
          <p15:clr>
            <a:srgbClr val="A4A3A4"/>
          </p15:clr>
        </p15:guide>
        <p15:guide id="5" orient="horz" pos="1076">
          <p15:clr>
            <a:srgbClr val="A4A3A4"/>
          </p15:clr>
        </p15:guide>
        <p15:guide id="6" orient="horz" pos="2187">
          <p15:clr>
            <a:srgbClr val="A4A3A4"/>
          </p15:clr>
        </p15:guide>
        <p15:guide id="7" pos="499">
          <p15:clr>
            <a:srgbClr val="A4A3A4"/>
          </p15:clr>
        </p15:guide>
        <p15:guide id="8" orient="horz" pos="13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2C4C"/>
    <a:srgbClr val="878FA4"/>
    <a:srgbClr val="553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0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846" y="120"/>
      </p:cViewPr>
      <p:guideLst>
        <p:guide pos="2880"/>
        <p:guide orient="horz" pos="1552"/>
        <p:guide pos="249"/>
        <p:guide pos="5534"/>
        <p:guide orient="horz" pos="1076"/>
        <p:guide orient="horz" pos="2187"/>
        <p:guide pos="499"/>
        <p:guide orient="horz" pos="13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1400" dirty="0"/>
              <a:t>美国心理学家米拉比安教授的研究结果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A4-49A8-A5DE-4040E97F6B0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A4-49A8-A5DE-4040E97F6B0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A4-49A8-A5DE-4040E97F6B0B}"/>
              </c:ext>
            </c:extLst>
          </c:dPt>
          <c:cat>
            <c:strRef>
              <c:f>Sheet1!$A$2:$A$4</c:f>
              <c:strCache>
                <c:ptCount val="3"/>
                <c:pt idx="0">
                  <c:v>外表</c:v>
                </c:pt>
                <c:pt idx="1">
                  <c:v>声音</c:v>
                </c:pt>
                <c:pt idx="2">
                  <c:v>语言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5.5</c:v>
                </c:pt>
                <c:pt idx="1">
                  <c:v>3.8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A4-49A8-A5DE-4040E97F6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685800"/>
            <a:ext cx="9144000" cy="88900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698500"/>
          </a:xfrm>
          <a:prstGeom prst="rect">
            <a:avLst/>
          </a:prstGeom>
          <a:solidFill>
            <a:schemeClr val="accent4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3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3010184"/>
            <a:ext cx="9144000" cy="486204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0" y="3149600"/>
            <a:ext cx="9144000" cy="199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1256028" y="3336734"/>
            <a:ext cx="6631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</a:t>
            </a:r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客服服务礼仪培训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01031" y="4639594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讲师：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271010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211943" y="3322220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211943" y="4505183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402173" y="4056567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  <a:ea typeface="微软雅黑" panose="020B0503020204020204" pitchFamily="34" charset="-122"/>
              </a:rPr>
              <a:t>Sales/customer service etiquette training</a:t>
            </a:r>
            <a:endParaRPr lang="zh-CN" altLang="en-US" sz="18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2146301" y="4167732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835135" y="4162683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decel="36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703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4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14" grpId="0"/>
      <p:bldP spid="2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2" name="矩形 11"/>
          <p:cNvSpPr/>
          <p:nvPr/>
        </p:nvSpPr>
        <p:spPr>
          <a:xfrm>
            <a:off x="718775" y="116059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一个满意的顾客</a:t>
            </a:r>
          </a:p>
        </p:txBody>
      </p:sp>
      <p:sp>
        <p:nvSpPr>
          <p:cNvPr id="13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7266" y="3050731"/>
            <a:ext cx="40525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一个满意顾客会把他的经历</a:t>
            </a:r>
          </a:p>
        </p:txBody>
      </p:sp>
      <p:sp>
        <p:nvSpPr>
          <p:cNvPr id="7" name="矩形 6"/>
          <p:cNvSpPr/>
          <p:nvPr/>
        </p:nvSpPr>
        <p:spPr>
          <a:xfrm>
            <a:off x="816204" y="1998468"/>
            <a:ext cx="3654193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一个满意的顾客会告诉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1~5</a:t>
            </a:r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个人</a:t>
            </a:r>
          </a:p>
        </p:txBody>
      </p:sp>
      <p:sp>
        <p:nvSpPr>
          <p:cNvPr id="8" name="矩形 7"/>
          <p:cNvSpPr/>
          <p:nvPr/>
        </p:nvSpPr>
        <p:spPr>
          <a:xfrm>
            <a:off x="816206" y="4132187"/>
            <a:ext cx="3654192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维持一个老顾客的成本只有吸引一个新顾客的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1/5</a:t>
            </a:r>
          </a:p>
        </p:txBody>
      </p:sp>
      <p:sp>
        <p:nvSpPr>
          <p:cNvPr id="9" name="箭头: 右 8"/>
          <p:cNvSpPr/>
          <p:nvPr/>
        </p:nvSpPr>
        <p:spPr>
          <a:xfrm rot="16200000">
            <a:off x="2417451" y="2572586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/>
          <p:cNvSpPr/>
          <p:nvPr/>
        </p:nvSpPr>
        <p:spPr>
          <a:xfrm rot="5400000" flipV="1">
            <a:off x="2417451" y="3639484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004453" y="2859066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6"/>
                </a:solidFill>
                <a:latin typeface="+mj-ea"/>
              </a:rPr>
              <a:t>满意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99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51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51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  <p:bldP spid="6" grpId="0"/>
      <p:bldP spid="7" grpId="0" animBg="1"/>
      <p:bldP spid="8" grpId="0" animBg="1"/>
      <p:bldP spid="9" grpId="0" animBg="1"/>
      <p:bldP spid="10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1709678" y="2364669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9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9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什么是幸福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774" y="1714635"/>
            <a:ext cx="5191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幸福是一种感受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53298" y="2480323"/>
            <a:ext cx="1337072" cy="1352550"/>
            <a:chOff x="1453298" y="2480323"/>
            <a:chExt cx="1337072" cy="1352550"/>
          </a:xfrm>
        </p:grpSpPr>
        <p:sp>
          <p:nvSpPr>
            <p:cNvPr id="8" name="MH_Other_1"/>
            <p:cNvSpPr/>
            <p:nvPr>
              <p:custDataLst>
                <p:tags r:id="rId7"/>
              </p:custDataLst>
            </p:nvPr>
          </p:nvSpPr>
          <p:spPr>
            <a:xfrm>
              <a:off x="1453298" y="2480323"/>
              <a:ext cx="1337072" cy="1352550"/>
            </a:xfrm>
            <a:custGeom>
              <a:avLst/>
              <a:gdLst>
                <a:gd name="connsiteX0" fmla="*/ 0 w 1781438"/>
                <a:gd name="connsiteY0" fmla="*/ 1024884 h 1803498"/>
                <a:gd name="connsiteX1" fmla="*/ 120806 w 1781438"/>
                <a:gd name="connsiteY1" fmla="*/ 1024884 h 1803498"/>
                <a:gd name="connsiteX2" fmla="*/ 124135 w 1781438"/>
                <a:gd name="connsiteY2" fmla="*/ 1057908 h 1803498"/>
                <a:gd name="connsiteX3" fmla="*/ 890719 w 1781438"/>
                <a:gd name="connsiteY3" fmla="*/ 1682692 h 1803498"/>
                <a:gd name="connsiteX4" fmla="*/ 1657303 w 1781438"/>
                <a:gd name="connsiteY4" fmla="*/ 1057908 h 1803498"/>
                <a:gd name="connsiteX5" fmla="*/ 1660632 w 1781438"/>
                <a:gd name="connsiteY5" fmla="*/ 1024884 h 1803498"/>
                <a:gd name="connsiteX6" fmla="*/ 1781438 w 1781438"/>
                <a:gd name="connsiteY6" fmla="*/ 1024884 h 1803498"/>
                <a:gd name="connsiteX7" fmla="*/ 1775655 w 1781438"/>
                <a:gd name="connsiteY7" fmla="*/ 1082255 h 1803498"/>
                <a:gd name="connsiteX8" fmla="*/ 890719 w 1781438"/>
                <a:gd name="connsiteY8" fmla="*/ 1803498 h 1803498"/>
                <a:gd name="connsiteX9" fmla="*/ 5784 w 1781438"/>
                <a:gd name="connsiteY9" fmla="*/ 1082255 h 1803498"/>
                <a:gd name="connsiteX10" fmla="*/ 1716600 w 1781438"/>
                <a:gd name="connsiteY10" fmla="*/ 825501 h 1803498"/>
                <a:gd name="connsiteX11" fmla="*/ 1780100 w 1781438"/>
                <a:gd name="connsiteY11" fmla="*/ 889001 h 1803498"/>
                <a:gd name="connsiteX12" fmla="*/ 1716600 w 1781438"/>
                <a:gd name="connsiteY12" fmla="*/ 952501 h 1803498"/>
                <a:gd name="connsiteX13" fmla="*/ 1653100 w 1781438"/>
                <a:gd name="connsiteY13" fmla="*/ 889001 h 1803498"/>
                <a:gd name="connsiteX14" fmla="*/ 1716600 w 1781438"/>
                <a:gd name="connsiteY14" fmla="*/ 825501 h 1803498"/>
                <a:gd name="connsiteX15" fmla="*/ 65598 w 1781438"/>
                <a:gd name="connsiteY15" fmla="*/ 825501 h 1803498"/>
                <a:gd name="connsiteX16" fmla="*/ 129098 w 1781438"/>
                <a:gd name="connsiteY16" fmla="*/ 889001 h 1803498"/>
                <a:gd name="connsiteX17" fmla="*/ 65598 w 1781438"/>
                <a:gd name="connsiteY17" fmla="*/ 952501 h 1803498"/>
                <a:gd name="connsiteX18" fmla="*/ 2098 w 1781438"/>
                <a:gd name="connsiteY18" fmla="*/ 889001 h 1803498"/>
                <a:gd name="connsiteX19" fmla="*/ 65598 w 1781438"/>
                <a:gd name="connsiteY19" fmla="*/ 825501 h 1803498"/>
                <a:gd name="connsiteX20" fmla="*/ 1697202 w 1781438"/>
                <a:gd name="connsiteY20" fmla="*/ 612433 h 1803498"/>
                <a:gd name="connsiteX21" fmla="*/ 1749807 w 1781438"/>
                <a:gd name="connsiteY21" fmla="*/ 658911 h 1803498"/>
                <a:gd name="connsiteX22" fmla="*/ 1704906 w 1781438"/>
                <a:gd name="connsiteY22" fmla="*/ 736682 h 1803498"/>
                <a:gd name="connsiteX23" fmla="*/ 1627135 w 1781438"/>
                <a:gd name="connsiteY23" fmla="*/ 691781 h 1803498"/>
                <a:gd name="connsiteX24" fmla="*/ 1672036 w 1781438"/>
                <a:gd name="connsiteY24" fmla="*/ 614010 h 1803498"/>
                <a:gd name="connsiteX25" fmla="*/ 1697202 w 1781438"/>
                <a:gd name="connsiteY25" fmla="*/ 612433 h 1803498"/>
                <a:gd name="connsiteX26" fmla="*/ 84995 w 1781438"/>
                <a:gd name="connsiteY26" fmla="*/ 612432 h 1803498"/>
                <a:gd name="connsiteX27" fmla="*/ 110161 w 1781438"/>
                <a:gd name="connsiteY27" fmla="*/ 614009 h 1803498"/>
                <a:gd name="connsiteX28" fmla="*/ 155063 w 1781438"/>
                <a:gd name="connsiteY28" fmla="*/ 691781 h 1803498"/>
                <a:gd name="connsiteX29" fmla="*/ 77291 w 1781438"/>
                <a:gd name="connsiteY29" fmla="*/ 736682 h 1803498"/>
                <a:gd name="connsiteX30" fmla="*/ 32390 w 1781438"/>
                <a:gd name="connsiteY30" fmla="*/ 658911 h 1803498"/>
                <a:gd name="connsiteX31" fmla="*/ 84995 w 1781438"/>
                <a:gd name="connsiteY31" fmla="*/ 612432 h 1803498"/>
                <a:gd name="connsiteX32" fmla="*/ 1598155 w 1781438"/>
                <a:gd name="connsiteY32" fmla="*/ 413221 h 1803498"/>
                <a:gd name="connsiteX33" fmla="*/ 1622439 w 1781438"/>
                <a:gd name="connsiteY33" fmla="*/ 414915 h 1803498"/>
                <a:gd name="connsiteX34" fmla="*/ 1660996 w 1781438"/>
                <a:gd name="connsiteY34" fmla="*/ 444501 h 1803498"/>
                <a:gd name="connsiteX35" fmla="*/ 1637754 w 1781438"/>
                <a:gd name="connsiteY35" fmla="*/ 531243 h 1803498"/>
                <a:gd name="connsiteX36" fmla="*/ 1551011 w 1781438"/>
                <a:gd name="connsiteY36" fmla="*/ 508001 h 1803498"/>
                <a:gd name="connsiteX37" fmla="*/ 1574254 w 1781438"/>
                <a:gd name="connsiteY37" fmla="*/ 421258 h 1803498"/>
                <a:gd name="connsiteX38" fmla="*/ 1598155 w 1781438"/>
                <a:gd name="connsiteY38" fmla="*/ 413221 h 1803498"/>
                <a:gd name="connsiteX39" fmla="*/ 184044 w 1781438"/>
                <a:gd name="connsiteY39" fmla="*/ 413221 h 1803498"/>
                <a:gd name="connsiteX40" fmla="*/ 207944 w 1781438"/>
                <a:gd name="connsiteY40" fmla="*/ 421258 h 1803498"/>
                <a:gd name="connsiteX41" fmla="*/ 231187 w 1781438"/>
                <a:gd name="connsiteY41" fmla="*/ 508001 h 1803498"/>
                <a:gd name="connsiteX42" fmla="*/ 144444 w 1781438"/>
                <a:gd name="connsiteY42" fmla="*/ 531243 h 1803498"/>
                <a:gd name="connsiteX43" fmla="*/ 121202 w 1781438"/>
                <a:gd name="connsiteY43" fmla="*/ 444501 h 1803498"/>
                <a:gd name="connsiteX44" fmla="*/ 184044 w 1781438"/>
                <a:gd name="connsiteY44" fmla="*/ 413221 h 1803498"/>
                <a:gd name="connsiteX45" fmla="*/ 1474816 w 1781438"/>
                <a:gd name="connsiteY45" fmla="*/ 241784 h 1803498"/>
                <a:gd name="connsiteX46" fmla="*/ 1519717 w 1781438"/>
                <a:gd name="connsiteY46" fmla="*/ 260383 h 1803498"/>
                <a:gd name="connsiteX47" fmla="*/ 1519717 w 1781438"/>
                <a:gd name="connsiteY47" fmla="*/ 350185 h 1803498"/>
                <a:gd name="connsiteX48" fmla="*/ 1429915 w 1781438"/>
                <a:gd name="connsiteY48" fmla="*/ 350185 h 1803498"/>
                <a:gd name="connsiteX49" fmla="*/ 1429915 w 1781438"/>
                <a:gd name="connsiteY49" fmla="*/ 260383 h 1803498"/>
                <a:gd name="connsiteX50" fmla="*/ 1474816 w 1781438"/>
                <a:gd name="connsiteY50" fmla="*/ 241784 h 1803498"/>
                <a:gd name="connsiteX51" fmla="*/ 307382 w 1781438"/>
                <a:gd name="connsiteY51" fmla="*/ 241784 h 1803498"/>
                <a:gd name="connsiteX52" fmla="*/ 352283 w 1781438"/>
                <a:gd name="connsiteY52" fmla="*/ 260383 h 1803498"/>
                <a:gd name="connsiteX53" fmla="*/ 352283 w 1781438"/>
                <a:gd name="connsiteY53" fmla="*/ 350185 h 1803498"/>
                <a:gd name="connsiteX54" fmla="*/ 262481 w 1781438"/>
                <a:gd name="connsiteY54" fmla="*/ 350185 h 1803498"/>
                <a:gd name="connsiteX55" fmla="*/ 262481 w 1781438"/>
                <a:gd name="connsiteY55" fmla="*/ 260383 h 1803498"/>
                <a:gd name="connsiteX56" fmla="*/ 307382 w 1781438"/>
                <a:gd name="connsiteY56" fmla="*/ 241784 h 1803498"/>
                <a:gd name="connsiteX57" fmla="*/ 470500 w 1781438"/>
                <a:gd name="connsiteY57" fmla="*/ 111067 h 1803498"/>
                <a:gd name="connsiteX58" fmla="*/ 533342 w 1781438"/>
                <a:gd name="connsiteY58" fmla="*/ 142346 h 1803498"/>
                <a:gd name="connsiteX59" fmla="*/ 510099 w 1781438"/>
                <a:gd name="connsiteY59" fmla="*/ 229089 h 1803498"/>
                <a:gd name="connsiteX60" fmla="*/ 423356 w 1781438"/>
                <a:gd name="connsiteY60" fmla="*/ 205846 h 1803498"/>
                <a:gd name="connsiteX61" fmla="*/ 446599 w 1781438"/>
                <a:gd name="connsiteY61" fmla="*/ 119104 h 1803498"/>
                <a:gd name="connsiteX62" fmla="*/ 470500 w 1781438"/>
                <a:gd name="connsiteY62" fmla="*/ 111067 h 1803498"/>
                <a:gd name="connsiteX63" fmla="*/ 1311699 w 1781438"/>
                <a:gd name="connsiteY63" fmla="*/ 111066 h 1803498"/>
                <a:gd name="connsiteX64" fmla="*/ 1335600 w 1781438"/>
                <a:gd name="connsiteY64" fmla="*/ 119103 h 1803498"/>
                <a:gd name="connsiteX65" fmla="*/ 1358842 w 1781438"/>
                <a:gd name="connsiteY65" fmla="*/ 205846 h 1803498"/>
                <a:gd name="connsiteX66" fmla="*/ 1272100 w 1781438"/>
                <a:gd name="connsiteY66" fmla="*/ 229088 h 1803498"/>
                <a:gd name="connsiteX67" fmla="*/ 1248857 w 1781438"/>
                <a:gd name="connsiteY67" fmla="*/ 142346 h 1803498"/>
                <a:gd name="connsiteX68" fmla="*/ 1287415 w 1781438"/>
                <a:gd name="connsiteY68" fmla="*/ 112760 h 1803498"/>
                <a:gd name="connsiteX69" fmla="*/ 1311699 w 1781438"/>
                <a:gd name="connsiteY69" fmla="*/ 111066 h 1803498"/>
                <a:gd name="connsiteX70" fmla="*/ 1096024 w 1781438"/>
                <a:gd name="connsiteY70" fmla="*/ 28716 h 1803498"/>
                <a:gd name="connsiteX71" fmla="*/ 1121190 w 1781438"/>
                <a:gd name="connsiteY71" fmla="*/ 30293 h 1803498"/>
                <a:gd name="connsiteX72" fmla="*/ 1166091 w 1781438"/>
                <a:gd name="connsiteY72" fmla="*/ 108064 h 1803498"/>
                <a:gd name="connsiteX73" fmla="*/ 1088320 w 1781438"/>
                <a:gd name="connsiteY73" fmla="*/ 152965 h 1803498"/>
                <a:gd name="connsiteX74" fmla="*/ 1043419 w 1781438"/>
                <a:gd name="connsiteY74" fmla="*/ 75194 h 1803498"/>
                <a:gd name="connsiteX75" fmla="*/ 1096024 w 1781438"/>
                <a:gd name="connsiteY75" fmla="*/ 28716 h 1803498"/>
                <a:gd name="connsiteX76" fmla="*/ 686175 w 1781438"/>
                <a:gd name="connsiteY76" fmla="*/ 28716 h 1803498"/>
                <a:gd name="connsiteX77" fmla="*/ 738780 w 1781438"/>
                <a:gd name="connsiteY77" fmla="*/ 75194 h 1803498"/>
                <a:gd name="connsiteX78" fmla="*/ 693879 w 1781438"/>
                <a:gd name="connsiteY78" fmla="*/ 152965 h 1803498"/>
                <a:gd name="connsiteX79" fmla="*/ 616108 w 1781438"/>
                <a:gd name="connsiteY79" fmla="*/ 108064 h 1803498"/>
                <a:gd name="connsiteX80" fmla="*/ 661009 w 1781438"/>
                <a:gd name="connsiteY80" fmla="*/ 30293 h 1803498"/>
                <a:gd name="connsiteX81" fmla="*/ 686175 w 1781438"/>
                <a:gd name="connsiteY81" fmla="*/ 28716 h 1803498"/>
                <a:gd name="connsiteX82" fmla="*/ 891100 w 1781438"/>
                <a:gd name="connsiteY82" fmla="*/ 0 h 1803498"/>
                <a:gd name="connsiteX83" fmla="*/ 954600 w 1781438"/>
                <a:gd name="connsiteY83" fmla="*/ 63500 h 1803498"/>
                <a:gd name="connsiteX84" fmla="*/ 891100 w 1781438"/>
                <a:gd name="connsiteY84" fmla="*/ 127000 h 1803498"/>
                <a:gd name="connsiteX85" fmla="*/ 827600 w 1781438"/>
                <a:gd name="connsiteY85" fmla="*/ 63500 h 1803498"/>
                <a:gd name="connsiteX86" fmla="*/ 891100 w 1781438"/>
                <a:gd name="connsiteY86" fmla="*/ 0 h 18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781438" h="1803498">
                  <a:moveTo>
                    <a:pt x="0" y="1024884"/>
                  </a:moveTo>
                  <a:lnTo>
                    <a:pt x="120806" y="1024884"/>
                  </a:lnTo>
                  <a:lnTo>
                    <a:pt x="124135" y="1057908"/>
                  </a:lnTo>
                  <a:cubicBezTo>
                    <a:pt x="197099" y="1414471"/>
                    <a:pt x="512586" y="1682692"/>
                    <a:pt x="890719" y="1682692"/>
                  </a:cubicBezTo>
                  <a:cubicBezTo>
                    <a:pt x="1268852" y="1682692"/>
                    <a:pt x="1584340" y="1414471"/>
                    <a:pt x="1657303" y="1057908"/>
                  </a:cubicBezTo>
                  <a:lnTo>
                    <a:pt x="1660632" y="1024884"/>
                  </a:lnTo>
                  <a:lnTo>
                    <a:pt x="1781438" y="1024884"/>
                  </a:lnTo>
                  <a:lnTo>
                    <a:pt x="1775655" y="1082255"/>
                  </a:lnTo>
                  <a:cubicBezTo>
                    <a:pt x="1691427" y="1493868"/>
                    <a:pt x="1327232" y="1803498"/>
                    <a:pt x="890719" y="1803498"/>
                  </a:cubicBezTo>
                  <a:cubicBezTo>
                    <a:pt x="454206" y="1803498"/>
                    <a:pt x="90012" y="1493868"/>
                    <a:pt x="5784" y="1082255"/>
                  </a:cubicBezTo>
                  <a:close/>
                  <a:moveTo>
                    <a:pt x="1716600" y="825501"/>
                  </a:moveTo>
                  <a:cubicBezTo>
                    <a:pt x="1751670" y="825501"/>
                    <a:pt x="1780100" y="853931"/>
                    <a:pt x="1780100" y="889001"/>
                  </a:cubicBezTo>
                  <a:cubicBezTo>
                    <a:pt x="1780100" y="924071"/>
                    <a:pt x="1751670" y="952501"/>
                    <a:pt x="1716600" y="952501"/>
                  </a:cubicBezTo>
                  <a:cubicBezTo>
                    <a:pt x="1681530" y="952501"/>
                    <a:pt x="1653100" y="924071"/>
                    <a:pt x="1653100" y="889001"/>
                  </a:cubicBezTo>
                  <a:cubicBezTo>
                    <a:pt x="1653100" y="853931"/>
                    <a:pt x="1681530" y="825501"/>
                    <a:pt x="1716600" y="825501"/>
                  </a:cubicBezTo>
                  <a:close/>
                  <a:moveTo>
                    <a:pt x="65598" y="825501"/>
                  </a:moveTo>
                  <a:cubicBezTo>
                    <a:pt x="100668" y="825501"/>
                    <a:pt x="129098" y="853931"/>
                    <a:pt x="129098" y="889001"/>
                  </a:cubicBezTo>
                  <a:cubicBezTo>
                    <a:pt x="129098" y="924071"/>
                    <a:pt x="100668" y="952501"/>
                    <a:pt x="65598" y="952501"/>
                  </a:cubicBezTo>
                  <a:cubicBezTo>
                    <a:pt x="30528" y="952501"/>
                    <a:pt x="2098" y="924071"/>
                    <a:pt x="2098" y="889001"/>
                  </a:cubicBezTo>
                  <a:cubicBezTo>
                    <a:pt x="2098" y="853931"/>
                    <a:pt x="30528" y="825501"/>
                    <a:pt x="65598" y="825501"/>
                  </a:cubicBezTo>
                  <a:close/>
                  <a:moveTo>
                    <a:pt x="1697202" y="612433"/>
                  </a:moveTo>
                  <a:cubicBezTo>
                    <a:pt x="1721712" y="615845"/>
                    <a:pt x="1743000" y="633505"/>
                    <a:pt x="1749807" y="658911"/>
                  </a:cubicBezTo>
                  <a:cubicBezTo>
                    <a:pt x="1758884" y="692786"/>
                    <a:pt x="1738781" y="727605"/>
                    <a:pt x="1704906" y="736682"/>
                  </a:cubicBezTo>
                  <a:cubicBezTo>
                    <a:pt x="1671031" y="745759"/>
                    <a:pt x="1636211" y="725656"/>
                    <a:pt x="1627135" y="691781"/>
                  </a:cubicBezTo>
                  <a:cubicBezTo>
                    <a:pt x="1618058" y="657906"/>
                    <a:pt x="1638161" y="623086"/>
                    <a:pt x="1672036" y="614010"/>
                  </a:cubicBezTo>
                  <a:cubicBezTo>
                    <a:pt x="1680505" y="611740"/>
                    <a:pt x="1689032" y="611295"/>
                    <a:pt x="1697202" y="612433"/>
                  </a:cubicBezTo>
                  <a:close/>
                  <a:moveTo>
                    <a:pt x="84995" y="612432"/>
                  </a:moveTo>
                  <a:cubicBezTo>
                    <a:pt x="93165" y="611295"/>
                    <a:pt x="101693" y="611740"/>
                    <a:pt x="110161" y="614009"/>
                  </a:cubicBezTo>
                  <a:cubicBezTo>
                    <a:pt x="144036" y="623086"/>
                    <a:pt x="164140" y="657906"/>
                    <a:pt x="155063" y="691781"/>
                  </a:cubicBezTo>
                  <a:cubicBezTo>
                    <a:pt x="145986" y="725656"/>
                    <a:pt x="111166" y="745759"/>
                    <a:pt x="77291" y="736682"/>
                  </a:cubicBezTo>
                  <a:cubicBezTo>
                    <a:pt x="43416" y="727605"/>
                    <a:pt x="23313" y="692786"/>
                    <a:pt x="32390" y="658911"/>
                  </a:cubicBezTo>
                  <a:cubicBezTo>
                    <a:pt x="39198" y="633504"/>
                    <a:pt x="60486" y="615845"/>
                    <a:pt x="84995" y="612432"/>
                  </a:cubicBezTo>
                  <a:close/>
                  <a:moveTo>
                    <a:pt x="1598155" y="413221"/>
                  </a:moveTo>
                  <a:cubicBezTo>
                    <a:pt x="1606340" y="412206"/>
                    <a:pt x="1614590" y="412812"/>
                    <a:pt x="1622439" y="414915"/>
                  </a:cubicBezTo>
                  <a:cubicBezTo>
                    <a:pt x="1638136" y="419121"/>
                    <a:pt x="1652229" y="429315"/>
                    <a:pt x="1660996" y="444501"/>
                  </a:cubicBezTo>
                  <a:cubicBezTo>
                    <a:pt x="1678531" y="474872"/>
                    <a:pt x="1668125" y="513708"/>
                    <a:pt x="1637754" y="531243"/>
                  </a:cubicBezTo>
                  <a:cubicBezTo>
                    <a:pt x="1607382" y="548778"/>
                    <a:pt x="1568546" y="538372"/>
                    <a:pt x="1551011" y="508001"/>
                  </a:cubicBezTo>
                  <a:cubicBezTo>
                    <a:pt x="1533476" y="477629"/>
                    <a:pt x="1543882" y="438793"/>
                    <a:pt x="1574254" y="421258"/>
                  </a:cubicBezTo>
                  <a:cubicBezTo>
                    <a:pt x="1581847" y="416875"/>
                    <a:pt x="1589969" y="414237"/>
                    <a:pt x="1598155" y="413221"/>
                  </a:cubicBezTo>
                  <a:close/>
                  <a:moveTo>
                    <a:pt x="184044" y="413221"/>
                  </a:moveTo>
                  <a:cubicBezTo>
                    <a:pt x="192230" y="414237"/>
                    <a:pt x="200352" y="416874"/>
                    <a:pt x="207944" y="421258"/>
                  </a:cubicBezTo>
                  <a:cubicBezTo>
                    <a:pt x="238316" y="438793"/>
                    <a:pt x="248722" y="477629"/>
                    <a:pt x="231187" y="508001"/>
                  </a:cubicBezTo>
                  <a:cubicBezTo>
                    <a:pt x="213652" y="538372"/>
                    <a:pt x="174816" y="548778"/>
                    <a:pt x="144444" y="531243"/>
                  </a:cubicBezTo>
                  <a:cubicBezTo>
                    <a:pt x="114073" y="513708"/>
                    <a:pt x="103667" y="474872"/>
                    <a:pt x="121202" y="444501"/>
                  </a:cubicBezTo>
                  <a:cubicBezTo>
                    <a:pt x="134353" y="421722"/>
                    <a:pt x="159486" y="410174"/>
                    <a:pt x="184044" y="413221"/>
                  </a:cubicBezTo>
                  <a:close/>
                  <a:moveTo>
                    <a:pt x="1474816" y="241784"/>
                  </a:moveTo>
                  <a:cubicBezTo>
                    <a:pt x="1491067" y="241784"/>
                    <a:pt x="1507318" y="247984"/>
                    <a:pt x="1519717" y="260383"/>
                  </a:cubicBezTo>
                  <a:cubicBezTo>
                    <a:pt x="1544515" y="285181"/>
                    <a:pt x="1544515" y="325387"/>
                    <a:pt x="1519717" y="350185"/>
                  </a:cubicBezTo>
                  <a:cubicBezTo>
                    <a:pt x="1494919" y="374983"/>
                    <a:pt x="1454713" y="374983"/>
                    <a:pt x="1429915" y="350185"/>
                  </a:cubicBezTo>
                  <a:cubicBezTo>
                    <a:pt x="1405116" y="325387"/>
                    <a:pt x="1405116" y="285181"/>
                    <a:pt x="1429915" y="260383"/>
                  </a:cubicBezTo>
                  <a:cubicBezTo>
                    <a:pt x="1442314" y="247984"/>
                    <a:pt x="1458565" y="241784"/>
                    <a:pt x="1474816" y="241784"/>
                  </a:cubicBezTo>
                  <a:close/>
                  <a:moveTo>
                    <a:pt x="307382" y="241784"/>
                  </a:moveTo>
                  <a:cubicBezTo>
                    <a:pt x="323633" y="241784"/>
                    <a:pt x="339884" y="247984"/>
                    <a:pt x="352283" y="260383"/>
                  </a:cubicBezTo>
                  <a:cubicBezTo>
                    <a:pt x="377081" y="285181"/>
                    <a:pt x="377081" y="325387"/>
                    <a:pt x="352283" y="350185"/>
                  </a:cubicBezTo>
                  <a:cubicBezTo>
                    <a:pt x="327485" y="374984"/>
                    <a:pt x="287279" y="374984"/>
                    <a:pt x="262481" y="350185"/>
                  </a:cubicBezTo>
                  <a:cubicBezTo>
                    <a:pt x="237682" y="325387"/>
                    <a:pt x="237682" y="285181"/>
                    <a:pt x="262481" y="260383"/>
                  </a:cubicBezTo>
                  <a:cubicBezTo>
                    <a:pt x="274880" y="247984"/>
                    <a:pt x="291131" y="241784"/>
                    <a:pt x="307382" y="241784"/>
                  </a:cubicBezTo>
                  <a:close/>
                  <a:moveTo>
                    <a:pt x="470500" y="111067"/>
                  </a:moveTo>
                  <a:cubicBezTo>
                    <a:pt x="495057" y="108019"/>
                    <a:pt x="520190" y="119568"/>
                    <a:pt x="533342" y="142346"/>
                  </a:cubicBezTo>
                  <a:cubicBezTo>
                    <a:pt x="550877" y="172718"/>
                    <a:pt x="540470" y="211554"/>
                    <a:pt x="510099" y="229089"/>
                  </a:cubicBezTo>
                  <a:cubicBezTo>
                    <a:pt x="479727" y="246624"/>
                    <a:pt x="440891" y="236218"/>
                    <a:pt x="423356" y="205846"/>
                  </a:cubicBezTo>
                  <a:cubicBezTo>
                    <a:pt x="405821" y="175475"/>
                    <a:pt x="416227" y="136639"/>
                    <a:pt x="446599" y="119104"/>
                  </a:cubicBezTo>
                  <a:cubicBezTo>
                    <a:pt x="454192" y="114720"/>
                    <a:pt x="462314" y="112082"/>
                    <a:pt x="470500" y="111067"/>
                  </a:cubicBezTo>
                  <a:close/>
                  <a:moveTo>
                    <a:pt x="1311699" y="111066"/>
                  </a:moveTo>
                  <a:cubicBezTo>
                    <a:pt x="1319885" y="112082"/>
                    <a:pt x="1328007" y="114720"/>
                    <a:pt x="1335600" y="119103"/>
                  </a:cubicBezTo>
                  <a:cubicBezTo>
                    <a:pt x="1365971" y="136638"/>
                    <a:pt x="1376377" y="175474"/>
                    <a:pt x="1358842" y="205846"/>
                  </a:cubicBezTo>
                  <a:cubicBezTo>
                    <a:pt x="1341307" y="236217"/>
                    <a:pt x="1302471" y="246623"/>
                    <a:pt x="1272100" y="229088"/>
                  </a:cubicBezTo>
                  <a:cubicBezTo>
                    <a:pt x="1241728" y="211553"/>
                    <a:pt x="1231322" y="172717"/>
                    <a:pt x="1248857" y="142346"/>
                  </a:cubicBezTo>
                  <a:cubicBezTo>
                    <a:pt x="1257625" y="127160"/>
                    <a:pt x="1271718" y="116966"/>
                    <a:pt x="1287415" y="112760"/>
                  </a:cubicBezTo>
                  <a:cubicBezTo>
                    <a:pt x="1295264" y="110657"/>
                    <a:pt x="1303513" y="110051"/>
                    <a:pt x="1311699" y="111066"/>
                  </a:cubicBezTo>
                  <a:close/>
                  <a:moveTo>
                    <a:pt x="1096024" y="28716"/>
                  </a:moveTo>
                  <a:cubicBezTo>
                    <a:pt x="1104193" y="27578"/>
                    <a:pt x="1112721" y="28023"/>
                    <a:pt x="1121190" y="30293"/>
                  </a:cubicBezTo>
                  <a:cubicBezTo>
                    <a:pt x="1155065" y="39369"/>
                    <a:pt x="1175168" y="74189"/>
                    <a:pt x="1166091" y="108064"/>
                  </a:cubicBezTo>
                  <a:cubicBezTo>
                    <a:pt x="1157014" y="141939"/>
                    <a:pt x="1122195" y="162042"/>
                    <a:pt x="1088320" y="152965"/>
                  </a:cubicBezTo>
                  <a:cubicBezTo>
                    <a:pt x="1054445" y="143888"/>
                    <a:pt x="1034342" y="109069"/>
                    <a:pt x="1043419" y="75194"/>
                  </a:cubicBezTo>
                  <a:cubicBezTo>
                    <a:pt x="1050226" y="49788"/>
                    <a:pt x="1071514" y="32128"/>
                    <a:pt x="1096024" y="28716"/>
                  </a:cubicBezTo>
                  <a:close/>
                  <a:moveTo>
                    <a:pt x="686175" y="28716"/>
                  </a:moveTo>
                  <a:cubicBezTo>
                    <a:pt x="710685" y="32128"/>
                    <a:pt x="731973" y="49788"/>
                    <a:pt x="738780" y="75194"/>
                  </a:cubicBezTo>
                  <a:cubicBezTo>
                    <a:pt x="747857" y="109069"/>
                    <a:pt x="727754" y="143888"/>
                    <a:pt x="693879" y="152965"/>
                  </a:cubicBezTo>
                  <a:cubicBezTo>
                    <a:pt x="660004" y="162042"/>
                    <a:pt x="625184" y="141939"/>
                    <a:pt x="616108" y="108064"/>
                  </a:cubicBezTo>
                  <a:cubicBezTo>
                    <a:pt x="607031" y="74189"/>
                    <a:pt x="627134" y="39369"/>
                    <a:pt x="661009" y="30293"/>
                  </a:cubicBezTo>
                  <a:cubicBezTo>
                    <a:pt x="669478" y="28023"/>
                    <a:pt x="678005" y="27578"/>
                    <a:pt x="686175" y="28716"/>
                  </a:cubicBezTo>
                  <a:close/>
                  <a:moveTo>
                    <a:pt x="891100" y="0"/>
                  </a:moveTo>
                  <a:cubicBezTo>
                    <a:pt x="926170" y="0"/>
                    <a:pt x="954600" y="28430"/>
                    <a:pt x="954600" y="63500"/>
                  </a:cubicBezTo>
                  <a:cubicBezTo>
                    <a:pt x="954600" y="98570"/>
                    <a:pt x="926170" y="127000"/>
                    <a:pt x="891100" y="127000"/>
                  </a:cubicBezTo>
                  <a:cubicBezTo>
                    <a:pt x="856030" y="127000"/>
                    <a:pt x="827600" y="98570"/>
                    <a:pt x="827600" y="63500"/>
                  </a:cubicBezTo>
                  <a:cubicBezTo>
                    <a:pt x="827600" y="28430"/>
                    <a:pt x="856030" y="0"/>
                    <a:pt x="891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9" name="MH_Other_2"/>
            <p:cNvSpPr/>
            <p:nvPr>
              <p:custDataLst>
                <p:tags r:id="rId8"/>
              </p:custDataLst>
            </p:nvPr>
          </p:nvSpPr>
          <p:spPr>
            <a:xfrm>
              <a:off x="1610461" y="3249466"/>
              <a:ext cx="1023938" cy="423863"/>
            </a:xfrm>
            <a:custGeom>
              <a:avLst/>
              <a:gdLst>
                <a:gd name="connsiteX0" fmla="*/ 0 w 1365921"/>
                <a:gd name="connsiteY0" fmla="*/ 0 h 566527"/>
                <a:gd name="connsiteX1" fmla="*/ 1365921 w 1365921"/>
                <a:gd name="connsiteY1" fmla="*/ 0 h 566527"/>
                <a:gd name="connsiteX2" fmla="*/ 1364834 w 1365921"/>
                <a:gd name="connsiteY2" fmla="*/ 10784 h 566527"/>
                <a:gd name="connsiteX3" fmla="*/ 682960 w 1365921"/>
                <a:gd name="connsiteY3" fmla="*/ 566527 h 566527"/>
                <a:gd name="connsiteX4" fmla="*/ 1087 w 1365921"/>
                <a:gd name="connsiteY4" fmla="*/ 10784 h 56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921" h="566527">
                  <a:moveTo>
                    <a:pt x="0" y="0"/>
                  </a:moveTo>
                  <a:lnTo>
                    <a:pt x="1365921" y="0"/>
                  </a:lnTo>
                  <a:lnTo>
                    <a:pt x="1364834" y="10784"/>
                  </a:lnTo>
                  <a:cubicBezTo>
                    <a:pt x="1299933" y="327946"/>
                    <a:pt x="1019308" y="566527"/>
                    <a:pt x="682960" y="566527"/>
                  </a:cubicBezTo>
                  <a:cubicBezTo>
                    <a:pt x="346612" y="566527"/>
                    <a:pt x="65987" y="327946"/>
                    <a:pt x="1087" y="107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81000" anchor="ctr">
              <a:normAutofit/>
            </a:bodyPr>
            <a:lstStyle/>
            <a:p>
              <a:pPr algn="ctr">
                <a:defRPr/>
              </a:pPr>
              <a:r>
                <a:rPr lang="en-US" altLang="zh-CN" sz="1800" dirty="0">
                  <a:solidFill>
                    <a:srgbClr val="FEFFFF"/>
                  </a:solidFill>
                </a:rPr>
                <a:t>A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  <p:sp>
          <p:nvSpPr>
            <p:cNvPr id="10" name="MH_SubTitle_1"/>
            <p:cNvSpPr/>
            <p:nvPr>
              <p:custDataLst>
                <p:tags r:id="rId9"/>
              </p:custDataLst>
            </p:nvPr>
          </p:nvSpPr>
          <p:spPr>
            <a:xfrm>
              <a:off x="1650942" y="2594623"/>
              <a:ext cx="941784" cy="654844"/>
            </a:xfrm>
            <a:prstGeom prst="rect">
              <a:avLst/>
            </a:prstGeom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</a:rPr>
                <a:t>亲切感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904059" y="2480323"/>
            <a:ext cx="1335881" cy="1352550"/>
            <a:chOff x="3904059" y="2480323"/>
            <a:chExt cx="1335881" cy="1352550"/>
          </a:xfrm>
        </p:grpSpPr>
        <p:sp>
          <p:nvSpPr>
            <p:cNvPr id="11" name="MH_Other_3"/>
            <p:cNvSpPr/>
            <p:nvPr>
              <p:custDataLst>
                <p:tags r:id="rId4"/>
              </p:custDataLst>
            </p:nvPr>
          </p:nvSpPr>
          <p:spPr>
            <a:xfrm>
              <a:off x="3904059" y="2480323"/>
              <a:ext cx="1335881" cy="1352550"/>
            </a:xfrm>
            <a:custGeom>
              <a:avLst/>
              <a:gdLst>
                <a:gd name="connsiteX0" fmla="*/ 0 w 1781438"/>
                <a:gd name="connsiteY0" fmla="*/ 1024884 h 1803498"/>
                <a:gd name="connsiteX1" fmla="*/ 120806 w 1781438"/>
                <a:gd name="connsiteY1" fmla="*/ 1024884 h 1803498"/>
                <a:gd name="connsiteX2" fmla="*/ 124135 w 1781438"/>
                <a:gd name="connsiteY2" fmla="*/ 1057908 h 1803498"/>
                <a:gd name="connsiteX3" fmla="*/ 890719 w 1781438"/>
                <a:gd name="connsiteY3" fmla="*/ 1682692 h 1803498"/>
                <a:gd name="connsiteX4" fmla="*/ 1657303 w 1781438"/>
                <a:gd name="connsiteY4" fmla="*/ 1057908 h 1803498"/>
                <a:gd name="connsiteX5" fmla="*/ 1660632 w 1781438"/>
                <a:gd name="connsiteY5" fmla="*/ 1024884 h 1803498"/>
                <a:gd name="connsiteX6" fmla="*/ 1781438 w 1781438"/>
                <a:gd name="connsiteY6" fmla="*/ 1024884 h 1803498"/>
                <a:gd name="connsiteX7" fmla="*/ 1775655 w 1781438"/>
                <a:gd name="connsiteY7" fmla="*/ 1082255 h 1803498"/>
                <a:gd name="connsiteX8" fmla="*/ 890719 w 1781438"/>
                <a:gd name="connsiteY8" fmla="*/ 1803498 h 1803498"/>
                <a:gd name="connsiteX9" fmla="*/ 5784 w 1781438"/>
                <a:gd name="connsiteY9" fmla="*/ 1082255 h 1803498"/>
                <a:gd name="connsiteX10" fmla="*/ 1716600 w 1781438"/>
                <a:gd name="connsiteY10" fmla="*/ 825501 h 1803498"/>
                <a:gd name="connsiteX11" fmla="*/ 1780100 w 1781438"/>
                <a:gd name="connsiteY11" fmla="*/ 889001 h 1803498"/>
                <a:gd name="connsiteX12" fmla="*/ 1716600 w 1781438"/>
                <a:gd name="connsiteY12" fmla="*/ 952501 h 1803498"/>
                <a:gd name="connsiteX13" fmla="*/ 1653100 w 1781438"/>
                <a:gd name="connsiteY13" fmla="*/ 889001 h 1803498"/>
                <a:gd name="connsiteX14" fmla="*/ 1716600 w 1781438"/>
                <a:gd name="connsiteY14" fmla="*/ 825501 h 1803498"/>
                <a:gd name="connsiteX15" fmla="*/ 65598 w 1781438"/>
                <a:gd name="connsiteY15" fmla="*/ 825501 h 1803498"/>
                <a:gd name="connsiteX16" fmla="*/ 129098 w 1781438"/>
                <a:gd name="connsiteY16" fmla="*/ 889001 h 1803498"/>
                <a:gd name="connsiteX17" fmla="*/ 65598 w 1781438"/>
                <a:gd name="connsiteY17" fmla="*/ 952501 h 1803498"/>
                <a:gd name="connsiteX18" fmla="*/ 2098 w 1781438"/>
                <a:gd name="connsiteY18" fmla="*/ 889001 h 1803498"/>
                <a:gd name="connsiteX19" fmla="*/ 65598 w 1781438"/>
                <a:gd name="connsiteY19" fmla="*/ 825501 h 1803498"/>
                <a:gd name="connsiteX20" fmla="*/ 1697202 w 1781438"/>
                <a:gd name="connsiteY20" fmla="*/ 612433 h 1803498"/>
                <a:gd name="connsiteX21" fmla="*/ 1749807 w 1781438"/>
                <a:gd name="connsiteY21" fmla="*/ 658911 h 1803498"/>
                <a:gd name="connsiteX22" fmla="*/ 1704906 w 1781438"/>
                <a:gd name="connsiteY22" fmla="*/ 736682 h 1803498"/>
                <a:gd name="connsiteX23" fmla="*/ 1627135 w 1781438"/>
                <a:gd name="connsiteY23" fmla="*/ 691781 h 1803498"/>
                <a:gd name="connsiteX24" fmla="*/ 1672036 w 1781438"/>
                <a:gd name="connsiteY24" fmla="*/ 614010 h 1803498"/>
                <a:gd name="connsiteX25" fmla="*/ 1697202 w 1781438"/>
                <a:gd name="connsiteY25" fmla="*/ 612433 h 1803498"/>
                <a:gd name="connsiteX26" fmla="*/ 84995 w 1781438"/>
                <a:gd name="connsiteY26" fmla="*/ 612432 h 1803498"/>
                <a:gd name="connsiteX27" fmla="*/ 110161 w 1781438"/>
                <a:gd name="connsiteY27" fmla="*/ 614009 h 1803498"/>
                <a:gd name="connsiteX28" fmla="*/ 155063 w 1781438"/>
                <a:gd name="connsiteY28" fmla="*/ 691781 h 1803498"/>
                <a:gd name="connsiteX29" fmla="*/ 77291 w 1781438"/>
                <a:gd name="connsiteY29" fmla="*/ 736682 h 1803498"/>
                <a:gd name="connsiteX30" fmla="*/ 32390 w 1781438"/>
                <a:gd name="connsiteY30" fmla="*/ 658911 h 1803498"/>
                <a:gd name="connsiteX31" fmla="*/ 84995 w 1781438"/>
                <a:gd name="connsiteY31" fmla="*/ 612432 h 1803498"/>
                <a:gd name="connsiteX32" fmla="*/ 1598155 w 1781438"/>
                <a:gd name="connsiteY32" fmla="*/ 413221 h 1803498"/>
                <a:gd name="connsiteX33" fmla="*/ 1622439 w 1781438"/>
                <a:gd name="connsiteY33" fmla="*/ 414915 h 1803498"/>
                <a:gd name="connsiteX34" fmla="*/ 1660996 w 1781438"/>
                <a:gd name="connsiteY34" fmla="*/ 444501 h 1803498"/>
                <a:gd name="connsiteX35" fmla="*/ 1637754 w 1781438"/>
                <a:gd name="connsiteY35" fmla="*/ 531243 h 1803498"/>
                <a:gd name="connsiteX36" fmla="*/ 1551011 w 1781438"/>
                <a:gd name="connsiteY36" fmla="*/ 508001 h 1803498"/>
                <a:gd name="connsiteX37" fmla="*/ 1574254 w 1781438"/>
                <a:gd name="connsiteY37" fmla="*/ 421258 h 1803498"/>
                <a:gd name="connsiteX38" fmla="*/ 1598155 w 1781438"/>
                <a:gd name="connsiteY38" fmla="*/ 413221 h 1803498"/>
                <a:gd name="connsiteX39" fmla="*/ 184044 w 1781438"/>
                <a:gd name="connsiteY39" fmla="*/ 413221 h 1803498"/>
                <a:gd name="connsiteX40" fmla="*/ 207944 w 1781438"/>
                <a:gd name="connsiteY40" fmla="*/ 421258 h 1803498"/>
                <a:gd name="connsiteX41" fmla="*/ 231187 w 1781438"/>
                <a:gd name="connsiteY41" fmla="*/ 508001 h 1803498"/>
                <a:gd name="connsiteX42" fmla="*/ 144444 w 1781438"/>
                <a:gd name="connsiteY42" fmla="*/ 531243 h 1803498"/>
                <a:gd name="connsiteX43" fmla="*/ 121202 w 1781438"/>
                <a:gd name="connsiteY43" fmla="*/ 444501 h 1803498"/>
                <a:gd name="connsiteX44" fmla="*/ 184044 w 1781438"/>
                <a:gd name="connsiteY44" fmla="*/ 413221 h 1803498"/>
                <a:gd name="connsiteX45" fmla="*/ 1474816 w 1781438"/>
                <a:gd name="connsiteY45" fmla="*/ 241784 h 1803498"/>
                <a:gd name="connsiteX46" fmla="*/ 1519717 w 1781438"/>
                <a:gd name="connsiteY46" fmla="*/ 260383 h 1803498"/>
                <a:gd name="connsiteX47" fmla="*/ 1519717 w 1781438"/>
                <a:gd name="connsiteY47" fmla="*/ 350185 h 1803498"/>
                <a:gd name="connsiteX48" fmla="*/ 1429915 w 1781438"/>
                <a:gd name="connsiteY48" fmla="*/ 350185 h 1803498"/>
                <a:gd name="connsiteX49" fmla="*/ 1429915 w 1781438"/>
                <a:gd name="connsiteY49" fmla="*/ 260383 h 1803498"/>
                <a:gd name="connsiteX50" fmla="*/ 1474816 w 1781438"/>
                <a:gd name="connsiteY50" fmla="*/ 241784 h 1803498"/>
                <a:gd name="connsiteX51" fmla="*/ 307382 w 1781438"/>
                <a:gd name="connsiteY51" fmla="*/ 241784 h 1803498"/>
                <a:gd name="connsiteX52" fmla="*/ 352283 w 1781438"/>
                <a:gd name="connsiteY52" fmla="*/ 260383 h 1803498"/>
                <a:gd name="connsiteX53" fmla="*/ 352283 w 1781438"/>
                <a:gd name="connsiteY53" fmla="*/ 350185 h 1803498"/>
                <a:gd name="connsiteX54" fmla="*/ 262481 w 1781438"/>
                <a:gd name="connsiteY54" fmla="*/ 350185 h 1803498"/>
                <a:gd name="connsiteX55" fmla="*/ 262481 w 1781438"/>
                <a:gd name="connsiteY55" fmla="*/ 260383 h 1803498"/>
                <a:gd name="connsiteX56" fmla="*/ 307382 w 1781438"/>
                <a:gd name="connsiteY56" fmla="*/ 241784 h 1803498"/>
                <a:gd name="connsiteX57" fmla="*/ 470500 w 1781438"/>
                <a:gd name="connsiteY57" fmla="*/ 111067 h 1803498"/>
                <a:gd name="connsiteX58" fmla="*/ 533342 w 1781438"/>
                <a:gd name="connsiteY58" fmla="*/ 142346 h 1803498"/>
                <a:gd name="connsiteX59" fmla="*/ 510099 w 1781438"/>
                <a:gd name="connsiteY59" fmla="*/ 229089 h 1803498"/>
                <a:gd name="connsiteX60" fmla="*/ 423356 w 1781438"/>
                <a:gd name="connsiteY60" fmla="*/ 205846 h 1803498"/>
                <a:gd name="connsiteX61" fmla="*/ 446599 w 1781438"/>
                <a:gd name="connsiteY61" fmla="*/ 119104 h 1803498"/>
                <a:gd name="connsiteX62" fmla="*/ 470500 w 1781438"/>
                <a:gd name="connsiteY62" fmla="*/ 111067 h 1803498"/>
                <a:gd name="connsiteX63" fmla="*/ 1311699 w 1781438"/>
                <a:gd name="connsiteY63" fmla="*/ 111066 h 1803498"/>
                <a:gd name="connsiteX64" fmla="*/ 1335600 w 1781438"/>
                <a:gd name="connsiteY64" fmla="*/ 119103 h 1803498"/>
                <a:gd name="connsiteX65" fmla="*/ 1358842 w 1781438"/>
                <a:gd name="connsiteY65" fmla="*/ 205846 h 1803498"/>
                <a:gd name="connsiteX66" fmla="*/ 1272100 w 1781438"/>
                <a:gd name="connsiteY66" fmla="*/ 229088 h 1803498"/>
                <a:gd name="connsiteX67" fmla="*/ 1248857 w 1781438"/>
                <a:gd name="connsiteY67" fmla="*/ 142346 h 1803498"/>
                <a:gd name="connsiteX68" fmla="*/ 1287415 w 1781438"/>
                <a:gd name="connsiteY68" fmla="*/ 112760 h 1803498"/>
                <a:gd name="connsiteX69" fmla="*/ 1311699 w 1781438"/>
                <a:gd name="connsiteY69" fmla="*/ 111066 h 1803498"/>
                <a:gd name="connsiteX70" fmla="*/ 1096024 w 1781438"/>
                <a:gd name="connsiteY70" fmla="*/ 28716 h 1803498"/>
                <a:gd name="connsiteX71" fmla="*/ 1121190 w 1781438"/>
                <a:gd name="connsiteY71" fmla="*/ 30293 h 1803498"/>
                <a:gd name="connsiteX72" fmla="*/ 1166091 w 1781438"/>
                <a:gd name="connsiteY72" fmla="*/ 108064 h 1803498"/>
                <a:gd name="connsiteX73" fmla="*/ 1088320 w 1781438"/>
                <a:gd name="connsiteY73" fmla="*/ 152965 h 1803498"/>
                <a:gd name="connsiteX74" fmla="*/ 1043419 w 1781438"/>
                <a:gd name="connsiteY74" fmla="*/ 75194 h 1803498"/>
                <a:gd name="connsiteX75" fmla="*/ 1096024 w 1781438"/>
                <a:gd name="connsiteY75" fmla="*/ 28716 h 1803498"/>
                <a:gd name="connsiteX76" fmla="*/ 686175 w 1781438"/>
                <a:gd name="connsiteY76" fmla="*/ 28716 h 1803498"/>
                <a:gd name="connsiteX77" fmla="*/ 738780 w 1781438"/>
                <a:gd name="connsiteY77" fmla="*/ 75194 h 1803498"/>
                <a:gd name="connsiteX78" fmla="*/ 693879 w 1781438"/>
                <a:gd name="connsiteY78" fmla="*/ 152965 h 1803498"/>
                <a:gd name="connsiteX79" fmla="*/ 616108 w 1781438"/>
                <a:gd name="connsiteY79" fmla="*/ 108064 h 1803498"/>
                <a:gd name="connsiteX80" fmla="*/ 661009 w 1781438"/>
                <a:gd name="connsiteY80" fmla="*/ 30293 h 1803498"/>
                <a:gd name="connsiteX81" fmla="*/ 686175 w 1781438"/>
                <a:gd name="connsiteY81" fmla="*/ 28716 h 1803498"/>
                <a:gd name="connsiteX82" fmla="*/ 891100 w 1781438"/>
                <a:gd name="connsiteY82" fmla="*/ 0 h 1803498"/>
                <a:gd name="connsiteX83" fmla="*/ 954600 w 1781438"/>
                <a:gd name="connsiteY83" fmla="*/ 63500 h 1803498"/>
                <a:gd name="connsiteX84" fmla="*/ 891100 w 1781438"/>
                <a:gd name="connsiteY84" fmla="*/ 127000 h 1803498"/>
                <a:gd name="connsiteX85" fmla="*/ 827600 w 1781438"/>
                <a:gd name="connsiteY85" fmla="*/ 63500 h 1803498"/>
                <a:gd name="connsiteX86" fmla="*/ 891100 w 1781438"/>
                <a:gd name="connsiteY86" fmla="*/ 0 h 18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781438" h="1803498">
                  <a:moveTo>
                    <a:pt x="0" y="1024884"/>
                  </a:moveTo>
                  <a:lnTo>
                    <a:pt x="120806" y="1024884"/>
                  </a:lnTo>
                  <a:lnTo>
                    <a:pt x="124135" y="1057908"/>
                  </a:lnTo>
                  <a:cubicBezTo>
                    <a:pt x="197099" y="1414471"/>
                    <a:pt x="512586" y="1682692"/>
                    <a:pt x="890719" y="1682692"/>
                  </a:cubicBezTo>
                  <a:cubicBezTo>
                    <a:pt x="1268852" y="1682692"/>
                    <a:pt x="1584340" y="1414471"/>
                    <a:pt x="1657303" y="1057908"/>
                  </a:cubicBezTo>
                  <a:lnTo>
                    <a:pt x="1660632" y="1024884"/>
                  </a:lnTo>
                  <a:lnTo>
                    <a:pt x="1781438" y="1024884"/>
                  </a:lnTo>
                  <a:lnTo>
                    <a:pt x="1775655" y="1082255"/>
                  </a:lnTo>
                  <a:cubicBezTo>
                    <a:pt x="1691427" y="1493868"/>
                    <a:pt x="1327232" y="1803498"/>
                    <a:pt x="890719" y="1803498"/>
                  </a:cubicBezTo>
                  <a:cubicBezTo>
                    <a:pt x="454206" y="1803498"/>
                    <a:pt x="90012" y="1493868"/>
                    <a:pt x="5784" y="1082255"/>
                  </a:cubicBezTo>
                  <a:close/>
                  <a:moveTo>
                    <a:pt x="1716600" y="825501"/>
                  </a:moveTo>
                  <a:cubicBezTo>
                    <a:pt x="1751670" y="825501"/>
                    <a:pt x="1780100" y="853931"/>
                    <a:pt x="1780100" y="889001"/>
                  </a:cubicBezTo>
                  <a:cubicBezTo>
                    <a:pt x="1780100" y="924071"/>
                    <a:pt x="1751670" y="952501"/>
                    <a:pt x="1716600" y="952501"/>
                  </a:cubicBezTo>
                  <a:cubicBezTo>
                    <a:pt x="1681530" y="952501"/>
                    <a:pt x="1653100" y="924071"/>
                    <a:pt x="1653100" y="889001"/>
                  </a:cubicBezTo>
                  <a:cubicBezTo>
                    <a:pt x="1653100" y="853931"/>
                    <a:pt x="1681530" y="825501"/>
                    <a:pt x="1716600" y="825501"/>
                  </a:cubicBezTo>
                  <a:close/>
                  <a:moveTo>
                    <a:pt x="65598" y="825501"/>
                  </a:moveTo>
                  <a:cubicBezTo>
                    <a:pt x="100668" y="825501"/>
                    <a:pt x="129098" y="853931"/>
                    <a:pt x="129098" y="889001"/>
                  </a:cubicBezTo>
                  <a:cubicBezTo>
                    <a:pt x="129098" y="924071"/>
                    <a:pt x="100668" y="952501"/>
                    <a:pt x="65598" y="952501"/>
                  </a:cubicBezTo>
                  <a:cubicBezTo>
                    <a:pt x="30528" y="952501"/>
                    <a:pt x="2098" y="924071"/>
                    <a:pt x="2098" y="889001"/>
                  </a:cubicBezTo>
                  <a:cubicBezTo>
                    <a:pt x="2098" y="853931"/>
                    <a:pt x="30528" y="825501"/>
                    <a:pt x="65598" y="825501"/>
                  </a:cubicBezTo>
                  <a:close/>
                  <a:moveTo>
                    <a:pt x="1697202" y="612433"/>
                  </a:moveTo>
                  <a:cubicBezTo>
                    <a:pt x="1721712" y="615845"/>
                    <a:pt x="1743000" y="633505"/>
                    <a:pt x="1749807" y="658911"/>
                  </a:cubicBezTo>
                  <a:cubicBezTo>
                    <a:pt x="1758884" y="692786"/>
                    <a:pt x="1738781" y="727605"/>
                    <a:pt x="1704906" y="736682"/>
                  </a:cubicBezTo>
                  <a:cubicBezTo>
                    <a:pt x="1671031" y="745759"/>
                    <a:pt x="1636211" y="725656"/>
                    <a:pt x="1627135" y="691781"/>
                  </a:cubicBezTo>
                  <a:cubicBezTo>
                    <a:pt x="1618058" y="657906"/>
                    <a:pt x="1638161" y="623086"/>
                    <a:pt x="1672036" y="614010"/>
                  </a:cubicBezTo>
                  <a:cubicBezTo>
                    <a:pt x="1680505" y="611740"/>
                    <a:pt x="1689032" y="611295"/>
                    <a:pt x="1697202" y="612433"/>
                  </a:cubicBezTo>
                  <a:close/>
                  <a:moveTo>
                    <a:pt x="84995" y="612432"/>
                  </a:moveTo>
                  <a:cubicBezTo>
                    <a:pt x="93165" y="611295"/>
                    <a:pt x="101693" y="611740"/>
                    <a:pt x="110161" y="614009"/>
                  </a:cubicBezTo>
                  <a:cubicBezTo>
                    <a:pt x="144036" y="623086"/>
                    <a:pt x="164140" y="657906"/>
                    <a:pt x="155063" y="691781"/>
                  </a:cubicBezTo>
                  <a:cubicBezTo>
                    <a:pt x="145986" y="725656"/>
                    <a:pt x="111166" y="745759"/>
                    <a:pt x="77291" y="736682"/>
                  </a:cubicBezTo>
                  <a:cubicBezTo>
                    <a:pt x="43416" y="727605"/>
                    <a:pt x="23313" y="692786"/>
                    <a:pt x="32390" y="658911"/>
                  </a:cubicBezTo>
                  <a:cubicBezTo>
                    <a:pt x="39198" y="633504"/>
                    <a:pt x="60486" y="615845"/>
                    <a:pt x="84995" y="612432"/>
                  </a:cubicBezTo>
                  <a:close/>
                  <a:moveTo>
                    <a:pt x="1598155" y="413221"/>
                  </a:moveTo>
                  <a:cubicBezTo>
                    <a:pt x="1606340" y="412206"/>
                    <a:pt x="1614590" y="412812"/>
                    <a:pt x="1622439" y="414915"/>
                  </a:cubicBezTo>
                  <a:cubicBezTo>
                    <a:pt x="1638136" y="419121"/>
                    <a:pt x="1652229" y="429315"/>
                    <a:pt x="1660996" y="444501"/>
                  </a:cubicBezTo>
                  <a:cubicBezTo>
                    <a:pt x="1678531" y="474872"/>
                    <a:pt x="1668125" y="513708"/>
                    <a:pt x="1637754" y="531243"/>
                  </a:cubicBezTo>
                  <a:cubicBezTo>
                    <a:pt x="1607382" y="548778"/>
                    <a:pt x="1568546" y="538372"/>
                    <a:pt x="1551011" y="508001"/>
                  </a:cubicBezTo>
                  <a:cubicBezTo>
                    <a:pt x="1533476" y="477629"/>
                    <a:pt x="1543882" y="438793"/>
                    <a:pt x="1574254" y="421258"/>
                  </a:cubicBezTo>
                  <a:cubicBezTo>
                    <a:pt x="1581847" y="416875"/>
                    <a:pt x="1589969" y="414237"/>
                    <a:pt x="1598155" y="413221"/>
                  </a:cubicBezTo>
                  <a:close/>
                  <a:moveTo>
                    <a:pt x="184044" y="413221"/>
                  </a:moveTo>
                  <a:cubicBezTo>
                    <a:pt x="192230" y="414237"/>
                    <a:pt x="200352" y="416874"/>
                    <a:pt x="207944" y="421258"/>
                  </a:cubicBezTo>
                  <a:cubicBezTo>
                    <a:pt x="238316" y="438793"/>
                    <a:pt x="248722" y="477629"/>
                    <a:pt x="231187" y="508001"/>
                  </a:cubicBezTo>
                  <a:cubicBezTo>
                    <a:pt x="213652" y="538372"/>
                    <a:pt x="174816" y="548778"/>
                    <a:pt x="144444" y="531243"/>
                  </a:cubicBezTo>
                  <a:cubicBezTo>
                    <a:pt x="114073" y="513708"/>
                    <a:pt x="103667" y="474872"/>
                    <a:pt x="121202" y="444501"/>
                  </a:cubicBezTo>
                  <a:cubicBezTo>
                    <a:pt x="134353" y="421722"/>
                    <a:pt x="159486" y="410174"/>
                    <a:pt x="184044" y="413221"/>
                  </a:cubicBezTo>
                  <a:close/>
                  <a:moveTo>
                    <a:pt x="1474816" y="241784"/>
                  </a:moveTo>
                  <a:cubicBezTo>
                    <a:pt x="1491067" y="241784"/>
                    <a:pt x="1507318" y="247984"/>
                    <a:pt x="1519717" y="260383"/>
                  </a:cubicBezTo>
                  <a:cubicBezTo>
                    <a:pt x="1544515" y="285181"/>
                    <a:pt x="1544515" y="325387"/>
                    <a:pt x="1519717" y="350185"/>
                  </a:cubicBezTo>
                  <a:cubicBezTo>
                    <a:pt x="1494919" y="374983"/>
                    <a:pt x="1454713" y="374983"/>
                    <a:pt x="1429915" y="350185"/>
                  </a:cubicBezTo>
                  <a:cubicBezTo>
                    <a:pt x="1405116" y="325387"/>
                    <a:pt x="1405116" y="285181"/>
                    <a:pt x="1429915" y="260383"/>
                  </a:cubicBezTo>
                  <a:cubicBezTo>
                    <a:pt x="1442314" y="247984"/>
                    <a:pt x="1458565" y="241784"/>
                    <a:pt x="1474816" y="241784"/>
                  </a:cubicBezTo>
                  <a:close/>
                  <a:moveTo>
                    <a:pt x="307382" y="241784"/>
                  </a:moveTo>
                  <a:cubicBezTo>
                    <a:pt x="323633" y="241784"/>
                    <a:pt x="339884" y="247984"/>
                    <a:pt x="352283" y="260383"/>
                  </a:cubicBezTo>
                  <a:cubicBezTo>
                    <a:pt x="377081" y="285181"/>
                    <a:pt x="377081" y="325387"/>
                    <a:pt x="352283" y="350185"/>
                  </a:cubicBezTo>
                  <a:cubicBezTo>
                    <a:pt x="327485" y="374984"/>
                    <a:pt x="287279" y="374984"/>
                    <a:pt x="262481" y="350185"/>
                  </a:cubicBezTo>
                  <a:cubicBezTo>
                    <a:pt x="237682" y="325387"/>
                    <a:pt x="237682" y="285181"/>
                    <a:pt x="262481" y="260383"/>
                  </a:cubicBezTo>
                  <a:cubicBezTo>
                    <a:pt x="274880" y="247984"/>
                    <a:pt x="291131" y="241784"/>
                    <a:pt x="307382" y="241784"/>
                  </a:cubicBezTo>
                  <a:close/>
                  <a:moveTo>
                    <a:pt x="470500" y="111067"/>
                  </a:moveTo>
                  <a:cubicBezTo>
                    <a:pt x="495057" y="108019"/>
                    <a:pt x="520190" y="119568"/>
                    <a:pt x="533342" y="142346"/>
                  </a:cubicBezTo>
                  <a:cubicBezTo>
                    <a:pt x="550877" y="172718"/>
                    <a:pt x="540470" y="211554"/>
                    <a:pt x="510099" y="229089"/>
                  </a:cubicBezTo>
                  <a:cubicBezTo>
                    <a:pt x="479727" y="246624"/>
                    <a:pt x="440891" y="236218"/>
                    <a:pt x="423356" y="205846"/>
                  </a:cubicBezTo>
                  <a:cubicBezTo>
                    <a:pt x="405821" y="175475"/>
                    <a:pt x="416227" y="136639"/>
                    <a:pt x="446599" y="119104"/>
                  </a:cubicBezTo>
                  <a:cubicBezTo>
                    <a:pt x="454192" y="114720"/>
                    <a:pt x="462314" y="112082"/>
                    <a:pt x="470500" y="111067"/>
                  </a:cubicBezTo>
                  <a:close/>
                  <a:moveTo>
                    <a:pt x="1311699" y="111066"/>
                  </a:moveTo>
                  <a:cubicBezTo>
                    <a:pt x="1319885" y="112082"/>
                    <a:pt x="1328007" y="114720"/>
                    <a:pt x="1335600" y="119103"/>
                  </a:cubicBezTo>
                  <a:cubicBezTo>
                    <a:pt x="1365971" y="136638"/>
                    <a:pt x="1376377" y="175474"/>
                    <a:pt x="1358842" y="205846"/>
                  </a:cubicBezTo>
                  <a:cubicBezTo>
                    <a:pt x="1341307" y="236217"/>
                    <a:pt x="1302471" y="246623"/>
                    <a:pt x="1272100" y="229088"/>
                  </a:cubicBezTo>
                  <a:cubicBezTo>
                    <a:pt x="1241728" y="211553"/>
                    <a:pt x="1231322" y="172717"/>
                    <a:pt x="1248857" y="142346"/>
                  </a:cubicBezTo>
                  <a:cubicBezTo>
                    <a:pt x="1257625" y="127160"/>
                    <a:pt x="1271718" y="116966"/>
                    <a:pt x="1287415" y="112760"/>
                  </a:cubicBezTo>
                  <a:cubicBezTo>
                    <a:pt x="1295264" y="110657"/>
                    <a:pt x="1303513" y="110051"/>
                    <a:pt x="1311699" y="111066"/>
                  </a:cubicBezTo>
                  <a:close/>
                  <a:moveTo>
                    <a:pt x="1096024" y="28716"/>
                  </a:moveTo>
                  <a:cubicBezTo>
                    <a:pt x="1104193" y="27578"/>
                    <a:pt x="1112721" y="28023"/>
                    <a:pt x="1121190" y="30293"/>
                  </a:cubicBezTo>
                  <a:cubicBezTo>
                    <a:pt x="1155065" y="39369"/>
                    <a:pt x="1175168" y="74189"/>
                    <a:pt x="1166091" y="108064"/>
                  </a:cubicBezTo>
                  <a:cubicBezTo>
                    <a:pt x="1157014" y="141939"/>
                    <a:pt x="1122195" y="162042"/>
                    <a:pt x="1088320" y="152965"/>
                  </a:cubicBezTo>
                  <a:cubicBezTo>
                    <a:pt x="1054445" y="143888"/>
                    <a:pt x="1034342" y="109069"/>
                    <a:pt x="1043419" y="75194"/>
                  </a:cubicBezTo>
                  <a:cubicBezTo>
                    <a:pt x="1050226" y="49788"/>
                    <a:pt x="1071514" y="32128"/>
                    <a:pt x="1096024" y="28716"/>
                  </a:cubicBezTo>
                  <a:close/>
                  <a:moveTo>
                    <a:pt x="686175" y="28716"/>
                  </a:moveTo>
                  <a:cubicBezTo>
                    <a:pt x="710685" y="32128"/>
                    <a:pt x="731973" y="49788"/>
                    <a:pt x="738780" y="75194"/>
                  </a:cubicBezTo>
                  <a:cubicBezTo>
                    <a:pt x="747857" y="109069"/>
                    <a:pt x="727754" y="143888"/>
                    <a:pt x="693879" y="152965"/>
                  </a:cubicBezTo>
                  <a:cubicBezTo>
                    <a:pt x="660004" y="162042"/>
                    <a:pt x="625184" y="141939"/>
                    <a:pt x="616108" y="108064"/>
                  </a:cubicBezTo>
                  <a:cubicBezTo>
                    <a:pt x="607031" y="74189"/>
                    <a:pt x="627134" y="39369"/>
                    <a:pt x="661009" y="30293"/>
                  </a:cubicBezTo>
                  <a:cubicBezTo>
                    <a:pt x="669478" y="28023"/>
                    <a:pt x="678005" y="27578"/>
                    <a:pt x="686175" y="28716"/>
                  </a:cubicBezTo>
                  <a:close/>
                  <a:moveTo>
                    <a:pt x="891100" y="0"/>
                  </a:moveTo>
                  <a:cubicBezTo>
                    <a:pt x="926170" y="0"/>
                    <a:pt x="954600" y="28430"/>
                    <a:pt x="954600" y="63500"/>
                  </a:cubicBezTo>
                  <a:cubicBezTo>
                    <a:pt x="954600" y="98570"/>
                    <a:pt x="926170" y="127000"/>
                    <a:pt x="891100" y="127000"/>
                  </a:cubicBezTo>
                  <a:cubicBezTo>
                    <a:pt x="856030" y="127000"/>
                    <a:pt x="827600" y="98570"/>
                    <a:pt x="827600" y="63500"/>
                  </a:cubicBezTo>
                  <a:cubicBezTo>
                    <a:pt x="827600" y="28430"/>
                    <a:pt x="856030" y="0"/>
                    <a:pt x="891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2" name="MH_Other_4"/>
            <p:cNvSpPr/>
            <p:nvPr>
              <p:custDataLst>
                <p:tags r:id="rId5"/>
              </p:custDataLst>
            </p:nvPr>
          </p:nvSpPr>
          <p:spPr>
            <a:xfrm>
              <a:off x="4060030" y="3249466"/>
              <a:ext cx="1023938" cy="423863"/>
            </a:xfrm>
            <a:custGeom>
              <a:avLst/>
              <a:gdLst>
                <a:gd name="connsiteX0" fmla="*/ 0 w 1365921"/>
                <a:gd name="connsiteY0" fmla="*/ 0 h 566527"/>
                <a:gd name="connsiteX1" fmla="*/ 1365921 w 1365921"/>
                <a:gd name="connsiteY1" fmla="*/ 0 h 566527"/>
                <a:gd name="connsiteX2" fmla="*/ 1364834 w 1365921"/>
                <a:gd name="connsiteY2" fmla="*/ 10784 h 566527"/>
                <a:gd name="connsiteX3" fmla="*/ 682960 w 1365921"/>
                <a:gd name="connsiteY3" fmla="*/ 566527 h 566527"/>
                <a:gd name="connsiteX4" fmla="*/ 1087 w 1365921"/>
                <a:gd name="connsiteY4" fmla="*/ 10784 h 56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921" h="566527">
                  <a:moveTo>
                    <a:pt x="0" y="0"/>
                  </a:moveTo>
                  <a:lnTo>
                    <a:pt x="1365921" y="0"/>
                  </a:lnTo>
                  <a:lnTo>
                    <a:pt x="1364834" y="10784"/>
                  </a:lnTo>
                  <a:cubicBezTo>
                    <a:pt x="1299933" y="327946"/>
                    <a:pt x="1019308" y="566527"/>
                    <a:pt x="682960" y="566527"/>
                  </a:cubicBezTo>
                  <a:cubicBezTo>
                    <a:pt x="346612" y="566527"/>
                    <a:pt x="65987" y="327946"/>
                    <a:pt x="1087" y="107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81000" anchor="ctr">
              <a:normAutofit/>
            </a:bodyPr>
            <a:lstStyle/>
            <a:p>
              <a:pPr algn="ctr">
                <a:defRPr/>
              </a:pPr>
              <a:r>
                <a:rPr lang="en-US" altLang="zh-CN" sz="1800">
                  <a:solidFill>
                    <a:srgbClr val="FEFFFF"/>
                  </a:solidFill>
                </a:rPr>
                <a:t>B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  <p:sp>
          <p:nvSpPr>
            <p:cNvPr id="13" name="MH_SubTitle_2"/>
            <p:cNvSpPr/>
            <p:nvPr>
              <p:custDataLst>
                <p:tags r:id="rId6"/>
              </p:custDataLst>
            </p:nvPr>
          </p:nvSpPr>
          <p:spPr>
            <a:xfrm>
              <a:off x="4101703" y="2594623"/>
              <a:ext cx="941784" cy="654844"/>
            </a:xfrm>
            <a:prstGeom prst="rect">
              <a:avLst/>
            </a:prstGeom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</a:rPr>
                <a:t>自豪感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82656" y="2480323"/>
            <a:ext cx="1337072" cy="1352550"/>
            <a:chOff x="6382656" y="2480323"/>
            <a:chExt cx="1337072" cy="1352550"/>
          </a:xfrm>
        </p:grpSpPr>
        <p:sp>
          <p:nvSpPr>
            <p:cNvPr id="14" name="MH_Other_5"/>
            <p:cNvSpPr/>
            <p:nvPr>
              <p:custDataLst>
                <p:tags r:id="rId1"/>
              </p:custDataLst>
            </p:nvPr>
          </p:nvSpPr>
          <p:spPr>
            <a:xfrm>
              <a:off x="6382656" y="2480323"/>
              <a:ext cx="1337072" cy="1352550"/>
            </a:xfrm>
            <a:custGeom>
              <a:avLst/>
              <a:gdLst>
                <a:gd name="connsiteX0" fmla="*/ 0 w 1781438"/>
                <a:gd name="connsiteY0" fmla="*/ 1024884 h 1803498"/>
                <a:gd name="connsiteX1" fmla="*/ 120806 w 1781438"/>
                <a:gd name="connsiteY1" fmla="*/ 1024884 h 1803498"/>
                <a:gd name="connsiteX2" fmla="*/ 124135 w 1781438"/>
                <a:gd name="connsiteY2" fmla="*/ 1057908 h 1803498"/>
                <a:gd name="connsiteX3" fmla="*/ 890719 w 1781438"/>
                <a:gd name="connsiteY3" fmla="*/ 1682692 h 1803498"/>
                <a:gd name="connsiteX4" fmla="*/ 1657303 w 1781438"/>
                <a:gd name="connsiteY4" fmla="*/ 1057908 h 1803498"/>
                <a:gd name="connsiteX5" fmla="*/ 1660632 w 1781438"/>
                <a:gd name="connsiteY5" fmla="*/ 1024884 h 1803498"/>
                <a:gd name="connsiteX6" fmla="*/ 1781438 w 1781438"/>
                <a:gd name="connsiteY6" fmla="*/ 1024884 h 1803498"/>
                <a:gd name="connsiteX7" fmla="*/ 1775655 w 1781438"/>
                <a:gd name="connsiteY7" fmla="*/ 1082255 h 1803498"/>
                <a:gd name="connsiteX8" fmla="*/ 890719 w 1781438"/>
                <a:gd name="connsiteY8" fmla="*/ 1803498 h 1803498"/>
                <a:gd name="connsiteX9" fmla="*/ 5784 w 1781438"/>
                <a:gd name="connsiteY9" fmla="*/ 1082255 h 1803498"/>
                <a:gd name="connsiteX10" fmla="*/ 1716600 w 1781438"/>
                <a:gd name="connsiteY10" fmla="*/ 825501 h 1803498"/>
                <a:gd name="connsiteX11" fmla="*/ 1780100 w 1781438"/>
                <a:gd name="connsiteY11" fmla="*/ 889001 h 1803498"/>
                <a:gd name="connsiteX12" fmla="*/ 1716600 w 1781438"/>
                <a:gd name="connsiteY12" fmla="*/ 952501 h 1803498"/>
                <a:gd name="connsiteX13" fmla="*/ 1653100 w 1781438"/>
                <a:gd name="connsiteY13" fmla="*/ 889001 h 1803498"/>
                <a:gd name="connsiteX14" fmla="*/ 1716600 w 1781438"/>
                <a:gd name="connsiteY14" fmla="*/ 825501 h 1803498"/>
                <a:gd name="connsiteX15" fmla="*/ 65598 w 1781438"/>
                <a:gd name="connsiteY15" fmla="*/ 825501 h 1803498"/>
                <a:gd name="connsiteX16" fmla="*/ 129098 w 1781438"/>
                <a:gd name="connsiteY16" fmla="*/ 889001 h 1803498"/>
                <a:gd name="connsiteX17" fmla="*/ 65598 w 1781438"/>
                <a:gd name="connsiteY17" fmla="*/ 952501 h 1803498"/>
                <a:gd name="connsiteX18" fmla="*/ 2098 w 1781438"/>
                <a:gd name="connsiteY18" fmla="*/ 889001 h 1803498"/>
                <a:gd name="connsiteX19" fmla="*/ 65598 w 1781438"/>
                <a:gd name="connsiteY19" fmla="*/ 825501 h 1803498"/>
                <a:gd name="connsiteX20" fmla="*/ 1697202 w 1781438"/>
                <a:gd name="connsiteY20" fmla="*/ 612433 h 1803498"/>
                <a:gd name="connsiteX21" fmla="*/ 1749807 w 1781438"/>
                <a:gd name="connsiteY21" fmla="*/ 658911 h 1803498"/>
                <a:gd name="connsiteX22" fmla="*/ 1704906 w 1781438"/>
                <a:gd name="connsiteY22" fmla="*/ 736682 h 1803498"/>
                <a:gd name="connsiteX23" fmla="*/ 1627135 w 1781438"/>
                <a:gd name="connsiteY23" fmla="*/ 691781 h 1803498"/>
                <a:gd name="connsiteX24" fmla="*/ 1672036 w 1781438"/>
                <a:gd name="connsiteY24" fmla="*/ 614010 h 1803498"/>
                <a:gd name="connsiteX25" fmla="*/ 1697202 w 1781438"/>
                <a:gd name="connsiteY25" fmla="*/ 612433 h 1803498"/>
                <a:gd name="connsiteX26" fmla="*/ 84995 w 1781438"/>
                <a:gd name="connsiteY26" fmla="*/ 612432 h 1803498"/>
                <a:gd name="connsiteX27" fmla="*/ 110161 w 1781438"/>
                <a:gd name="connsiteY27" fmla="*/ 614009 h 1803498"/>
                <a:gd name="connsiteX28" fmla="*/ 155063 w 1781438"/>
                <a:gd name="connsiteY28" fmla="*/ 691781 h 1803498"/>
                <a:gd name="connsiteX29" fmla="*/ 77291 w 1781438"/>
                <a:gd name="connsiteY29" fmla="*/ 736682 h 1803498"/>
                <a:gd name="connsiteX30" fmla="*/ 32390 w 1781438"/>
                <a:gd name="connsiteY30" fmla="*/ 658911 h 1803498"/>
                <a:gd name="connsiteX31" fmla="*/ 84995 w 1781438"/>
                <a:gd name="connsiteY31" fmla="*/ 612432 h 1803498"/>
                <a:gd name="connsiteX32" fmla="*/ 1598155 w 1781438"/>
                <a:gd name="connsiteY32" fmla="*/ 413221 h 1803498"/>
                <a:gd name="connsiteX33" fmla="*/ 1622439 w 1781438"/>
                <a:gd name="connsiteY33" fmla="*/ 414915 h 1803498"/>
                <a:gd name="connsiteX34" fmla="*/ 1660996 w 1781438"/>
                <a:gd name="connsiteY34" fmla="*/ 444501 h 1803498"/>
                <a:gd name="connsiteX35" fmla="*/ 1637754 w 1781438"/>
                <a:gd name="connsiteY35" fmla="*/ 531243 h 1803498"/>
                <a:gd name="connsiteX36" fmla="*/ 1551011 w 1781438"/>
                <a:gd name="connsiteY36" fmla="*/ 508001 h 1803498"/>
                <a:gd name="connsiteX37" fmla="*/ 1574254 w 1781438"/>
                <a:gd name="connsiteY37" fmla="*/ 421258 h 1803498"/>
                <a:gd name="connsiteX38" fmla="*/ 1598155 w 1781438"/>
                <a:gd name="connsiteY38" fmla="*/ 413221 h 1803498"/>
                <a:gd name="connsiteX39" fmla="*/ 184044 w 1781438"/>
                <a:gd name="connsiteY39" fmla="*/ 413221 h 1803498"/>
                <a:gd name="connsiteX40" fmla="*/ 207944 w 1781438"/>
                <a:gd name="connsiteY40" fmla="*/ 421258 h 1803498"/>
                <a:gd name="connsiteX41" fmla="*/ 231187 w 1781438"/>
                <a:gd name="connsiteY41" fmla="*/ 508001 h 1803498"/>
                <a:gd name="connsiteX42" fmla="*/ 144444 w 1781438"/>
                <a:gd name="connsiteY42" fmla="*/ 531243 h 1803498"/>
                <a:gd name="connsiteX43" fmla="*/ 121202 w 1781438"/>
                <a:gd name="connsiteY43" fmla="*/ 444501 h 1803498"/>
                <a:gd name="connsiteX44" fmla="*/ 184044 w 1781438"/>
                <a:gd name="connsiteY44" fmla="*/ 413221 h 1803498"/>
                <a:gd name="connsiteX45" fmla="*/ 1474816 w 1781438"/>
                <a:gd name="connsiteY45" fmla="*/ 241784 h 1803498"/>
                <a:gd name="connsiteX46" fmla="*/ 1519717 w 1781438"/>
                <a:gd name="connsiteY46" fmla="*/ 260383 h 1803498"/>
                <a:gd name="connsiteX47" fmla="*/ 1519717 w 1781438"/>
                <a:gd name="connsiteY47" fmla="*/ 350185 h 1803498"/>
                <a:gd name="connsiteX48" fmla="*/ 1429915 w 1781438"/>
                <a:gd name="connsiteY48" fmla="*/ 350185 h 1803498"/>
                <a:gd name="connsiteX49" fmla="*/ 1429915 w 1781438"/>
                <a:gd name="connsiteY49" fmla="*/ 260383 h 1803498"/>
                <a:gd name="connsiteX50" fmla="*/ 1474816 w 1781438"/>
                <a:gd name="connsiteY50" fmla="*/ 241784 h 1803498"/>
                <a:gd name="connsiteX51" fmla="*/ 307382 w 1781438"/>
                <a:gd name="connsiteY51" fmla="*/ 241784 h 1803498"/>
                <a:gd name="connsiteX52" fmla="*/ 352283 w 1781438"/>
                <a:gd name="connsiteY52" fmla="*/ 260383 h 1803498"/>
                <a:gd name="connsiteX53" fmla="*/ 352283 w 1781438"/>
                <a:gd name="connsiteY53" fmla="*/ 350185 h 1803498"/>
                <a:gd name="connsiteX54" fmla="*/ 262481 w 1781438"/>
                <a:gd name="connsiteY54" fmla="*/ 350185 h 1803498"/>
                <a:gd name="connsiteX55" fmla="*/ 262481 w 1781438"/>
                <a:gd name="connsiteY55" fmla="*/ 260383 h 1803498"/>
                <a:gd name="connsiteX56" fmla="*/ 307382 w 1781438"/>
                <a:gd name="connsiteY56" fmla="*/ 241784 h 1803498"/>
                <a:gd name="connsiteX57" fmla="*/ 470500 w 1781438"/>
                <a:gd name="connsiteY57" fmla="*/ 111067 h 1803498"/>
                <a:gd name="connsiteX58" fmla="*/ 533342 w 1781438"/>
                <a:gd name="connsiteY58" fmla="*/ 142346 h 1803498"/>
                <a:gd name="connsiteX59" fmla="*/ 510099 w 1781438"/>
                <a:gd name="connsiteY59" fmla="*/ 229089 h 1803498"/>
                <a:gd name="connsiteX60" fmla="*/ 423356 w 1781438"/>
                <a:gd name="connsiteY60" fmla="*/ 205846 h 1803498"/>
                <a:gd name="connsiteX61" fmla="*/ 446599 w 1781438"/>
                <a:gd name="connsiteY61" fmla="*/ 119104 h 1803498"/>
                <a:gd name="connsiteX62" fmla="*/ 470500 w 1781438"/>
                <a:gd name="connsiteY62" fmla="*/ 111067 h 1803498"/>
                <a:gd name="connsiteX63" fmla="*/ 1311699 w 1781438"/>
                <a:gd name="connsiteY63" fmla="*/ 111066 h 1803498"/>
                <a:gd name="connsiteX64" fmla="*/ 1335600 w 1781438"/>
                <a:gd name="connsiteY64" fmla="*/ 119103 h 1803498"/>
                <a:gd name="connsiteX65" fmla="*/ 1358842 w 1781438"/>
                <a:gd name="connsiteY65" fmla="*/ 205846 h 1803498"/>
                <a:gd name="connsiteX66" fmla="*/ 1272100 w 1781438"/>
                <a:gd name="connsiteY66" fmla="*/ 229088 h 1803498"/>
                <a:gd name="connsiteX67" fmla="*/ 1248857 w 1781438"/>
                <a:gd name="connsiteY67" fmla="*/ 142346 h 1803498"/>
                <a:gd name="connsiteX68" fmla="*/ 1287415 w 1781438"/>
                <a:gd name="connsiteY68" fmla="*/ 112760 h 1803498"/>
                <a:gd name="connsiteX69" fmla="*/ 1311699 w 1781438"/>
                <a:gd name="connsiteY69" fmla="*/ 111066 h 1803498"/>
                <a:gd name="connsiteX70" fmla="*/ 1096024 w 1781438"/>
                <a:gd name="connsiteY70" fmla="*/ 28716 h 1803498"/>
                <a:gd name="connsiteX71" fmla="*/ 1121190 w 1781438"/>
                <a:gd name="connsiteY71" fmla="*/ 30293 h 1803498"/>
                <a:gd name="connsiteX72" fmla="*/ 1166091 w 1781438"/>
                <a:gd name="connsiteY72" fmla="*/ 108064 h 1803498"/>
                <a:gd name="connsiteX73" fmla="*/ 1088320 w 1781438"/>
                <a:gd name="connsiteY73" fmla="*/ 152965 h 1803498"/>
                <a:gd name="connsiteX74" fmla="*/ 1043419 w 1781438"/>
                <a:gd name="connsiteY74" fmla="*/ 75194 h 1803498"/>
                <a:gd name="connsiteX75" fmla="*/ 1096024 w 1781438"/>
                <a:gd name="connsiteY75" fmla="*/ 28716 h 1803498"/>
                <a:gd name="connsiteX76" fmla="*/ 686175 w 1781438"/>
                <a:gd name="connsiteY76" fmla="*/ 28716 h 1803498"/>
                <a:gd name="connsiteX77" fmla="*/ 738780 w 1781438"/>
                <a:gd name="connsiteY77" fmla="*/ 75194 h 1803498"/>
                <a:gd name="connsiteX78" fmla="*/ 693879 w 1781438"/>
                <a:gd name="connsiteY78" fmla="*/ 152965 h 1803498"/>
                <a:gd name="connsiteX79" fmla="*/ 616108 w 1781438"/>
                <a:gd name="connsiteY79" fmla="*/ 108064 h 1803498"/>
                <a:gd name="connsiteX80" fmla="*/ 661009 w 1781438"/>
                <a:gd name="connsiteY80" fmla="*/ 30293 h 1803498"/>
                <a:gd name="connsiteX81" fmla="*/ 686175 w 1781438"/>
                <a:gd name="connsiteY81" fmla="*/ 28716 h 1803498"/>
                <a:gd name="connsiteX82" fmla="*/ 891100 w 1781438"/>
                <a:gd name="connsiteY82" fmla="*/ 0 h 1803498"/>
                <a:gd name="connsiteX83" fmla="*/ 954600 w 1781438"/>
                <a:gd name="connsiteY83" fmla="*/ 63500 h 1803498"/>
                <a:gd name="connsiteX84" fmla="*/ 891100 w 1781438"/>
                <a:gd name="connsiteY84" fmla="*/ 127000 h 1803498"/>
                <a:gd name="connsiteX85" fmla="*/ 827600 w 1781438"/>
                <a:gd name="connsiteY85" fmla="*/ 63500 h 1803498"/>
                <a:gd name="connsiteX86" fmla="*/ 891100 w 1781438"/>
                <a:gd name="connsiteY86" fmla="*/ 0 h 180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781438" h="1803498">
                  <a:moveTo>
                    <a:pt x="0" y="1024884"/>
                  </a:moveTo>
                  <a:lnTo>
                    <a:pt x="120806" y="1024884"/>
                  </a:lnTo>
                  <a:lnTo>
                    <a:pt x="124135" y="1057908"/>
                  </a:lnTo>
                  <a:cubicBezTo>
                    <a:pt x="197099" y="1414471"/>
                    <a:pt x="512586" y="1682692"/>
                    <a:pt x="890719" y="1682692"/>
                  </a:cubicBezTo>
                  <a:cubicBezTo>
                    <a:pt x="1268852" y="1682692"/>
                    <a:pt x="1584340" y="1414471"/>
                    <a:pt x="1657303" y="1057908"/>
                  </a:cubicBezTo>
                  <a:lnTo>
                    <a:pt x="1660632" y="1024884"/>
                  </a:lnTo>
                  <a:lnTo>
                    <a:pt x="1781438" y="1024884"/>
                  </a:lnTo>
                  <a:lnTo>
                    <a:pt x="1775655" y="1082255"/>
                  </a:lnTo>
                  <a:cubicBezTo>
                    <a:pt x="1691427" y="1493868"/>
                    <a:pt x="1327232" y="1803498"/>
                    <a:pt x="890719" y="1803498"/>
                  </a:cubicBezTo>
                  <a:cubicBezTo>
                    <a:pt x="454206" y="1803498"/>
                    <a:pt x="90012" y="1493868"/>
                    <a:pt x="5784" y="1082255"/>
                  </a:cubicBezTo>
                  <a:close/>
                  <a:moveTo>
                    <a:pt x="1716600" y="825501"/>
                  </a:moveTo>
                  <a:cubicBezTo>
                    <a:pt x="1751670" y="825501"/>
                    <a:pt x="1780100" y="853931"/>
                    <a:pt x="1780100" y="889001"/>
                  </a:cubicBezTo>
                  <a:cubicBezTo>
                    <a:pt x="1780100" y="924071"/>
                    <a:pt x="1751670" y="952501"/>
                    <a:pt x="1716600" y="952501"/>
                  </a:cubicBezTo>
                  <a:cubicBezTo>
                    <a:pt x="1681530" y="952501"/>
                    <a:pt x="1653100" y="924071"/>
                    <a:pt x="1653100" y="889001"/>
                  </a:cubicBezTo>
                  <a:cubicBezTo>
                    <a:pt x="1653100" y="853931"/>
                    <a:pt x="1681530" y="825501"/>
                    <a:pt x="1716600" y="825501"/>
                  </a:cubicBezTo>
                  <a:close/>
                  <a:moveTo>
                    <a:pt x="65598" y="825501"/>
                  </a:moveTo>
                  <a:cubicBezTo>
                    <a:pt x="100668" y="825501"/>
                    <a:pt x="129098" y="853931"/>
                    <a:pt x="129098" y="889001"/>
                  </a:cubicBezTo>
                  <a:cubicBezTo>
                    <a:pt x="129098" y="924071"/>
                    <a:pt x="100668" y="952501"/>
                    <a:pt x="65598" y="952501"/>
                  </a:cubicBezTo>
                  <a:cubicBezTo>
                    <a:pt x="30528" y="952501"/>
                    <a:pt x="2098" y="924071"/>
                    <a:pt x="2098" y="889001"/>
                  </a:cubicBezTo>
                  <a:cubicBezTo>
                    <a:pt x="2098" y="853931"/>
                    <a:pt x="30528" y="825501"/>
                    <a:pt x="65598" y="825501"/>
                  </a:cubicBezTo>
                  <a:close/>
                  <a:moveTo>
                    <a:pt x="1697202" y="612433"/>
                  </a:moveTo>
                  <a:cubicBezTo>
                    <a:pt x="1721712" y="615845"/>
                    <a:pt x="1743000" y="633505"/>
                    <a:pt x="1749807" y="658911"/>
                  </a:cubicBezTo>
                  <a:cubicBezTo>
                    <a:pt x="1758884" y="692786"/>
                    <a:pt x="1738781" y="727605"/>
                    <a:pt x="1704906" y="736682"/>
                  </a:cubicBezTo>
                  <a:cubicBezTo>
                    <a:pt x="1671031" y="745759"/>
                    <a:pt x="1636211" y="725656"/>
                    <a:pt x="1627135" y="691781"/>
                  </a:cubicBezTo>
                  <a:cubicBezTo>
                    <a:pt x="1618058" y="657906"/>
                    <a:pt x="1638161" y="623086"/>
                    <a:pt x="1672036" y="614010"/>
                  </a:cubicBezTo>
                  <a:cubicBezTo>
                    <a:pt x="1680505" y="611740"/>
                    <a:pt x="1689032" y="611295"/>
                    <a:pt x="1697202" y="612433"/>
                  </a:cubicBezTo>
                  <a:close/>
                  <a:moveTo>
                    <a:pt x="84995" y="612432"/>
                  </a:moveTo>
                  <a:cubicBezTo>
                    <a:pt x="93165" y="611295"/>
                    <a:pt x="101693" y="611740"/>
                    <a:pt x="110161" y="614009"/>
                  </a:cubicBezTo>
                  <a:cubicBezTo>
                    <a:pt x="144036" y="623086"/>
                    <a:pt x="164140" y="657906"/>
                    <a:pt x="155063" y="691781"/>
                  </a:cubicBezTo>
                  <a:cubicBezTo>
                    <a:pt x="145986" y="725656"/>
                    <a:pt x="111166" y="745759"/>
                    <a:pt x="77291" y="736682"/>
                  </a:cubicBezTo>
                  <a:cubicBezTo>
                    <a:pt x="43416" y="727605"/>
                    <a:pt x="23313" y="692786"/>
                    <a:pt x="32390" y="658911"/>
                  </a:cubicBezTo>
                  <a:cubicBezTo>
                    <a:pt x="39198" y="633504"/>
                    <a:pt x="60486" y="615845"/>
                    <a:pt x="84995" y="612432"/>
                  </a:cubicBezTo>
                  <a:close/>
                  <a:moveTo>
                    <a:pt x="1598155" y="413221"/>
                  </a:moveTo>
                  <a:cubicBezTo>
                    <a:pt x="1606340" y="412206"/>
                    <a:pt x="1614590" y="412812"/>
                    <a:pt x="1622439" y="414915"/>
                  </a:cubicBezTo>
                  <a:cubicBezTo>
                    <a:pt x="1638136" y="419121"/>
                    <a:pt x="1652229" y="429315"/>
                    <a:pt x="1660996" y="444501"/>
                  </a:cubicBezTo>
                  <a:cubicBezTo>
                    <a:pt x="1678531" y="474872"/>
                    <a:pt x="1668125" y="513708"/>
                    <a:pt x="1637754" y="531243"/>
                  </a:cubicBezTo>
                  <a:cubicBezTo>
                    <a:pt x="1607382" y="548778"/>
                    <a:pt x="1568546" y="538372"/>
                    <a:pt x="1551011" y="508001"/>
                  </a:cubicBezTo>
                  <a:cubicBezTo>
                    <a:pt x="1533476" y="477629"/>
                    <a:pt x="1543882" y="438793"/>
                    <a:pt x="1574254" y="421258"/>
                  </a:cubicBezTo>
                  <a:cubicBezTo>
                    <a:pt x="1581847" y="416875"/>
                    <a:pt x="1589969" y="414237"/>
                    <a:pt x="1598155" y="413221"/>
                  </a:cubicBezTo>
                  <a:close/>
                  <a:moveTo>
                    <a:pt x="184044" y="413221"/>
                  </a:moveTo>
                  <a:cubicBezTo>
                    <a:pt x="192230" y="414237"/>
                    <a:pt x="200352" y="416874"/>
                    <a:pt x="207944" y="421258"/>
                  </a:cubicBezTo>
                  <a:cubicBezTo>
                    <a:pt x="238316" y="438793"/>
                    <a:pt x="248722" y="477629"/>
                    <a:pt x="231187" y="508001"/>
                  </a:cubicBezTo>
                  <a:cubicBezTo>
                    <a:pt x="213652" y="538372"/>
                    <a:pt x="174816" y="548778"/>
                    <a:pt x="144444" y="531243"/>
                  </a:cubicBezTo>
                  <a:cubicBezTo>
                    <a:pt x="114073" y="513708"/>
                    <a:pt x="103667" y="474872"/>
                    <a:pt x="121202" y="444501"/>
                  </a:cubicBezTo>
                  <a:cubicBezTo>
                    <a:pt x="134353" y="421722"/>
                    <a:pt x="159486" y="410174"/>
                    <a:pt x="184044" y="413221"/>
                  </a:cubicBezTo>
                  <a:close/>
                  <a:moveTo>
                    <a:pt x="1474816" y="241784"/>
                  </a:moveTo>
                  <a:cubicBezTo>
                    <a:pt x="1491067" y="241784"/>
                    <a:pt x="1507318" y="247984"/>
                    <a:pt x="1519717" y="260383"/>
                  </a:cubicBezTo>
                  <a:cubicBezTo>
                    <a:pt x="1544515" y="285181"/>
                    <a:pt x="1544515" y="325387"/>
                    <a:pt x="1519717" y="350185"/>
                  </a:cubicBezTo>
                  <a:cubicBezTo>
                    <a:pt x="1494919" y="374983"/>
                    <a:pt x="1454713" y="374983"/>
                    <a:pt x="1429915" y="350185"/>
                  </a:cubicBezTo>
                  <a:cubicBezTo>
                    <a:pt x="1405116" y="325387"/>
                    <a:pt x="1405116" y="285181"/>
                    <a:pt x="1429915" y="260383"/>
                  </a:cubicBezTo>
                  <a:cubicBezTo>
                    <a:pt x="1442314" y="247984"/>
                    <a:pt x="1458565" y="241784"/>
                    <a:pt x="1474816" y="241784"/>
                  </a:cubicBezTo>
                  <a:close/>
                  <a:moveTo>
                    <a:pt x="307382" y="241784"/>
                  </a:moveTo>
                  <a:cubicBezTo>
                    <a:pt x="323633" y="241784"/>
                    <a:pt x="339884" y="247984"/>
                    <a:pt x="352283" y="260383"/>
                  </a:cubicBezTo>
                  <a:cubicBezTo>
                    <a:pt x="377081" y="285181"/>
                    <a:pt x="377081" y="325387"/>
                    <a:pt x="352283" y="350185"/>
                  </a:cubicBezTo>
                  <a:cubicBezTo>
                    <a:pt x="327485" y="374984"/>
                    <a:pt x="287279" y="374984"/>
                    <a:pt x="262481" y="350185"/>
                  </a:cubicBezTo>
                  <a:cubicBezTo>
                    <a:pt x="237682" y="325387"/>
                    <a:pt x="237682" y="285181"/>
                    <a:pt x="262481" y="260383"/>
                  </a:cubicBezTo>
                  <a:cubicBezTo>
                    <a:pt x="274880" y="247984"/>
                    <a:pt x="291131" y="241784"/>
                    <a:pt x="307382" y="241784"/>
                  </a:cubicBezTo>
                  <a:close/>
                  <a:moveTo>
                    <a:pt x="470500" y="111067"/>
                  </a:moveTo>
                  <a:cubicBezTo>
                    <a:pt x="495057" y="108019"/>
                    <a:pt x="520190" y="119568"/>
                    <a:pt x="533342" y="142346"/>
                  </a:cubicBezTo>
                  <a:cubicBezTo>
                    <a:pt x="550877" y="172718"/>
                    <a:pt x="540470" y="211554"/>
                    <a:pt x="510099" y="229089"/>
                  </a:cubicBezTo>
                  <a:cubicBezTo>
                    <a:pt x="479727" y="246624"/>
                    <a:pt x="440891" y="236218"/>
                    <a:pt x="423356" y="205846"/>
                  </a:cubicBezTo>
                  <a:cubicBezTo>
                    <a:pt x="405821" y="175475"/>
                    <a:pt x="416227" y="136639"/>
                    <a:pt x="446599" y="119104"/>
                  </a:cubicBezTo>
                  <a:cubicBezTo>
                    <a:pt x="454192" y="114720"/>
                    <a:pt x="462314" y="112082"/>
                    <a:pt x="470500" y="111067"/>
                  </a:cubicBezTo>
                  <a:close/>
                  <a:moveTo>
                    <a:pt x="1311699" y="111066"/>
                  </a:moveTo>
                  <a:cubicBezTo>
                    <a:pt x="1319885" y="112082"/>
                    <a:pt x="1328007" y="114720"/>
                    <a:pt x="1335600" y="119103"/>
                  </a:cubicBezTo>
                  <a:cubicBezTo>
                    <a:pt x="1365971" y="136638"/>
                    <a:pt x="1376377" y="175474"/>
                    <a:pt x="1358842" y="205846"/>
                  </a:cubicBezTo>
                  <a:cubicBezTo>
                    <a:pt x="1341307" y="236217"/>
                    <a:pt x="1302471" y="246623"/>
                    <a:pt x="1272100" y="229088"/>
                  </a:cubicBezTo>
                  <a:cubicBezTo>
                    <a:pt x="1241728" y="211553"/>
                    <a:pt x="1231322" y="172717"/>
                    <a:pt x="1248857" y="142346"/>
                  </a:cubicBezTo>
                  <a:cubicBezTo>
                    <a:pt x="1257625" y="127160"/>
                    <a:pt x="1271718" y="116966"/>
                    <a:pt x="1287415" y="112760"/>
                  </a:cubicBezTo>
                  <a:cubicBezTo>
                    <a:pt x="1295264" y="110657"/>
                    <a:pt x="1303513" y="110051"/>
                    <a:pt x="1311699" y="111066"/>
                  </a:cubicBezTo>
                  <a:close/>
                  <a:moveTo>
                    <a:pt x="1096024" y="28716"/>
                  </a:moveTo>
                  <a:cubicBezTo>
                    <a:pt x="1104193" y="27578"/>
                    <a:pt x="1112721" y="28023"/>
                    <a:pt x="1121190" y="30293"/>
                  </a:cubicBezTo>
                  <a:cubicBezTo>
                    <a:pt x="1155065" y="39369"/>
                    <a:pt x="1175168" y="74189"/>
                    <a:pt x="1166091" y="108064"/>
                  </a:cubicBezTo>
                  <a:cubicBezTo>
                    <a:pt x="1157014" y="141939"/>
                    <a:pt x="1122195" y="162042"/>
                    <a:pt x="1088320" y="152965"/>
                  </a:cubicBezTo>
                  <a:cubicBezTo>
                    <a:pt x="1054445" y="143888"/>
                    <a:pt x="1034342" y="109069"/>
                    <a:pt x="1043419" y="75194"/>
                  </a:cubicBezTo>
                  <a:cubicBezTo>
                    <a:pt x="1050226" y="49788"/>
                    <a:pt x="1071514" y="32128"/>
                    <a:pt x="1096024" y="28716"/>
                  </a:cubicBezTo>
                  <a:close/>
                  <a:moveTo>
                    <a:pt x="686175" y="28716"/>
                  </a:moveTo>
                  <a:cubicBezTo>
                    <a:pt x="710685" y="32128"/>
                    <a:pt x="731973" y="49788"/>
                    <a:pt x="738780" y="75194"/>
                  </a:cubicBezTo>
                  <a:cubicBezTo>
                    <a:pt x="747857" y="109069"/>
                    <a:pt x="727754" y="143888"/>
                    <a:pt x="693879" y="152965"/>
                  </a:cubicBezTo>
                  <a:cubicBezTo>
                    <a:pt x="660004" y="162042"/>
                    <a:pt x="625184" y="141939"/>
                    <a:pt x="616108" y="108064"/>
                  </a:cubicBezTo>
                  <a:cubicBezTo>
                    <a:pt x="607031" y="74189"/>
                    <a:pt x="627134" y="39369"/>
                    <a:pt x="661009" y="30293"/>
                  </a:cubicBezTo>
                  <a:cubicBezTo>
                    <a:pt x="669478" y="28023"/>
                    <a:pt x="678005" y="27578"/>
                    <a:pt x="686175" y="28716"/>
                  </a:cubicBezTo>
                  <a:close/>
                  <a:moveTo>
                    <a:pt x="891100" y="0"/>
                  </a:moveTo>
                  <a:cubicBezTo>
                    <a:pt x="926170" y="0"/>
                    <a:pt x="954600" y="28430"/>
                    <a:pt x="954600" y="63500"/>
                  </a:cubicBezTo>
                  <a:cubicBezTo>
                    <a:pt x="954600" y="98570"/>
                    <a:pt x="926170" y="127000"/>
                    <a:pt x="891100" y="127000"/>
                  </a:cubicBezTo>
                  <a:cubicBezTo>
                    <a:pt x="856030" y="127000"/>
                    <a:pt x="827600" y="98570"/>
                    <a:pt x="827600" y="63500"/>
                  </a:cubicBezTo>
                  <a:cubicBezTo>
                    <a:pt x="827600" y="28430"/>
                    <a:pt x="856030" y="0"/>
                    <a:pt x="891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6" name="MH_Other_6"/>
            <p:cNvSpPr/>
            <p:nvPr>
              <p:custDataLst>
                <p:tags r:id="rId2"/>
              </p:custDataLst>
            </p:nvPr>
          </p:nvSpPr>
          <p:spPr>
            <a:xfrm>
              <a:off x="6539817" y="3249466"/>
              <a:ext cx="1023938" cy="423863"/>
            </a:xfrm>
            <a:custGeom>
              <a:avLst/>
              <a:gdLst>
                <a:gd name="connsiteX0" fmla="*/ 0 w 1365921"/>
                <a:gd name="connsiteY0" fmla="*/ 0 h 566527"/>
                <a:gd name="connsiteX1" fmla="*/ 1365921 w 1365921"/>
                <a:gd name="connsiteY1" fmla="*/ 0 h 566527"/>
                <a:gd name="connsiteX2" fmla="*/ 1364834 w 1365921"/>
                <a:gd name="connsiteY2" fmla="*/ 10784 h 566527"/>
                <a:gd name="connsiteX3" fmla="*/ 682960 w 1365921"/>
                <a:gd name="connsiteY3" fmla="*/ 566527 h 566527"/>
                <a:gd name="connsiteX4" fmla="*/ 1087 w 1365921"/>
                <a:gd name="connsiteY4" fmla="*/ 10784 h 56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921" h="566527">
                  <a:moveTo>
                    <a:pt x="0" y="0"/>
                  </a:moveTo>
                  <a:lnTo>
                    <a:pt x="1365921" y="0"/>
                  </a:lnTo>
                  <a:lnTo>
                    <a:pt x="1364834" y="10784"/>
                  </a:lnTo>
                  <a:cubicBezTo>
                    <a:pt x="1299933" y="327946"/>
                    <a:pt x="1019308" y="566527"/>
                    <a:pt x="682960" y="566527"/>
                  </a:cubicBezTo>
                  <a:cubicBezTo>
                    <a:pt x="346612" y="566527"/>
                    <a:pt x="65987" y="327946"/>
                    <a:pt x="1087" y="107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81000" anchor="ctr">
              <a:normAutofit/>
            </a:bodyPr>
            <a:lstStyle/>
            <a:p>
              <a:pPr algn="ctr">
                <a:defRPr/>
              </a:pPr>
              <a:r>
                <a:rPr lang="en-US" altLang="zh-CN" sz="1800">
                  <a:solidFill>
                    <a:srgbClr val="FEFFFF"/>
                  </a:solidFill>
                </a:rPr>
                <a:t>C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  <p:sp>
          <p:nvSpPr>
            <p:cNvPr id="17" name="MH_SubTitle_3"/>
            <p:cNvSpPr/>
            <p:nvPr>
              <p:custDataLst>
                <p:tags r:id="rId3"/>
              </p:custDataLst>
            </p:nvPr>
          </p:nvSpPr>
          <p:spPr>
            <a:xfrm>
              <a:off x="6580299" y="2594623"/>
              <a:ext cx="941785" cy="654844"/>
            </a:xfrm>
            <a:prstGeom prst="rect">
              <a:avLst/>
            </a:prstGeom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</a:rPr>
                <a:t>新鲜感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1190702" y="4098603"/>
            <a:ext cx="6789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6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顾客的三种心理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7081" y="3465145"/>
            <a:ext cx="225994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求补偿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 为了谋生，又不得不被“呼来换去”。</a:t>
            </a:r>
          </a:p>
        </p:txBody>
      </p:sp>
      <p:cxnSp>
        <p:nvCxnSpPr>
          <p:cNvPr id="9" name="MH_Other_4"/>
          <p:cNvCxnSpPr/>
          <p:nvPr>
            <p:custDataLst>
              <p:tags r:id="rId1"/>
            </p:custDataLst>
          </p:nvPr>
        </p:nvCxnSpPr>
        <p:spPr>
          <a:xfrm>
            <a:off x="3390900" y="2143125"/>
            <a:ext cx="540544" cy="0"/>
          </a:xfrm>
          <a:prstGeom prst="line">
            <a:avLst/>
          </a:prstGeom>
          <a:ln w="15875">
            <a:solidFill>
              <a:srgbClr val="DDDD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6656617" y="2119822"/>
            <a:ext cx="1083692" cy="1083692"/>
            <a:chOff x="2376488" y="1759744"/>
            <a:chExt cx="734616" cy="734616"/>
          </a:xfrm>
          <a:solidFill>
            <a:schemeClr val="accent4"/>
          </a:solidFill>
        </p:grpSpPr>
        <p:sp>
          <p:nvSpPr>
            <p:cNvPr id="6" name="MH_Other_1"/>
            <p:cNvSpPr/>
            <p:nvPr>
              <p:custDataLst>
                <p:tags r:id="rId6"/>
              </p:custDataLst>
            </p:nvPr>
          </p:nvSpPr>
          <p:spPr>
            <a:xfrm>
              <a:off x="2376488" y="1759744"/>
              <a:ext cx="734616" cy="734616"/>
            </a:xfrm>
            <a:prstGeom prst="donut">
              <a:avLst>
                <a:gd name="adj" fmla="val 114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1" name="MH_Other_6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>
              <a:off x="2589610" y="1955006"/>
              <a:ext cx="308372" cy="342900"/>
            </a:xfrm>
            <a:custGeom>
              <a:avLst/>
              <a:gdLst>
                <a:gd name="T0" fmla="*/ 527033 w 2960688"/>
                <a:gd name="T1" fmla="*/ 1877159 h 3298826"/>
                <a:gd name="T2" fmla="*/ 409443 w 2960688"/>
                <a:gd name="T3" fmla="*/ 2000501 h 3298826"/>
                <a:gd name="T4" fmla="*/ 411355 w 2960688"/>
                <a:gd name="T5" fmla="*/ 2233197 h 3298826"/>
                <a:gd name="T6" fmla="*/ 351125 w 2960688"/>
                <a:gd name="T7" fmla="*/ 2312034 h 3298826"/>
                <a:gd name="T8" fmla="*/ 273369 w 2960688"/>
                <a:gd name="T9" fmla="*/ 2124161 h 3298826"/>
                <a:gd name="T10" fmla="*/ 346027 w 2960688"/>
                <a:gd name="T11" fmla="*/ 1891464 h 3298826"/>
                <a:gd name="T12" fmla="*/ 896304 w 2960688"/>
                <a:gd name="T13" fmla="*/ 1785321 h 3298826"/>
                <a:gd name="T14" fmla="*/ 1068706 w 2960688"/>
                <a:gd name="T15" fmla="*/ 2016555 h 3298826"/>
                <a:gd name="T16" fmla="*/ 1068071 w 2960688"/>
                <a:gd name="T17" fmla="*/ 2228732 h 3298826"/>
                <a:gd name="T18" fmla="*/ 959169 w 2960688"/>
                <a:gd name="T19" fmla="*/ 2409781 h 3298826"/>
                <a:gd name="T20" fmla="*/ 713741 w 2960688"/>
                <a:gd name="T21" fmla="*/ 2518728 h 3298826"/>
                <a:gd name="T22" fmla="*/ 693421 w 2960688"/>
                <a:gd name="T23" fmla="*/ 1957476 h 3298826"/>
                <a:gd name="T24" fmla="*/ 640080 w 2960688"/>
                <a:gd name="T25" fmla="*/ 1634173 h 3298826"/>
                <a:gd name="T26" fmla="*/ 392430 w 2960688"/>
                <a:gd name="T27" fmla="*/ 1729423 h 3298826"/>
                <a:gd name="T28" fmla="*/ 232092 w 2960688"/>
                <a:gd name="T29" fmla="*/ 1935163 h 3298826"/>
                <a:gd name="T30" fmla="*/ 200025 w 2960688"/>
                <a:gd name="T31" fmla="*/ 2188846 h 3298826"/>
                <a:gd name="T32" fmla="*/ 307658 w 2960688"/>
                <a:gd name="T33" fmla="*/ 2432368 h 3298826"/>
                <a:gd name="T34" fmla="*/ 520065 w 2960688"/>
                <a:gd name="T35" fmla="*/ 2581276 h 3298826"/>
                <a:gd name="T36" fmla="*/ 775335 w 2960688"/>
                <a:gd name="T37" fmla="*/ 2601279 h 3298826"/>
                <a:gd name="T38" fmla="*/ 1014095 w 2960688"/>
                <a:gd name="T39" fmla="*/ 2481581 h 3298826"/>
                <a:gd name="T40" fmla="*/ 1151890 w 2960688"/>
                <a:gd name="T41" fmla="*/ 2263141 h 3298826"/>
                <a:gd name="T42" fmla="*/ 1159510 w 2960688"/>
                <a:gd name="T43" fmla="*/ 2006283 h 3298826"/>
                <a:gd name="T44" fmla="*/ 1027748 w 2960688"/>
                <a:gd name="T45" fmla="*/ 1773556 h 3298826"/>
                <a:gd name="T46" fmla="*/ 803275 w 2960688"/>
                <a:gd name="T47" fmla="*/ 1647190 h 3298826"/>
                <a:gd name="T48" fmla="*/ 1574800 w 2960688"/>
                <a:gd name="T49" fmla="*/ 2092842 h 3298826"/>
                <a:gd name="T50" fmla="*/ 2153920 w 2960688"/>
                <a:gd name="T51" fmla="*/ 1496357 h 3298826"/>
                <a:gd name="T52" fmla="*/ 2773363 w 2960688"/>
                <a:gd name="T53" fmla="*/ 1705761 h 3298826"/>
                <a:gd name="T54" fmla="*/ 2930208 w 2960688"/>
                <a:gd name="T55" fmla="*/ 2034463 h 3298826"/>
                <a:gd name="T56" fmla="*/ 2534285 w 2960688"/>
                <a:gd name="T57" fmla="*/ 2333022 h 3298826"/>
                <a:gd name="T58" fmla="*/ 2062798 w 2960688"/>
                <a:gd name="T59" fmla="*/ 2832102 h 3298826"/>
                <a:gd name="T60" fmla="*/ 1393825 w 2960688"/>
                <a:gd name="T61" fmla="*/ 2435503 h 3298826"/>
                <a:gd name="T62" fmla="*/ 1449705 w 2960688"/>
                <a:gd name="T63" fmla="*/ 1990995 h 3298826"/>
                <a:gd name="T64" fmla="*/ 1293813 w 2960688"/>
                <a:gd name="T65" fmla="*/ 1642623 h 3298826"/>
                <a:gd name="T66" fmla="*/ 818833 w 2960688"/>
                <a:gd name="T67" fmla="*/ 1450340 h 3298826"/>
                <a:gd name="T68" fmla="*/ 1141095 w 2960688"/>
                <a:gd name="T69" fmla="*/ 1611630 h 3298826"/>
                <a:gd name="T70" fmla="*/ 1340803 w 2960688"/>
                <a:gd name="T71" fmla="*/ 1927861 h 3298826"/>
                <a:gd name="T72" fmla="*/ 1348423 w 2960688"/>
                <a:gd name="T73" fmla="*/ 2284731 h 3298826"/>
                <a:gd name="T74" fmla="*/ 1223010 w 2960688"/>
                <a:gd name="T75" fmla="*/ 2541906 h 3298826"/>
                <a:gd name="T76" fmla="*/ 1473200 w 2960688"/>
                <a:gd name="T77" fmla="*/ 3188336 h 3298826"/>
                <a:gd name="T78" fmla="*/ 1409700 w 2960688"/>
                <a:gd name="T79" fmla="*/ 3287079 h 3298826"/>
                <a:gd name="T80" fmla="*/ 1293813 w 2960688"/>
                <a:gd name="T81" fmla="*/ 3278189 h 3298826"/>
                <a:gd name="T82" fmla="*/ 780415 w 2960688"/>
                <a:gd name="T83" fmla="*/ 2798129 h 3298826"/>
                <a:gd name="T84" fmla="*/ 485775 w 2960688"/>
                <a:gd name="T85" fmla="*/ 2775904 h 3298826"/>
                <a:gd name="T86" fmla="*/ 179387 w 2960688"/>
                <a:gd name="T87" fmla="*/ 2582863 h 3298826"/>
                <a:gd name="T88" fmla="*/ 11747 w 2960688"/>
                <a:gd name="T89" fmla="*/ 2248853 h 3298826"/>
                <a:gd name="T90" fmla="*/ 39687 w 2960688"/>
                <a:gd name="T91" fmla="*/ 1891666 h 3298826"/>
                <a:gd name="T92" fmla="*/ 248285 w 2960688"/>
                <a:gd name="T93" fmla="*/ 1593533 h 3298826"/>
                <a:gd name="T94" fmla="*/ 589598 w 2960688"/>
                <a:gd name="T95" fmla="*/ 1443356 h 3298826"/>
                <a:gd name="T96" fmla="*/ 2009571 w 2960688"/>
                <a:gd name="T97" fmla="*/ 44471 h 3298826"/>
                <a:gd name="T98" fmla="*/ 2211293 w 2960688"/>
                <a:gd name="T99" fmla="*/ 227752 h 3298826"/>
                <a:gd name="T100" fmla="*/ 2308501 w 2960688"/>
                <a:gd name="T101" fmla="*/ 511410 h 3298826"/>
                <a:gd name="T102" fmla="*/ 2385695 w 2960688"/>
                <a:gd name="T103" fmla="*/ 681985 h 3298826"/>
                <a:gd name="T104" fmla="*/ 2326608 w 2960688"/>
                <a:gd name="T105" fmla="*/ 854149 h 3298826"/>
                <a:gd name="T106" fmla="*/ 2142358 w 2960688"/>
                <a:gd name="T107" fmla="*/ 1198477 h 3298826"/>
                <a:gd name="T108" fmla="*/ 1940000 w 2960688"/>
                <a:gd name="T109" fmla="*/ 1360477 h 3298826"/>
                <a:gd name="T110" fmla="*/ 1698569 w 2960688"/>
                <a:gd name="T111" fmla="*/ 1367782 h 3298826"/>
                <a:gd name="T112" fmla="*/ 1505106 w 2960688"/>
                <a:gd name="T113" fmla="*/ 1235642 h 3298826"/>
                <a:gd name="T114" fmla="*/ 1298619 w 2960688"/>
                <a:gd name="T115" fmla="*/ 873208 h 3298826"/>
                <a:gd name="T116" fmla="*/ 1219200 w 2960688"/>
                <a:gd name="T117" fmla="*/ 700409 h 3298826"/>
                <a:gd name="T118" fmla="*/ 1306560 w 2960688"/>
                <a:gd name="T119" fmla="*/ 536504 h 3298826"/>
                <a:gd name="T120" fmla="*/ 1394873 w 2960688"/>
                <a:gd name="T121" fmla="*/ 248081 h 3298826"/>
                <a:gd name="T122" fmla="*/ 1587383 w 2960688"/>
                <a:gd name="T123" fmla="*/ 54953 h 3298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60688" h="3298826">
                  <a:moveTo>
                    <a:pt x="472859" y="1797050"/>
                  </a:moveTo>
                  <a:lnTo>
                    <a:pt x="478276" y="1797050"/>
                  </a:lnTo>
                  <a:lnTo>
                    <a:pt x="483375" y="1797686"/>
                  </a:lnTo>
                  <a:lnTo>
                    <a:pt x="488792" y="1798640"/>
                  </a:lnTo>
                  <a:lnTo>
                    <a:pt x="493891" y="1800229"/>
                  </a:lnTo>
                  <a:lnTo>
                    <a:pt x="499309" y="1802454"/>
                  </a:lnTo>
                  <a:lnTo>
                    <a:pt x="503770" y="1804679"/>
                  </a:lnTo>
                  <a:lnTo>
                    <a:pt x="508550" y="1807858"/>
                  </a:lnTo>
                  <a:lnTo>
                    <a:pt x="512693" y="1811355"/>
                  </a:lnTo>
                  <a:lnTo>
                    <a:pt x="516836" y="1815170"/>
                  </a:lnTo>
                  <a:lnTo>
                    <a:pt x="520341" y="1819302"/>
                  </a:lnTo>
                  <a:lnTo>
                    <a:pt x="523846" y="1824071"/>
                  </a:lnTo>
                  <a:lnTo>
                    <a:pt x="526396" y="1829157"/>
                  </a:lnTo>
                  <a:lnTo>
                    <a:pt x="528945" y="1834561"/>
                  </a:lnTo>
                  <a:lnTo>
                    <a:pt x="530220" y="1839648"/>
                  </a:lnTo>
                  <a:lnTo>
                    <a:pt x="531495" y="1845370"/>
                  </a:lnTo>
                  <a:lnTo>
                    <a:pt x="531813" y="1850774"/>
                  </a:lnTo>
                  <a:lnTo>
                    <a:pt x="531813" y="1855860"/>
                  </a:lnTo>
                  <a:lnTo>
                    <a:pt x="531495" y="1861264"/>
                  </a:lnTo>
                  <a:lnTo>
                    <a:pt x="530220" y="1866668"/>
                  </a:lnTo>
                  <a:lnTo>
                    <a:pt x="528945" y="1871755"/>
                  </a:lnTo>
                  <a:lnTo>
                    <a:pt x="527033" y="1877159"/>
                  </a:lnTo>
                  <a:lnTo>
                    <a:pt x="524165" y="1881609"/>
                  </a:lnTo>
                  <a:lnTo>
                    <a:pt x="520978" y="1886378"/>
                  </a:lnTo>
                  <a:lnTo>
                    <a:pt x="517792" y="1890510"/>
                  </a:lnTo>
                  <a:lnTo>
                    <a:pt x="513968" y="1894643"/>
                  </a:lnTo>
                  <a:lnTo>
                    <a:pt x="509506" y="1898140"/>
                  </a:lnTo>
                  <a:lnTo>
                    <a:pt x="504726" y="1901636"/>
                  </a:lnTo>
                  <a:lnTo>
                    <a:pt x="495803" y="1907358"/>
                  </a:lnTo>
                  <a:lnTo>
                    <a:pt x="486880" y="1913080"/>
                  </a:lnTo>
                  <a:lnTo>
                    <a:pt x="478913" y="1918803"/>
                  </a:lnTo>
                  <a:lnTo>
                    <a:pt x="471265" y="1924842"/>
                  </a:lnTo>
                  <a:lnTo>
                    <a:pt x="463936" y="1931200"/>
                  </a:lnTo>
                  <a:lnTo>
                    <a:pt x="457244" y="1937240"/>
                  </a:lnTo>
                  <a:lnTo>
                    <a:pt x="450870" y="1943280"/>
                  </a:lnTo>
                  <a:lnTo>
                    <a:pt x="444815" y="1949320"/>
                  </a:lnTo>
                  <a:lnTo>
                    <a:pt x="439398" y="1955678"/>
                  </a:lnTo>
                  <a:lnTo>
                    <a:pt x="433980" y="1962036"/>
                  </a:lnTo>
                  <a:lnTo>
                    <a:pt x="429519" y="1968076"/>
                  </a:lnTo>
                  <a:lnTo>
                    <a:pt x="424739" y="1974751"/>
                  </a:lnTo>
                  <a:lnTo>
                    <a:pt x="420596" y="1980791"/>
                  </a:lnTo>
                  <a:lnTo>
                    <a:pt x="416453" y="1987467"/>
                  </a:lnTo>
                  <a:lnTo>
                    <a:pt x="412948" y="1993825"/>
                  </a:lnTo>
                  <a:lnTo>
                    <a:pt x="409443" y="2000501"/>
                  </a:lnTo>
                  <a:lnTo>
                    <a:pt x="406256" y="2006858"/>
                  </a:lnTo>
                  <a:lnTo>
                    <a:pt x="403388" y="2013534"/>
                  </a:lnTo>
                  <a:lnTo>
                    <a:pt x="400838" y="2019892"/>
                  </a:lnTo>
                  <a:lnTo>
                    <a:pt x="398608" y="2026886"/>
                  </a:lnTo>
                  <a:lnTo>
                    <a:pt x="394465" y="2039919"/>
                  </a:lnTo>
                  <a:lnTo>
                    <a:pt x="391278" y="2053271"/>
                  </a:lnTo>
                  <a:lnTo>
                    <a:pt x="388729" y="2066622"/>
                  </a:lnTo>
                  <a:lnTo>
                    <a:pt x="387135" y="2079974"/>
                  </a:lnTo>
                  <a:lnTo>
                    <a:pt x="386498" y="2093007"/>
                  </a:lnTo>
                  <a:lnTo>
                    <a:pt x="385861" y="2106041"/>
                  </a:lnTo>
                  <a:lnTo>
                    <a:pt x="385861" y="2118439"/>
                  </a:lnTo>
                  <a:lnTo>
                    <a:pt x="386817" y="2130518"/>
                  </a:lnTo>
                  <a:lnTo>
                    <a:pt x="387773" y="2141962"/>
                  </a:lnTo>
                  <a:lnTo>
                    <a:pt x="389366" y="2153724"/>
                  </a:lnTo>
                  <a:lnTo>
                    <a:pt x="391278" y="2164215"/>
                  </a:lnTo>
                  <a:lnTo>
                    <a:pt x="393190" y="2174705"/>
                  </a:lnTo>
                  <a:lnTo>
                    <a:pt x="395421" y="2184242"/>
                  </a:lnTo>
                  <a:lnTo>
                    <a:pt x="397970" y="2193461"/>
                  </a:lnTo>
                  <a:lnTo>
                    <a:pt x="402432" y="2209038"/>
                  </a:lnTo>
                  <a:lnTo>
                    <a:pt x="406574" y="2221435"/>
                  </a:lnTo>
                  <a:lnTo>
                    <a:pt x="409761" y="2229383"/>
                  </a:lnTo>
                  <a:lnTo>
                    <a:pt x="411355" y="2233197"/>
                  </a:lnTo>
                  <a:lnTo>
                    <a:pt x="413585" y="2238602"/>
                  </a:lnTo>
                  <a:lnTo>
                    <a:pt x="415179" y="2244006"/>
                  </a:lnTo>
                  <a:lnTo>
                    <a:pt x="416453" y="2249728"/>
                  </a:lnTo>
                  <a:lnTo>
                    <a:pt x="416772" y="2255132"/>
                  </a:lnTo>
                  <a:lnTo>
                    <a:pt x="416772" y="2260536"/>
                  </a:lnTo>
                  <a:lnTo>
                    <a:pt x="415816" y="2265940"/>
                  </a:lnTo>
                  <a:lnTo>
                    <a:pt x="414860" y="2271026"/>
                  </a:lnTo>
                  <a:lnTo>
                    <a:pt x="413267" y="2276113"/>
                  </a:lnTo>
                  <a:lnTo>
                    <a:pt x="411036" y="2281199"/>
                  </a:lnTo>
                  <a:lnTo>
                    <a:pt x="408168" y="2285967"/>
                  </a:lnTo>
                  <a:lnTo>
                    <a:pt x="405300" y="2290736"/>
                  </a:lnTo>
                  <a:lnTo>
                    <a:pt x="401794" y="2294868"/>
                  </a:lnTo>
                  <a:lnTo>
                    <a:pt x="397970" y="2298683"/>
                  </a:lnTo>
                  <a:lnTo>
                    <a:pt x="393509" y="2302180"/>
                  </a:lnTo>
                  <a:lnTo>
                    <a:pt x="389047" y="2305359"/>
                  </a:lnTo>
                  <a:lnTo>
                    <a:pt x="383630" y="2307902"/>
                  </a:lnTo>
                  <a:lnTo>
                    <a:pt x="378213" y="2309809"/>
                  </a:lnTo>
                  <a:lnTo>
                    <a:pt x="372795" y="2311717"/>
                  </a:lnTo>
                  <a:lnTo>
                    <a:pt x="367696" y="2312670"/>
                  </a:lnTo>
                  <a:lnTo>
                    <a:pt x="361642" y="2312988"/>
                  </a:lnTo>
                  <a:lnTo>
                    <a:pt x="356543" y="2312988"/>
                  </a:lnTo>
                  <a:lnTo>
                    <a:pt x="351125" y="2312034"/>
                  </a:lnTo>
                  <a:lnTo>
                    <a:pt x="345708" y="2311081"/>
                  </a:lnTo>
                  <a:lnTo>
                    <a:pt x="340609" y="2309491"/>
                  </a:lnTo>
                  <a:lnTo>
                    <a:pt x="335829" y="2307584"/>
                  </a:lnTo>
                  <a:lnTo>
                    <a:pt x="330730" y="2304723"/>
                  </a:lnTo>
                  <a:lnTo>
                    <a:pt x="326587" y="2301862"/>
                  </a:lnTo>
                  <a:lnTo>
                    <a:pt x="322126" y="2298365"/>
                  </a:lnTo>
                  <a:lnTo>
                    <a:pt x="318302" y="2294550"/>
                  </a:lnTo>
                  <a:lnTo>
                    <a:pt x="314478" y="2289782"/>
                  </a:lnTo>
                  <a:lnTo>
                    <a:pt x="311610" y="2285332"/>
                  </a:lnTo>
                  <a:lnTo>
                    <a:pt x="308742" y="2280245"/>
                  </a:lnTo>
                  <a:lnTo>
                    <a:pt x="306830" y="2275795"/>
                  </a:lnTo>
                  <a:lnTo>
                    <a:pt x="302687" y="2264987"/>
                  </a:lnTo>
                  <a:lnTo>
                    <a:pt x="296951" y="2249092"/>
                  </a:lnTo>
                  <a:lnTo>
                    <a:pt x="293764" y="2239237"/>
                  </a:lnTo>
                  <a:lnTo>
                    <a:pt x="290259" y="2228111"/>
                  </a:lnTo>
                  <a:lnTo>
                    <a:pt x="287391" y="2216349"/>
                  </a:lnTo>
                  <a:lnTo>
                    <a:pt x="284204" y="2202998"/>
                  </a:lnTo>
                  <a:lnTo>
                    <a:pt x="281017" y="2189328"/>
                  </a:lnTo>
                  <a:lnTo>
                    <a:pt x="278468" y="2173752"/>
                  </a:lnTo>
                  <a:lnTo>
                    <a:pt x="276556" y="2158175"/>
                  </a:lnTo>
                  <a:lnTo>
                    <a:pt x="274644" y="2141645"/>
                  </a:lnTo>
                  <a:lnTo>
                    <a:pt x="273369" y="2124161"/>
                  </a:lnTo>
                  <a:lnTo>
                    <a:pt x="273050" y="2106041"/>
                  </a:lnTo>
                  <a:lnTo>
                    <a:pt x="273369" y="2088239"/>
                  </a:lnTo>
                  <a:lnTo>
                    <a:pt x="274325" y="2078384"/>
                  </a:lnTo>
                  <a:lnTo>
                    <a:pt x="274962" y="2069483"/>
                  </a:lnTo>
                  <a:lnTo>
                    <a:pt x="275918" y="2059629"/>
                  </a:lnTo>
                  <a:lnTo>
                    <a:pt x="277193" y="2049774"/>
                  </a:lnTo>
                  <a:lnTo>
                    <a:pt x="278786" y="2040237"/>
                  </a:lnTo>
                  <a:lnTo>
                    <a:pt x="280698" y="2030382"/>
                  </a:lnTo>
                  <a:lnTo>
                    <a:pt x="282929" y="2020846"/>
                  </a:lnTo>
                  <a:lnTo>
                    <a:pt x="285479" y="2010673"/>
                  </a:lnTo>
                  <a:lnTo>
                    <a:pt x="288347" y="2000819"/>
                  </a:lnTo>
                  <a:lnTo>
                    <a:pt x="291533" y="1990328"/>
                  </a:lnTo>
                  <a:lnTo>
                    <a:pt x="295039" y="1980473"/>
                  </a:lnTo>
                  <a:lnTo>
                    <a:pt x="299181" y="1970619"/>
                  </a:lnTo>
                  <a:lnTo>
                    <a:pt x="303324" y="1960446"/>
                  </a:lnTo>
                  <a:lnTo>
                    <a:pt x="308423" y="1950274"/>
                  </a:lnTo>
                  <a:lnTo>
                    <a:pt x="313522" y="1940419"/>
                  </a:lnTo>
                  <a:lnTo>
                    <a:pt x="319258" y="1930247"/>
                  </a:lnTo>
                  <a:lnTo>
                    <a:pt x="325313" y="1920710"/>
                  </a:lnTo>
                  <a:lnTo>
                    <a:pt x="331368" y="1910855"/>
                  </a:lnTo>
                  <a:lnTo>
                    <a:pt x="338697" y="1901318"/>
                  </a:lnTo>
                  <a:lnTo>
                    <a:pt x="346027" y="1891464"/>
                  </a:lnTo>
                  <a:lnTo>
                    <a:pt x="353675" y="1881927"/>
                  </a:lnTo>
                  <a:lnTo>
                    <a:pt x="362279" y="1872708"/>
                  </a:lnTo>
                  <a:lnTo>
                    <a:pt x="370883" y="1863807"/>
                  </a:lnTo>
                  <a:lnTo>
                    <a:pt x="380125" y="1854906"/>
                  </a:lnTo>
                  <a:lnTo>
                    <a:pt x="389685" y="1846005"/>
                  </a:lnTo>
                  <a:lnTo>
                    <a:pt x="400201" y="1837740"/>
                  </a:lnTo>
                  <a:lnTo>
                    <a:pt x="411036" y="1829157"/>
                  </a:lnTo>
                  <a:lnTo>
                    <a:pt x="422190" y="1820892"/>
                  </a:lnTo>
                  <a:lnTo>
                    <a:pt x="433980" y="1813263"/>
                  </a:lnTo>
                  <a:lnTo>
                    <a:pt x="446409" y="1805315"/>
                  </a:lnTo>
                  <a:lnTo>
                    <a:pt x="451189" y="1802772"/>
                  </a:lnTo>
                  <a:lnTo>
                    <a:pt x="456606" y="1800547"/>
                  </a:lnTo>
                  <a:lnTo>
                    <a:pt x="461705" y="1798957"/>
                  </a:lnTo>
                  <a:lnTo>
                    <a:pt x="467441" y="1797686"/>
                  </a:lnTo>
                  <a:lnTo>
                    <a:pt x="472859" y="1797050"/>
                  </a:lnTo>
                  <a:close/>
                  <a:moveTo>
                    <a:pt x="799783" y="1741488"/>
                  </a:moveTo>
                  <a:lnTo>
                    <a:pt x="816611" y="1747205"/>
                  </a:lnTo>
                  <a:lnTo>
                    <a:pt x="833438" y="1753558"/>
                  </a:lnTo>
                  <a:lnTo>
                    <a:pt x="849631" y="1760228"/>
                  </a:lnTo>
                  <a:lnTo>
                    <a:pt x="865506" y="1767851"/>
                  </a:lnTo>
                  <a:lnTo>
                    <a:pt x="881064" y="1776427"/>
                  </a:lnTo>
                  <a:lnTo>
                    <a:pt x="896304" y="1785321"/>
                  </a:lnTo>
                  <a:lnTo>
                    <a:pt x="910909" y="1795167"/>
                  </a:lnTo>
                  <a:lnTo>
                    <a:pt x="925514" y="1805332"/>
                  </a:lnTo>
                  <a:lnTo>
                    <a:pt x="939166" y="1816131"/>
                  </a:lnTo>
                  <a:lnTo>
                    <a:pt x="952819" y="1827566"/>
                  </a:lnTo>
                  <a:lnTo>
                    <a:pt x="965201" y="1839953"/>
                  </a:lnTo>
                  <a:lnTo>
                    <a:pt x="977584" y="1852976"/>
                  </a:lnTo>
                  <a:lnTo>
                    <a:pt x="989331" y="1866317"/>
                  </a:lnTo>
                  <a:lnTo>
                    <a:pt x="1000444" y="1879975"/>
                  </a:lnTo>
                  <a:lnTo>
                    <a:pt x="1011239" y="1894586"/>
                  </a:lnTo>
                  <a:lnTo>
                    <a:pt x="1021081" y="1909514"/>
                  </a:lnTo>
                  <a:lnTo>
                    <a:pt x="1026479" y="1918090"/>
                  </a:lnTo>
                  <a:lnTo>
                    <a:pt x="1031559" y="1926666"/>
                  </a:lnTo>
                  <a:lnTo>
                    <a:pt x="1036004" y="1935242"/>
                  </a:lnTo>
                  <a:lnTo>
                    <a:pt x="1040766" y="1944136"/>
                  </a:lnTo>
                  <a:lnTo>
                    <a:pt x="1044894" y="1952712"/>
                  </a:lnTo>
                  <a:lnTo>
                    <a:pt x="1049021" y="1961605"/>
                  </a:lnTo>
                  <a:lnTo>
                    <a:pt x="1052831" y="1970817"/>
                  </a:lnTo>
                  <a:lnTo>
                    <a:pt x="1056324" y="1979710"/>
                  </a:lnTo>
                  <a:lnTo>
                    <a:pt x="1059816" y="1988922"/>
                  </a:lnTo>
                  <a:lnTo>
                    <a:pt x="1062991" y="1997815"/>
                  </a:lnTo>
                  <a:lnTo>
                    <a:pt x="1065849" y="2007026"/>
                  </a:lnTo>
                  <a:lnTo>
                    <a:pt x="1068706" y="2016555"/>
                  </a:lnTo>
                  <a:lnTo>
                    <a:pt x="1070929" y="2025767"/>
                  </a:lnTo>
                  <a:lnTo>
                    <a:pt x="1073151" y="2035295"/>
                  </a:lnTo>
                  <a:lnTo>
                    <a:pt x="1075056" y="2044507"/>
                  </a:lnTo>
                  <a:lnTo>
                    <a:pt x="1076961" y="2054353"/>
                  </a:lnTo>
                  <a:lnTo>
                    <a:pt x="1078549" y="2063882"/>
                  </a:lnTo>
                  <a:lnTo>
                    <a:pt x="1079819" y="2073411"/>
                  </a:lnTo>
                  <a:lnTo>
                    <a:pt x="1080771" y="2082940"/>
                  </a:lnTo>
                  <a:lnTo>
                    <a:pt x="1081724" y="2092786"/>
                  </a:lnTo>
                  <a:lnTo>
                    <a:pt x="1082359" y="2102315"/>
                  </a:lnTo>
                  <a:lnTo>
                    <a:pt x="1082676" y="2111844"/>
                  </a:lnTo>
                  <a:lnTo>
                    <a:pt x="1082676" y="2122008"/>
                  </a:lnTo>
                  <a:lnTo>
                    <a:pt x="1082676" y="2131537"/>
                  </a:lnTo>
                  <a:lnTo>
                    <a:pt x="1082359" y="2141066"/>
                  </a:lnTo>
                  <a:lnTo>
                    <a:pt x="1081724" y="2150913"/>
                  </a:lnTo>
                  <a:lnTo>
                    <a:pt x="1080771" y="2160442"/>
                  </a:lnTo>
                  <a:lnTo>
                    <a:pt x="1079819" y="2170606"/>
                  </a:lnTo>
                  <a:lnTo>
                    <a:pt x="1078231" y="2180135"/>
                  </a:lnTo>
                  <a:lnTo>
                    <a:pt x="1076644" y="2189981"/>
                  </a:lnTo>
                  <a:lnTo>
                    <a:pt x="1075056" y="2199510"/>
                  </a:lnTo>
                  <a:lnTo>
                    <a:pt x="1072834" y="2209674"/>
                  </a:lnTo>
                  <a:lnTo>
                    <a:pt x="1070611" y="2219203"/>
                  </a:lnTo>
                  <a:lnTo>
                    <a:pt x="1068071" y="2228732"/>
                  </a:lnTo>
                  <a:lnTo>
                    <a:pt x="1065214" y="2238261"/>
                  </a:lnTo>
                  <a:lnTo>
                    <a:pt x="1062356" y="2247472"/>
                  </a:lnTo>
                  <a:lnTo>
                    <a:pt x="1058864" y="2257001"/>
                  </a:lnTo>
                  <a:lnTo>
                    <a:pt x="1055689" y="2266212"/>
                  </a:lnTo>
                  <a:lnTo>
                    <a:pt x="1052196" y="2275106"/>
                  </a:lnTo>
                  <a:lnTo>
                    <a:pt x="1048386" y="2284317"/>
                  </a:lnTo>
                  <a:lnTo>
                    <a:pt x="1044259" y="2292893"/>
                  </a:lnTo>
                  <a:lnTo>
                    <a:pt x="1039814" y="2301787"/>
                  </a:lnTo>
                  <a:lnTo>
                    <a:pt x="1035369" y="2310045"/>
                  </a:lnTo>
                  <a:lnTo>
                    <a:pt x="1030606" y="2318621"/>
                  </a:lnTo>
                  <a:lnTo>
                    <a:pt x="1025844" y="2327197"/>
                  </a:lnTo>
                  <a:lnTo>
                    <a:pt x="1020764" y="2335456"/>
                  </a:lnTo>
                  <a:lnTo>
                    <a:pt x="1015366" y="2343396"/>
                  </a:lnTo>
                  <a:lnTo>
                    <a:pt x="1009969" y="2351655"/>
                  </a:lnTo>
                  <a:lnTo>
                    <a:pt x="1004254" y="2359278"/>
                  </a:lnTo>
                  <a:lnTo>
                    <a:pt x="998539" y="2366901"/>
                  </a:lnTo>
                  <a:lnTo>
                    <a:pt x="992506" y="2374524"/>
                  </a:lnTo>
                  <a:lnTo>
                    <a:pt x="985839" y="2381830"/>
                  </a:lnTo>
                  <a:lnTo>
                    <a:pt x="979806" y="2389135"/>
                  </a:lnTo>
                  <a:lnTo>
                    <a:pt x="972821" y="2396440"/>
                  </a:lnTo>
                  <a:lnTo>
                    <a:pt x="966471" y="2403111"/>
                  </a:lnTo>
                  <a:lnTo>
                    <a:pt x="959169" y="2409781"/>
                  </a:lnTo>
                  <a:lnTo>
                    <a:pt x="952184" y="2416451"/>
                  </a:lnTo>
                  <a:lnTo>
                    <a:pt x="944564" y="2423121"/>
                  </a:lnTo>
                  <a:lnTo>
                    <a:pt x="937261" y="2429156"/>
                  </a:lnTo>
                  <a:lnTo>
                    <a:pt x="929641" y="2435191"/>
                  </a:lnTo>
                  <a:lnTo>
                    <a:pt x="921704" y="2441544"/>
                  </a:lnTo>
                  <a:lnTo>
                    <a:pt x="913766" y="2447261"/>
                  </a:lnTo>
                  <a:lnTo>
                    <a:pt x="905511" y="2452661"/>
                  </a:lnTo>
                  <a:lnTo>
                    <a:pt x="897256" y="2458061"/>
                  </a:lnTo>
                  <a:lnTo>
                    <a:pt x="884874" y="2465684"/>
                  </a:lnTo>
                  <a:lnTo>
                    <a:pt x="872809" y="2472354"/>
                  </a:lnTo>
                  <a:lnTo>
                    <a:pt x="860426" y="2478707"/>
                  </a:lnTo>
                  <a:lnTo>
                    <a:pt x="847726" y="2484742"/>
                  </a:lnTo>
                  <a:lnTo>
                    <a:pt x="834708" y="2490141"/>
                  </a:lnTo>
                  <a:lnTo>
                    <a:pt x="821691" y="2495541"/>
                  </a:lnTo>
                  <a:lnTo>
                    <a:pt x="808991" y="2499988"/>
                  </a:lnTo>
                  <a:lnTo>
                    <a:pt x="795338" y="2503799"/>
                  </a:lnTo>
                  <a:lnTo>
                    <a:pt x="782003" y="2507611"/>
                  </a:lnTo>
                  <a:lnTo>
                    <a:pt x="768668" y="2510787"/>
                  </a:lnTo>
                  <a:lnTo>
                    <a:pt x="755016" y="2513328"/>
                  </a:lnTo>
                  <a:lnTo>
                    <a:pt x="741046" y="2515552"/>
                  </a:lnTo>
                  <a:lnTo>
                    <a:pt x="727393" y="2517140"/>
                  </a:lnTo>
                  <a:lnTo>
                    <a:pt x="713741" y="2518728"/>
                  </a:lnTo>
                  <a:lnTo>
                    <a:pt x="699771" y="2519363"/>
                  </a:lnTo>
                  <a:lnTo>
                    <a:pt x="685801" y="2519363"/>
                  </a:lnTo>
                  <a:lnTo>
                    <a:pt x="675958" y="2519363"/>
                  </a:lnTo>
                  <a:lnTo>
                    <a:pt x="666116" y="2519046"/>
                  </a:lnTo>
                  <a:lnTo>
                    <a:pt x="646113" y="2517140"/>
                  </a:lnTo>
                  <a:lnTo>
                    <a:pt x="647701" y="2406922"/>
                  </a:lnTo>
                  <a:lnTo>
                    <a:pt x="648971" y="2312586"/>
                  </a:lnTo>
                  <a:lnTo>
                    <a:pt x="650241" y="2242708"/>
                  </a:lnTo>
                  <a:lnTo>
                    <a:pt x="650876" y="2220156"/>
                  </a:lnTo>
                  <a:lnTo>
                    <a:pt x="651193" y="2207133"/>
                  </a:lnTo>
                  <a:lnTo>
                    <a:pt x="653416" y="2182040"/>
                  </a:lnTo>
                  <a:lnTo>
                    <a:pt x="656273" y="2157583"/>
                  </a:lnTo>
                  <a:lnTo>
                    <a:pt x="658813" y="2134078"/>
                  </a:lnTo>
                  <a:lnTo>
                    <a:pt x="661988" y="2111209"/>
                  </a:lnTo>
                  <a:lnTo>
                    <a:pt x="665481" y="2089293"/>
                  </a:lnTo>
                  <a:lnTo>
                    <a:pt x="668973" y="2068329"/>
                  </a:lnTo>
                  <a:lnTo>
                    <a:pt x="672148" y="2048001"/>
                  </a:lnTo>
                  <a:lnTo>
                    <a:pt x="675958" y="2028625"/>
                  </a:lnTo>
                  <a:lnTo>
                    <a:pt x="680403" y="2009885"/>
                  </a:lnTo>
                  <a:lnTo>
                    <a:pt x="684531" y="1991463"/>
                  </a:lnTo>
                  <a:lnTo>
                    <a:pt x="688658" y="1974311"/>
                  </a:lnTo>
                  <a:lnTo>
                    <a:pt x="693421" y="1957476"/>
                  </a:lnTo>
                  <a:lnTo>
                    <a:pt x="697866" y="1941595"/>
                  </a:lnTo>
                  <a:lnTo>
                    <a:pt x="702946" y="1926031"/>
                  </a:lnTo>
                  <a:lnTo>
                    <a:pt x="707708" y="1911420"/>
                  </a:lnTo>
                  <a:lnTo>
                    <a:pt x="712788" y="1897444"/>
                  </a:lnTo>
                  <a:lnTo>
                    <a:pt x="717868" y="1883786"/>
                  </a:lnTo>
                  <a:lnTo>
                    <a:pt x="723266" y="1870763"/>
                  </a:lnTo>
                  <a:lnTo>
                    <a:pt x="728663" y="1858693"/>
                  </a:lnTo>
                  <a:lnTo>
                    <a:pt x="733743" y="1846941"/>
                  </a:lnTo>
                  <a:lnTo>
                    <a:pt x="739141" y="1835824"/>
                  </a:lnTo>
                  <a:lnTo>
                    <a:pt x="744538" y="1825025"/>
                  </a:lnTo>
                  <a:lnTo>
                    <a:pt x="750253" y="1814543"/>
                  </a:lnTo>
                  <a:lnTo>
                    <a:pt x="755651" y="1804696"/>
                  </a:lnTo>
                  <a:lnTo>
                    <a:pt x="761366" y="1795485"/>
                  </a:lnTo>
                  <a:lnTo>
                    <a:pt x="766763" y="1786591"/>
                  </a:lnTo>
                  <a:lnTo>
                    <a:pt x="777876" y="1770392"/>
                  </a:lnTo>
                  <a:lnTo>
                    <a:pt x="788988" y="1755464"/>
                  </a:lnTo>
                  <a:lnTo>
                    <a:pt x="799783" y="1741488"/>
                  </a:lnTo>
                  <a:close/>
                  <a:moveTo>
                    <a:pt x="687070" y="1632268"/>
                  </a:moveTo>
                  <a:lnTo>
                    <a:pt x="675640" y="1632585"/>
                  </a:lnTo>
                  <a:lnTo>
                    <a:pt x="663575" y="1632585"/>
                  </a:lnTo>
                  <a:lnTo>
                    <a:pt x="651828" y="1633538"/>
                  </a:lnTo>
                  <a:lnTo>
                    <a:pt x="640080" y="1634173"/>
                  </a:lnTo>
                  <a:lnTo>
                    <a:pt x="628015" y="1635760"/>
                  </a:lnTo>
                  <a:lnTo>
                    <a:pt x="616585" y="1637348"/>
                  </a:lnTo>
                  <a:lnTo>
                    <a:pt x="604838" y="1638935"/>
                  </a:lnTo>
                  <a:lnTo>
                    <a:pt x="592773" y="1641158"/>
                  </a:lnTo>
                  <a:lnTo>
                    <a:pt x="581343" y="1643381"/>
                  </a:lnTo>
                  <a:lnTo>
                    <a:pt x="569595" y="1645920"/>
                  </a:lnTo>
                  <a:lnTo>
                    <a:pt x="558165" y="1649095"/>
                  </a:lnTo>
                  <a:lnTo>
                    <a:pt x="546735" y="1652270"/>
                  </a:lnTo>
                  <a:lnTo>
                    <a:pt x="534670" y="1655763"/>
                  </a:lnTo>
                  <a:lnTo>
                    <a:pt x="523240" y="1659573"/>
                  </a:lnTo>
                  <a:lnTo>
                    <a:pt x="512128" y="1663700"/>
                  </a:lnTo>
                  <a:lnTo>
                    <a:pt x="500698" y="1668145"/>
                  </a:lnTo>
                  <a:lnTo>
                    <a:pt x="489268" y="1672908"/>
                  </a:lnTo>
                  <a:lnTo>
                    <a:pt x="478155" y="1678305"/>
                  </a:lnTo>
                  <a:lnTo>
                    <a:pt x="467043" y="1683703"/>
                  </a:lnTo>
                  <a:lnTo>
                    <a:pt x="455930" y="1689418"/>
                  </a:lnTo>
                  <a:lnTo>
                    <a:pt x="444818" y="1695133"/>
                  </a:lnTo>
                  <a:lnTo>
                    <a:pt x="434023" y="1701483"/>
                  </a:lnTo>
                  <a:lnTo>
                    <a:pt x="423545" y="1708150"/>
                  </a:lnTo>
                  <a:lnTo>
                    <a:pt x="412750" y="1714818"/>
                  </a:lnTo>
                  <a:lnTo>
                    <a:pt x="402273" y="1721803"/>
                  </a:lnTo>
                  <a:lnTo>
                    <a:pt x="392430" y="1729423"/>
                  </a:lnTo>
                  <a:lnTo>
                    <a:pt x="382588" y="1736726"/>
                  </a:lnTo>
                  <a:lnTo>
                    <a:pt x="373063" y="1744663"/>
                  </a:lnTo>
                  <a:lnTo>
                    <a:pt x="363220" y="1752283"/>
                  </a:lnTo>
                  <a:lnTo>
                    <a:pt x="354330" y="1760856"/>
                  </a:lnTo>
                  <a:lnTo>
                    <a:pt x="345440" y="1768793"/>
                  </a:lnTo>
                  <a:lnTo>
                    <a:pt x="336550" y="1777683"/>
                  </a:lnTo>
                  <a:lnTo>
                    <a:pt x="328295" y="1785938"/>
                  </a:lnTo>
                  <a:lnTo>
                    <a:pt x="320040" y="1795146"/>
                  </a:lnTo>
                  <a:lnTo>
                    <a:pt x="312103" y="1804036"/>
                  </a:lnTo>
                  <a:lnTo>
                    <a:pt x="304483" y="1813243"/>
                  </a:lnTo>
                  <a:lnTo>
                    <a:pt x="297180" y="1822768"/>
                  </a:lnTo>
                  <a:lnTo>
                    <a:pt x="289878" y="1832293"/>
                  </a:lnTo>
                  <a:lnTo>
                    <a:pt x="282893" y="1841818"/>
                  </a:lnTo>
                  <a:lnTo>
                    <a:pt x="276225" y="1851978"/>
                  </a:lnTo>
                  <a:lnTo>
                    <a:pt x="269875" y="1861821"/>
                  </a:lnTo>
                  <a:lnTo>
                    <a:pt x="263842" y="1871663"/>
                  </a:lnTo>
                  <a:lnTo>
                    <a:pt x="257810" y="1882141"/>
                  </a:lnTo>
                  <a:lnTo>
                    <a:pt x="252095" y="1892301"/>
                  </a:lnTo>
                  <a:lnTo>
                    <a:pt x="246697" y="1903096"/>
                  </a:lnTo>
                  <a:lnTo>
                    <a:pt x="241617" y="1913573"/>
                  </a:lnTo>
                  <a:lnTo>
                    <a:pt x="236855" y="1924051"/>
                  </a:lnTo>
                  <a:lnTo>
                    <a:pt x="232092" y="1935163"/>
                  </a:lnTo>
                  <a:lnTo>
                    <a:pt x="227965" y="1945958"/>
                  </a:lnTo>
                  <a:lnTo>
                    <a:pt x="223837" y="1957071"/>
                  </a:lnTo>
                  <a:lnTo>
                    <a:pt x="220027" y="1968183"/>
                  </a:lnTo>
                  <a:lnTo>
                    <a:pt x="216535" y="1979296"/>
                  </a:lnTo>
                  <a:lnTo>
                    <a:pt x="213360" y="1990726"/>
                  </a:lnTo>
                  <a:lnTo>
                    <a:pt x="210502" y="2001838"/>
                  </a:lnTo>
                  <a:lnTo>
                    <a:pt x="207645" y="2013268"/>
                  </a:lnTo>
                  <a:lnTo>
                    <a:pt x="205105" y="2024698"/>
                  </a:lnTo>
                  <a:lnTo>
                    <a:pt x="203200" y="2036763"/>
                  </a:lnTo>
                  <a:lnTo>
                    <a:pt x="201295" y="2048193"/>
                  </a:lnTo>
                  <a:lnTo>
                    <a:pt x="199390" y="2059623"/>
                  </a:lnTo>
                  <a:lnTo>
                    <a:pt x="198120" y="2071371"/>
                  </a:lnTo>
                  <a:lnTo>
                    <a:pt x="196850" y="2082801"/>
                  </a:lnTo>
                  <a:lnTo>
                    <a:pt x="196215" y="2094866"/>
                  </a:lnTo>
                  <a:lnTo>
                    <a:pt x="195897" y="2106613"/>
                  </a:lnTo>
                  <a:lnTo>
                    <a:pt x="195580" y="2118043"/>
                  </a:lnTo>
                  <a:lnTo>
                    <a:pt x="195580" y="2129791"/>
                  </a:lnTo>
                  <a:lnTo>
                    <a:pt x="195897" y="2141856"/>
                  </a:lnTo>
                  <a:lnTo>
                    <a:pt x="196532" y="2153603"/>
                  </a:lnTo>
                  <a:lnTo>
                    <a:pt x="197485" y="2165668"/>
                  </a:lnTo>
                  <a:lnTo>
                    <a:pt x="198437" y="2177098"/>
                  </a:lnTo>
                  <a:lnTo>
                    <a:pt x="200025" y="2188846"/>
                  </a:lnTo>
                  <a:lnTo>
                    <a:pt x="201930" y="2200593"/>
                  </a:lnTo>
                  <a:lnTo>
                    <a:pt x="203835" y="2212023"/>
                  </a:lnTo>
                  <a:lnTo>
                    <a:pt x="206057" y="2224088"/>
                  </a:lnTo>
                  <a:lnTo>
                    <a:pt x="208915" y="2235518"/>
                  </a:lnTo>
                  <a:lnTo>
                    <a:pt x="211772" y="2247266"/>
                  </a:lnTo>
                  <a:lnTo>
                    <a:pt x="215265" y="2258696"/>
                  </a:lnTo>
                  <a:lnTo>
                    <a:pt x="218757" y="2270443"/>
                  </a:lnTo>
                  <a:lnTo>
                    <a:pt x="222567" y="2281873"/>
                  </a:lnTo>
                  <a:lnTo>
                    <a:pt x="226695" y="2293303"/>
                  </a:lnTo>
                  <a:lnTo>
                    <a:pt x="231140" y="2304733"/>
                  </a:lnTo>
                  <a:lnTo>
                    <a:pt x="235902" y="2315846"/>
                  </a:lnTo>
                  <a:lnTo>
                    <a:pt x="240982" y="2327276"/>
                  </a:lnTo>
                  <a:lnTo>
                    <a:pt x="246380" y="2338388"/>
                  </a:lnTo>
                  <a:lnTo>
                    <a:pt x="252095" y="2349501"/>
                  </a:lnTo>
                  <a:lnTo>
                    <a:pt x="257810" y="2360296"/>
                  </a:lnTo>
                  <a:lnTo>
                    <a:pt x="264160" y="2371408"/>
                  </a:lnTo>
                  <a:lnTo>
                    <a:pt x="270827" y="2381886"/>
                  </a:lnTo>
                  <a:lnTo>
                    <a:pt x="277813" y="2392681"/>
                  </a:lnTo>
                  <a:lnTo>
                    <a:pt x="284798" y="2403158"/>
                  </a:lnTo>
                  <a:lnTo>
                    <a:pt x="292100" y="2413001"/>
                  </a:lnTo>
                  <a:lnTo>
                    <a:pt x="299720" y="2422843"/>
                  </a:lnTo>
                  <a:lnTo>
                    <a:pt x="307658" y="2432368"/>
                  </a:lnTo>
                  <a:lnTo>
                    <a:pt x="315595" y="2442211"/>
                  </a:lnTo>
                  <a:lnTo>
                    <a:pt x="323533" y="2451101"/>
                  </a:lnTo>
                  <a:lnTo>
                    <a:pt x="332105" y="2459991"/>
                  </a:lnTo>
                  <a:lnTo>
                    <a:pt x="340360" y="2468881"/>
                  </a:lnTo>
                  <a:lnTo>
                    <a:pt x="349250" y="2477136"/>
                  </a:lnTo>
                  <a:lnTo>
                    <a:pt x="358140" y="2485391"/>
                  </a:lnTo>
                  <a:lnTo>
                    <a:pt x="367348" y="2493328"/>
                  </a:lnTo>
                  <a:lnTo>
                    <a:pt x="376238" y="2500948"/>
                  </a:lnTo>
                  <a:lnTo>
                    <a:pt x="385445" y="2508251"/>
                  </a:lnTo>
                  <a:lnTo>
                    <a:pt x="394970" y="2515553"/>
                  </a:lnTo>
                  <a:lnTo>
                    <a:pt x="405130" y="2522538"/>
                  </a:lnTo>
                  <a:lnTo>
                    <a:pt x="414655" y="2528888"/>
                  </a:lnTo>
                  <a:lnTo>
                    <a:pt x="424498" y="2535556"/>
                  </a:lnTo>
                  <a:lnTo>
                    <a:pt x="434975" y="2541588"/>
                  </a:lnTo>
                  <a:lnTo>
                    <a:pt x="445135" y="2547621"/>
                  </a:lnTo>
                  <a:lnTo>
                    <a:pt x="455613" y="2553018"/>
                  </a:lnTo>
                  <a:lnTo>
                    <a:pt x="465773" y="2558416"/>
                  </a:lnTo>
                  <a:lnTo>
                    <a:pt x="476568" y="2563813"/>
                  </a:lnTo>
                  <a:lnTo>
                    <a:pt x="487363" y="2568258"/>
                  </a:lnTo>
                  <a:lnTo>
                    <a:pt x="498158" y="2573021"/>
                  </a:lnTo>
                  <a:lnTo>
                    <a:pt x="509270" y="2577466"/>
                  </a:lnTo>
                  <a:lnTo>
                    <a:pt x="520065" y="2581276"/>
                  </a:lnTo>
                  <a:lnTo>
                    <a:pt x="531178" y="2585086"/>
                  </a:lnTo>
                  <a:lnTo>
                    <a:pt x="542290" y="2588896"/>
                  </a:lnTo>
                  <a:lnTo>
                    <a:pt x="553720" y="2592071"/>
                  </a:lnTo>
                  <a:lnTo>
                    <a:pt x="564833" y="2594928"/>
                  </a:lnTo>
                  <a:lnTo>
                    <a:pt x="576580" y="2597786"/>
                  </a:lnTo>
                  <a:lnTo>
                    <a:pt x="588010" y="2600326"/>
                  </a:lnTo>
                  <a:lnTo>
                    <a:pt x="599440" y="2602231"/>
                  </a:lnTo>
                  <a:lnTo>
                    <a:pt x="611188" y="2604136"/>
                  </a:lnTo>
                  <a:lnTo>
                    <a:pt x="622618" y="2605724"/>
                  </a:lnTo>
                  <a:lnTo>
                    <a:pt x="634683" y="2607311"/>
                  </a:lnTo>
                  <a:lnTo>
                    <a:pt x="646113" y="2608581"/>
                  </a:lnTo>
                  <a:lnTo>
                    <a:pt x="657860" y="2609216"/>
                  </a:lnTo>
                  <a:lnTo>
                    <a:pt x="669925" y="2609534"/>
                  </a:lnTo>
                  <a:lnTo>
                    <a:pt x="681355" y="2609851"/>
                  </a:lnTo>
                  <a:lnTo>
                    <a:pt x="693103" y="2609851"/>
                  </a:lnTo>
                  <a:lnTo>
                    <a:pt x="704850" y="2609534"/>
                  </a:lnTo>
                  <a:lnTo>
                    <a:pt x="716915" y="2608899"/>
                  </a:lnTo>
                  <a:lnTo>
                    <a:pt x="728345" y="2607946"/>
                  </a:lnTo>
                  <a:lnTo>
                    <a:pt x="740093" y="2606676"/>
                  </a:lnTo>
                  <a:lnTo>
                    <a:pt x="752158" y="2605406"/>
                  </a:lnTo>
                  <a:lnTo>
                    <a:pt x="763905" y="2603501"/>
                  </a:lnTo>
                  <a:lnTo>
                    <a:pt x="775335" y="2601279"/>
                  </a:lnTo>
                  <a:lnTo>
                    <a:pt x="787083" y="2598738"/>
                  </a:lnTo>
                  <a:lnTo>
                    <a:pt x="798830" y="2596198"/>
                  </a:lnTo>
                  <a:lnTo>
                    <a:pt x="810578" y="2593658"/>
                  </a:lnTo>
                  <a:lnTo>
                    <a:pt x="822008" y="2590166"/>
                  </a:lnTo>
                  <a:lnTo>
                    <a:pt x="833438" y="2586673"/>
                  </a:lnTo>
                  <a:lnTo>
                    <a:pt x="844868" y="2582863"/>
                  </a:lnTo>
                  <a:lnTo>
                    <a:pt x="856615" y="2578736"/>
                  </a:lnTo>
                  <a:lnTo>
                    <a:pt x="867410" y="2573973"/>
                  </a:lnTo>
                  <a:lnTo>
                    <a:pt x="879158" y="2569528"/>
                  </a:lnTo>
                  <a:lnTo>
                    <a:pt x="890270" y="2564131"/>
                  </a:lnTo>
                  <a:lnTo>
                    <a:pt x="901383" y="2558733"/>
                  </a:lnTo>
                  <a:lnTo>
                    <a:pt x="912178" y="2553336"/>
                  </a:lnTo>
                  <a:lnTo>
                    <a:pt x="923290" y="2547303"/>
                  </a:lnTo>
                  <a:lnTo>
                    <a:pt x="934085" y="2540636"/>
                  </a:lnTo>
                  <a:lnTo>
                    <a:pt x="944880" y="2534286"/>
                  </a:lnTo>
                  <a:lnTo>
                    <a:pt x="955675" y="2527301"/>
                  </a:lnTo>
                  <a:lnTo>
                    <a:pt x="965835" y="2520633"/>
                  </a:lnTo>
                  <a:lnTo>
                    <a:pt x="976313" y="2512696"/>
                  </a:lnTo>
                  <a:lnTo>
                    <a:pt x="986155" y="2505711"/>
                  </a:lnTo>
                  <a:lnTo>
                    <a:pt x="995680" y="2497456"/>
                  </a:lnTo>
                  <a:lnTo>
                    <a:pt x="1005205" y="2489836"/>
                  </a:lnTo>
                  <a:lnTo>
                    <a:pt x="1014095" y="2481581"/>
                  </a:lnTo>
                  <a:lnTo>
                    <a:pt x="1023303" y="2473326"/>
                  </a:lnTo>
                  <a:lnTo>
                    <a:pt x="1031558" y="2464753"/>
                  </a:lnTo>
                  <a:lnTo>
                    <a:pt x="1040130" y="2456181"/>
                  </a:lnTo>
                  <a:lnTo>
                    <a:pt x="1048385" y="2446973"/>
                  </a:lnTo>
                  <a:lnTo>
                    <a:pt x="1056640" y="2438083"/>
                  </a:lnTo>
                  <a:lnTo>
                    <a:pt x="1064260" y="2429193"/>
                  </a:lnTo>
                  <a:lnTo>
                    <a:pt x="1071563" y="2419351"/>
                  </a:lnTo>
                  <a:lnTo>
                    <a:pt x="1078865" y="2409826"/>
                  </a:lnTo>
                  <a:lnTo>
                    <a:pt x="1085533" y="2400301"/>
                  </a:lnTo>
                  <a:lnTo>
                    <a:pt x="1092200" y="2390458"/>
                  </a:lnTo>
                  <a:lnTo>
                    <a:pt x="1098550" y="2380616"/>
                  </a:lnTo>
                  <a:lnTo>
                    <a:pt x="1104583" y="2370456"/>
                  </a:lnTo>
                  <a:lnTo>
                    <a:pt x="1110933" y="2360296"/>
                  </a:lnTo>
                  <a:lnTo>
                    <a:pt x="1116330" y="2349818"/>
                  </a:lnTo>
                  <a:lnTo>
                    <a:pt x="1121728" y="2339023"/>
                  </a:lnTo>
                  <a:lnTo>
                    <a:pt x="1126808" y="2328863"/>
                  </a:lnTo>
                  <a:lnTo>
                    <a:pt x="1131570" y="2318068"/>
                  </a:lnTo>
                  <a:lnTo>
                    <a:pt x="1136015" y="2306956"/>
                  </a:lnTo>
                  <a:lnTo>
                    <a:pt x="1140778" y="2296478"/>
                  </a:lnTo>
                  <a:lnTo>
                    <a:pt x="1144588" y="2285366"/>
                  </a:lnTo>
                  <a:lnTo>
                    <a:pt x="1148398" y="2274253"/>
                  </a:lnTo>
                  <a:lnTo>
                    <a:pt x="1151890" y="2263141"/>
                  </a:lnTo>
                  <a:lnTo>
                    <a:pt x="1155383" y="2251711"/>
                  </a:lnTo>
                  <a:lnTo>
                    <a:pt x="1158240" y="2240598"/>
                  </a:lnTo>
                  <a:lnTo>
                    <a:pt x="1161098" y="2228851"/>
                  </a:lnTo>
                  <a:lnTo>
                    <a:pt x="1163320" y="2217421"/>
                  </a:lnTo>
                  <a:lnTo>
                    <a:pt x="1165543" y="2205673"/>
                  </a:lnTo>
                  <a:lnTo>
                    <a:pt x="1167448" y="2194243"/>
                  </a:lnTo>
                  <a:lnTo>
                    <a:pt x="1169035" y="2182813"/>
                  </a:lnTo>
                  <a:lnTo>
                    <a:pt x="1170305" y="2170748"/>
                  </a:lnTo>
                  <a:lnTo>
                    <a:pt x="1171258" y="2159318"/>
                  </a:lnTo>
                  <a:lnTo>
                    <a:pt x="1172210" y="2147571"/>
                  </a:lnTo>
                  <a:lnTo>
                    <a:pt x="1172845" y="2135823"/>
                  </a:lnTo>
                  <a:lnTo>
                    <a:pt x="1172845" y="2123758"/>
                  </a:lnTo>
                  <a:lnTo>
                    <a:pt x="1172845" y="2112328"/>
                  </a:lnTo>
                  <a:lnTo>
                    <a:pt x="1172528" y="2100581"/>
                  </a:lnTo>
                  <a:lnTo>
                    <a:pt x="1172210" y="2088516"/>
                  </a:lnTo>
                  <a:lnTo>
                    <a:pt x="1170940" y="2076768"/>
                  </a:lnTo>
                  <a:lnTo>
                    <a:pt x="1169670" y="2065021"/>
                  </a:lnTo>
                  <a:lnTo>
                    <a:pt x="1168083" y="2053591"/>
                  </a:lnTo>
                  <a:lnTo>
                    <a:pt x="1166813" y="2041526"/>
                  </a:lnTo>
                  <a:lnTo>
                    <a:pt x="1164273" y="2029778"/>
                  </a:lnTo>
                  <a:lnTo>
                    <a:pt x="1162050" y="2018348"/>
                  </a:lnTo>
                  <a:lnTo>
                    <a:pt x="1159510" y="2006283"/>
                  </a:lnTo>
                  <a:lnTo>
                    <a:pt x="1156335" y="1994853"/>
                  </a:lnTo>
                  <a:lnTo>
                    <a:pt x="1153478" y="1983423"/>
                  </a:lnTo>
                  <a:lnTo>
                    <a:pt x="1149985" y="1971993"/>
                  </a:lnTo>
                  <a:lnTo>
                    <a:pt x="1145540" y="1960563"/>
                  </a:lnTo>
                  <a:lnTo>
                    <a:pt x="1141730" y="1949133"/>
                  </a:lnTo>
                  <a:lnTo>
                    <a:pt x="1137285" y="1937386"/>
                  </a:lnTo>
                  <a:lnTo>
                    <a:pt x="1132205" y="1926591"/>
                  </a:lnTo>
                  <a:lnTo>
                    <a:pt x="1127443" y="1914843"/>
                  </a:lnTo>
                  <a:lnTo>
                    <a:pt x="1122045" y="1903731"/>
                  </a:lnTo>
                  <a:lnTo>
                    <a:pt x="1116330" y="1892936"/>
                  </a:lnTo>
                  <a:lnTo>
                    <a:pt x="1110615" y="1882141"/>
                  </a:lnTo>
                  <a:lnTo>
                    <a:pt x="1103948" y="1871028"/>
                  </a:lnTo>
                  <a:lnTo>
                    <a:pt x="1097598" y="1860233"/>
                  </a:lnTo>
                  <a:lnTo>
                    <a:pt x="1090613" y="1849438"/>
                  </a:lnTo>
                  <a:lnTo>
                    <a:pt x="1083310" y="1839278"/>
                  </a:lnTo>
                  <a:lnTo>
                    <a:pt x="1076008" y="1829436"/>
                  </a:lnTo>
                  <a:lnTo>
                    <a:pt x="1068388" y="1819276"/>
                  </a:lnTo>
                  <a:lnTo>
                    <a:pt x="1060768" y="1809751"/>
                  </a:lnTo>
                  <a:lnTo>
                    <a:pt x="1053148" y="1800226"/>
                  </a:lnTo>
                  <a:lnTo>
                    <a:pt x="1044575" y="1791018"/>
                  </a:lnTo>
                  <a:lnTo>
                    <a:pt x="1036320" y="1782128"/>
                  </a:lnTo>
                  <a:lnTo>
                    <a:pt x="1027748" y="1773556"/>
                  </a:lnTo>
                  <a:lnTo>
                    <a:pt x="1019175" y="1764983"/>
                  </a:lnTo>
                  <a:lnTo>
                    <a:pt x="1010285" y="1757046"/>
                  </a:lnTo>
                  <a:lnTo>
                    <a:pt x="1001395" y="1749108"/>
                  </a:lnTo>
                  <a:lnTo>
                    <a:pt x="992188" y="1741171"/>
                  </a:lnTo>
                  <a:lnTo>
                    <a:pt x="982663" y="1734186"/>
                  </a:lnTo>
                  <a:lnTo>
                    <a:pt x="973138" y="1726883"/>
                  </a:lnTo>
                  <a:lnTo>
                    <a:pt x="963613" y="1719898"/>
                  </a:lnTo>
                  <a:lnTo>
                    <a:pt x="953770" y="1713230"/>
                  </a:lnTo>
                  <a:lnTo>
                    <a:pt x="943610" y="1706880"/>
                  </a:lnTo>
                  <a:lnTo>
                    <a:pt x="933768" y="1700848"/>
                  </a:lnTo>
                  <a:lnTo>
                    <a:pt x="923290" y="1695133"/>
                  </a:lnTo>
                  <a:lnTo>
                    <a:pt x="913130" y="1689418"/>
                  </a:lnTo>
                  <a:lnTo>
                    <a:pt x="902335" y="1684020"/>
                  </a:lnTo>
                  <a:lnTo>
                    <a:pt x="892175" y="1678623"/>
                  </a:lnTo>
                  <a:lnTo>
                    <a:pt x="881380" y="1673860"/>
                  </a:lnTo>
                  <a:lnTo>
                    <a:pt x="870268" y="1669415"/>
                  </a:lnTo>
                  <a:lnTo>
                    <a:pt x="859473" y="1664653"/>
                  </a:lnTo>
                  <a:lnTo>
                    <a:pt x="848360" y="1660843"/>
                  </a:lnTo>
                  <a:lnTo>
                    <a:pt x="837248" y="1657033"/>
                  </a:lnTo>
                  <a:lnTo>
                    <a:pt x="825818" y="1653858"/>
                  </a:lnTo>
                  <a:lnTo>
                    <a:pt x="814705" y="1650365"/>
                  </a:lnTo>
                  <a:lnTo>
                    <a:pt x="803275" y="1647190"/>
                  </a:lnTo>
                  <a:lnTo>
                    <a:pt x="791845" y="1644651"/>
                  </a:lnTo>
                  <a:lnTo>
                    <a:pt x="780415" y="1642111"/>
                  </a:lnTo>
                  <a:lnTo>
                    <a:pt x="768985" y="1639888"/>
                  </a:lnTo>
                  <a:lnTo>
                    <a:pt x="757238" y="1637983"/>
                  </a:lnTo>
                  <a:lnTo>
                    <a:pt x="745490" y="1636395"/>
                  </a:lnTo>
                  <a:lnTo>
                    <a:pt x="734060" y="1635125"/>
                  </a:lnTo>
                  <a:lnTo>
                    <a:pt x="722313" y="1633855"/>
                  </a:lnTo>
                  <a:lnTo>
                    <a:pt x="710565" y="1632903"/>
                  </a:lnTo>
                  <a:lnTo>
                    <a:pt x="698818" y="1632585"/>
                  </a:lnTo>
                  <a:lnTo>
                    <a:pt x="687070" y="1632268"/>
                  </a:lnTo>
                  <a:close/>
                  <a:moveTo>
                    <a:pt x="1446848" y="1466850"/>
                  </a:moveTo>
                  <a:lnTo>
                    <a:pt x="1448435" y="1479858"/>
                  </a:lnTo>
                  <a:lnTo>
                    <a:pt x="1450658" y="1496357"/>
                  </a:lnTo>
                  <a:lnTo>
                    <a:pt x="1453833" y="1515711"/>
                  </a:lnTo>
                  <a:lnTo>
                    <a:pt x="1457960" y="1538238"/>
                  </a:lnTo>
                  <a:lnTo>
                    <a:pt x="1468120" y="1591541"/>
                  </a:lnTo>
                  <a:lnTo>
                    <a:pt x="1480185" y="1653093"/>
                  </a:lnTo>
                  <a:lnTo>
                    <a:pt x="1494155" y="1721308"/>
                  </a:lnTo>
                  <a:lnTo>
                    <a:pt x="1509713" y="1794282"/>
                  </a:lnTo>
                  <a:lnTo>
                    <a:pt x="1525905" y="1870112"/>
                  </a:lnTo>
                  <a:lnTo>
                    <a:pt x="1542098" y="1946576"/>
                  </a:lnTo>
                  <a:lnTo>
                    <a:pt x="1574800" y="2092842"/>
                  </a:lnTo>
                  <a:lnTo>
                    <a:pt x="1602740" y="2217533"/>
                  </a:lnTo>
                  <a:lnTo>
                    <a:pt x="1629410" y="2336830"/>
                  </a:lnTo>
                  <a:lnTo>
                    <a:pt x="1730693" y="1746690"/>
                  </a:lnTo>
                  <a:lnTo>
                    <a:pt x="1671003" y="1606453"/>
                  </a:lnTo>
                  <a:lnTo>
                    <a:pt x="1768475" y="1514442"/>
                  </a:lnTo>
                  <a:lnTo>
                    <a:pt x="1798955" y="1514442"/>
                  </a:lnTo>
                  <a:lnTo>
                    <a:pt x="1806258" y="1514442"/>
                  </a:lnTo>
                  <a:lnTo>
                    <a:pt x="1836420" y="1514442"/>
                  </a:lnTo>
                  <a:lnTo>
                    <a:pt x="1933575" y="1606453"/>
                  </a:lnTo>
                  <a:lnTo>
                    <a:pt x="1873885" y="1746690"/>
                  </a:lnTo>
                  <a:lnTo>
                    <a:pt x="1975168" y="2336830"/>
                  </a:lnTo>
                  <a:lnTo>
                    <a:pt x="2002155" y="2217533"/>
                  </a:lnTo>
                  <a:lnTo>
                    <a:pt x="2030095" y="2092842"/>
                  </a:lnTo>
                  <a:lnTo>
                    <a:pt x="2062480" y="1946576"/>
                  </a:lnTo>
                  <a:lnTo>
                    <a:pt x="2078990" y="1870112"/>
                  </a:lnTo>
                  <a:lnTo>
                    <a:pt x="2094865" y="1794282"/>
                  </a:lnTo>
                  <a:lnTo>
                    <a:pt x="2110740" y="1721308"/>
                  </a:lnTo>
                  <a:lnTo>
                    <a:pt x="2124393" y="1653093"/>
                  </a:lnTo>
                  <a:lnTo>
                    <a:pt x="2136775" y="1591541"/>
                  </a:lnTo>
                  <a:lnTo>
                    <a:pt x="2146618" y="1538238"/>
                  </a:lnTo>
                  <a:lnTo>
                    <a:pt x="2150428" y="1515711"/>
                  </a:lnTo>
                  <a:lnTo>
                    <a:pt x="2153920" y="1496357"/>
                  </a:lnTo>
                  <a:lnTo>
                    <a:pt x="2156143" y="1479858"/>
                  </a:lnTo>
                  <a:lnTo>
                    <a:pt x="2157730" y="1466850"/>
                  </a:lnTo>
                  <a:lnTo>
                    <a:pt x="2164398" y="1469071"/>
                  </a:lnTo>
                  <a:lnTo>
                    <a:pt x="2173923" y="1471609"/>
                  </a:lnTo>
                  <a:lnTo>
                    <a:pt x="2226628" y="1488108"/>
                  </a:lnTo>
                  <a:lnTo>
                    <a:pt x="2293620" y="1509683"/>
                  </a:lnTo>
                  <a:lnTo>
                    <a:pt x="2331085" y="1522374"/>
                  </a:lnTo>
                  <a:lnTo>
                    <a:pt x="2370455" y="1535700"/>
                  </a:lnTo>
                  <a:lnTo>
                    <a:pt x="2411730" y="1549660"/>
                  </a:lnTo>
                  <a:lnTo>
                    <a:pt x="2453323" y="1564255"/>
                  </a:lnTo>
                  <a:lnTo>
                    <a:pt x="2495868" y="1579801"/>
                  </a:lnTo>
                  <a:lnTo>
                    <a:pt x="2538413" y="1595665"/>
                  </a:lnTo>
                  <a:lnTo>
                    <a:pt x="2580005" y="1612164"/>
                  </a:lnTo>
                  <a:lnTo>
                    <a:pt x="2620645" y="1628345"/>
                  </a:lnTo>
                  <a:lnTo>
                    <a:pt x="2659698" y="1644844"/>
                  </a:lnTo>
                  <a:lnTo>
                    <a:pt x="2678430" y="1653410"/>
                  </a:lnTo>
                  <a:lnTo>
                    <a:pt x="2696210" y="1661342"/>
                  </a:lnTo>
                  <a:lnTo>
                    <a:pt x="2713990" y="1669909"/>
                  </a:lnTo>
                  <a:lnTo>
                    <a:pt x="2730818" y="1678158"/>
                  </a:lnTo>
                  <a:lnTo>
                    <a:pt x="2747010" y="1686090"/>
                  </a:lnTo>
                  <a:lnTo>
                    <a:pt x="2761933" y="1694339"/>
                  </a:lnTo>
                  <a:lnTo>
                    <a:pt x="2773363" y="1705761"/>
                  </a:lnTo>
                  <a:lnTo>
                    <a:pt x="2785110" y="1718770"/>
                  </a:lnTo>
                  <a:lnTo>
                    <a:pt x="2798128" y="1733364"/>
                  </a:lnTo>
                  <a:lnTo>
                    <a:pt x="2805113" y="1741296"/>
                  </a:lnTo>
                  <a:lnTo>
                    <a:pt x="2811780" y="1749546"/>
                  </a:lnTo>
                  <a:lnTo>
                    <a:pt x="2818766" y="1758747"/>
                  </a:lnTo>
                  <a:lnTo>
                    <a:pt x="2825750" y="1768265"/>
                  </a:lnTo>
                  <a:lnTo>
                    <a:pt x="2833053" y="1778735"/>
                  </a:lnTo>
                  <a:lnTo>
                    <a:pt x="2839720" y="1789840"/>
                  </a:lnTo>
                  <a:lnTo>
                    <a:pt x="2847023" y="1801262"/>
                  </a:lnTo>
                  <a:lnTo>
                    <a:pt x="2854326" y="1813636"/>
                  </a:lnTo>
                  <a:lnTo>
                    <a:pt x="2861310" y="1826962"/>
                  </a:lnTo>
                  <a:lnTo>
                    <a:pt x="2867978" y="1840922"/>
                  </a:lnTo>
                  <a:lnTo>
                    <a:pt x="2874963" y="1855517"/>
                  </a:lnTo>
                  <a:lnTo>
                    <a:pt x="2881948" y="1871698"/>
                  </a:lnTo>
                  <a:lnTo>
                    <a:pt x="2888933" y="1887880"/>
                  </a:lnTo>
                  <a:lnTo>
                    <a:pt x="2895283" y="1905964"/>
                  </a:lnTo>
                  <a:lnTo>
                    <a:pt x="2901316" y="1924367"/>
                  </a:lnTo>
                  <a:lnTo>
                    <a:pt x="2907666" y="1944355"/>
                  </a:lnTo>
                  <a:lnTo>
                    <a:pt x="2913698" y="1964978"/>
                  </a:lnTo>
                  <a:lnTo>
                    <a:pt x="2919413" y="1986871"/>
                  </a:lnTo>
                  <a:lnTo>
                    <a:pt x="2924810" y="2010032"/>
                  </a:lnTo>
                  <a:lnTo>
                    <a:pt x="2930208" y="2034463"/>
                  </a:lnTo>
                  <a:lnTo>
                    <a:pt x="2934653" y="2059528"/>
                  </a:lnTo>
                  <a:lnTo>
                    <a:pt x="2939416" y="2086496"/>
                  </a:lnTo>
                  <a:lnTo>
                    <a:pt x="2943543" y="2114734"/>
                  </a:lnTo>
                  <a:lnTo>
                    <a:pt x="2947353" y="2144241"/>
                  </a:lnTo>
                  <a:lnTo>
                    <a:pt x="2950846" y="2175017"/>
                  </a:lnTo>
                  <a:lnTo>
                    <a:pt x="2953703" y="2207062"/>
                  </a:lnTo>
                  <a:lnTo>
                    <a:pt x="2954338" y="2215946"/>
                  </a:lnTo>
                  <a:lnTo>
                    <a:pt x="2954656" y="2230858"/>
                  </a:lnTo>
                  <a:lnTo>
                    <a:pt x="2955608" y="2275595"/>
                  </a:lnTo>
                  <a:lnTo>
                    <a:pt x="2957196" y="2411390"/>
                  </a:lnTo>
                  <a:lnTo>
                    <a:pt x="2959100" y="2583673"/>
                  </a:lnTo>
                  <a:lnTo>
                    <a:pt x="2960688" y="2760715"/>
                  </a:lnTo>
                  <a:lnTo>
                    <a:pt x="2908936" y="2767695"/>
                  </a:lnTo>
                  <a:lnTo>
                    <a:pt x="2857818" y="2773723"/>
                  </a:lnTo>
                  <a:lnTo>
                    <a:pt x="2806383" y="2779434"/>
                  </a:lnTo>
                  <a:lnTo>
                    <a:pt x="2755266" y="2784511"/>
                  </a:lnTo>
                  <a:lnTo>
                    <a:pt x="2702878" y="2788952"/>
                  </a:lnTo>
                  <a:lnTo>
                    <a:pt x="2649220" y="2793712"/>
                  </a:lnTo>
                  <a:lnTo>
                    <a:pt x="2536825" y="2802278"/>
                  </a:lnTo>
                  <a:lnTo>
                    <a:pt x="2535555" y="2668704"/>
                  </a:lnTo>
                  <a:lnTo>
                    <a:pt x="2534920" y="2527832"/>
                  </a:lnTo>
                  <a:lnTo>
                    <a:pt x="2534285" y="2333022"/>
                  </a:lnTo>
                  <a:lnTo>
                    <a:pt x="2534285" y="2318745"/>
                  </a:lnTo>
                  <a:lnTo>
                    <a:pt x="2533333" y="2305102"/>
                  </a:lnTo>
                  <a:lnTo>
                    <a:pt x="2531745" y="2291776"/>
                  </a:lnTo>
                  <a:lnTo>
                    <a:pt x="2530475" y="2279085"/>
                  </a:lnTo>
                  <a:lnTo>
                    <a:pt x="2527935" y="2266711"/>
                  </a:lnTo>
                  <a:lnTo>
                    <a:pt x="2525713" y="2254654"/>
                  </a:lnTo>
                  <a:lnTo>
                    <a:pt x="2522538" y="2243232"/>
                  </a:lnTo>
                  <a:lnTo>
                    <a:pt x="2519680" y="2232127"/>
                  </a:lnTo>
                  <a:lnTo>
                    <a:pt x="2515870" y="2221340"/>
                  </a:lnTo>
                  <a:lnTo>
                    <a:pt x="2512060" y="2210870"/>
                  </a:lnTo>
                  <a:lnTo>
                    <a:pt x="2508250" y="2200717"/>
                  </a:lnTo>
                  <a:lnTo>
                    <a:pt x="2503488" y="2191198"/>
                  </a:lnTo>
                  <a:lnTo>
                    <a:pt x="2499360" y="2181680"/>
                  </a:lnTo>
                  <a:lnTo>
                    <a:pt x="2494280" y="2172796"/>
                  </a:lnTo>
                  <a:lnTo>
                    <a:pt x="2489835" y="2163912"/>
                  </a:lnTo>
                  <a:lnTo>
                    <a:pt x="2484755" y="2155346"/>
                  </a:lnTo>
                  <a:lnTo>
                    <a:pt x="2484755" y="2813383"/>
                  </a:lnTo>
                  <a:lnTo>
                    <a:pt x="2405698" y="2818459"/>
                  </a:lnTo>
                  <a:lnTo>
                    <a:pt x="2323148" y="2822584"/>
                  </a:lnTo>
                  <a:lnTo>
                    <a:pt x="2238058" y="2826391"/>
                  </a:lnTo>
                  <a:lnTo>
                    <a:pt x="2150745" y="2829881"/>
                  </a:lnTo>
                  <a:lnTo>
                    <a:pt x="2062798" y="2832102"/>
                  </a:lnTo>
                  <a:lnTo>
                    <a:pt x="1974850" y="2834006"/>
                  </a:lnTo>
                  <a:lnTo>
                    <a:pt x="1887538" y="2835275"/>
                  </a:lnTo>
                  <a:lnTo>
                    <a:pt x="1802448" y="2835275"/>
                  </a:lnTo>
                  <a:lnTo>
                    <a:pt x="1750378" y="2835275"/>
                  </a:lnTo>
                  <a:lnTo>
                    <a:pt x="1697673" y="2834958"/>
                  </a:lnTo>
                  <a:lnTo>
                    <a:pt x="1644333" y="2834006"/>
                  </a:lnTo>
                  <a:lnTo>
                    <a:pt x="1590358" y="2833372"/>
                  </a:lnTo>
                  <a:lnTo>
                    <a:pt x="1536065" y="2832102"/>
                  </a:lnTo>
                  <a:lnTo>
                    <a:pt x="1482090" y="2830516"/>
                  </a:lnTo>
                  <a:lnTo>
                    <a:pt x="1427798" y="2829247"/>
                  </a:lnTo>
                  <a:lnTo>
                    <a:pt x="1374775" y="2826709"/>
                  </a:lnTo>
                  <a:lnTo>
                    <a:pt x="1257300" y="2643639"/>
                  </a:lnTo>
                  <a:lnTo>
                    <a:pt x="1274128" y="2624919"/>
                  </a:lnTo>
                  <a:lnTo>
                    <a:pt x="1290003" y="2605882"/>
                  </a:lnTo>
                  <a:lnTo>
                    <a:pt x="1305560" y="2585894"/>
                  </a:lnTo>
                  <a:lnTo>
                    <a:pt x="1319848" y="2565588"/>
                  </a:lnTo>
                  <a:lnTo>
                    <a:pt x="1334135" y="2544965"/>
                  </a:lnTo>
                  <a:lnTo>
                    <a:pt x="1347470" y="2524024"/>
                  </a:lnTo>
                  <a:lnTo>
                    <a:pt x="1360170" y="2502132"/>
                  </a:lnTo>
                  <a:lnTo>
                    <a:pt x="1371918" y="2480557"/>
                  </a:lnTo>
                  <a:lnTo>
                    <a:pt x="1383348" y="2458348"/>
                  </a:lnTo>
                  <a:lnTo>
                    <a:pt x="1393825" y="2435503"/>
                  </a:lnTo>
                  <a:lnTo>
                    <a:pt x="1403668" y="2412342"/>
                  </a:lnTo>
                  <a:lnTo>
                    <a:pt x="1412558" y="2389181"/>
                  </a:lnTo>
                  <a:lnTo>
                    <a:pt x="1420813" y="2365385"/>
                  </a:lnTo>
                  <a:lnTo>
                    <a:pt x="1428115" y="2341589"/>
                  </a:lnTo>
                  <a:lnTo>
                    <a:pt x="1435100" y="2317158"/>
                  </a:lnTo>
                  <a:lnTo>
                    <a:pt x="1441133" y="2293045"/>
                  </a:lnTo>
                  <a:lnTo>
                    <a:pt x="1444943" y="2274008"/>
                  </a:lnTo>
                  <a:lnTo>
                    <a:pt x="1448753" y="2254972"/>
                  </a:lnTo>
                  <a:lnTo>
                    <a:pt x="1451928" y="2236252"/>
                  </a:lnTo>
                  <a:lnTo>
                    <a:pt x="1454785" y="2217215"/>
                  </a:lnTo>
                  <a:lnTo>
                    <a:pt x="1456690" y="2198179"/>
                  </a:lnTo>
                  <a:lnTo>
                    <a:pt x="1458595" y="2179142"/>
                  </a:lnTo>
                  <a:lnTo>
                    <a:pt x="1459548" y="2160105"/>
                  </a:lnTo>
                  <a:lnTo>
                    <a:pt x="1460500" y="2141068"/>
                  </a:lnTo>
                  <a:lnTo>
                    <a:pt x="1460818" y="2122349"/>
                  </a:lnTo>
                  <a:lnTo>
                    <a:pt x="1460500" y="2103312"/>
                  </a:lnTo>
                  <a:lnTo>
                    <a:pt x="1459548" y="2084593"/>
                  </a:lnTo>
                  <a:lnTo>
                    <a:pt x="1458913" y="2065873"/>
                  </a:lnTo>
                  <a:lnTo>
                    <a:pt x="1457008" y="2046519"/>
                  </a:lnTo>
                  <a:lnTo>
                    <a:pt x="1455103" y="2027800"/>
                  </a:lnTo>
                  <a:lnTo>
                    <a:pt x="1452880" y="2009715"/>
                  </a:lnTo>
                  <a:lnTo>
                    <a:pt x="1449705" y="1990995"/>
                  </a:lnTo>
                  <a:lnTo>
                    <a:pt x="1446213" y="1971958"/>
                  </a:lnTo>
                  <a:lnTo>
                    <a:pt x="1442403" y="1953874"/>
                  </a:lnTo>
                  <a:lnTo>
                    <a:pt x="1437958" y="1935471"/>
                  </a:lnTo>
                  <a:lnTo>
                    <a:pt x="1433195" y="1917069"/>
                  </a:lnTo>
                  <a:lnTo>
                    <a:pt x="1427798" y="1898984"/>
                  </a:lnTo>
                  <a:lnTo>
                    <a:pt x="1422083" y="1881217"/>
                  </a:lnTo>
                  <a:lnTo>
                    <a:pt x="1416050" y="1863132"/>
                  </a:lnTo>
                  <a:lnTo>
                    <a:pt x="1409383" y="1845364"/>
                  </a:lnTo>
                  <a:lnTo>
                    <a:pt x="1402715" y="1827596"/>
                  </a:lnTo>
                  <a:lnTo>
                    <a:pt x="1395095" y="1810146"/>
                  </a:lnTo>
                  <a:lnTo>
                    <a:pt x="1386840" y="1792696"/>
                  </a:lnTo>
                  <a:lnTo>
                    <a:pt x="1378585" y="1775563"/>
                  </a:lnTo>
                  <a:lnTo>
                    <a:pt x="1369695" y="1758429"/>
                  </a:lnTo>
                  <a:lnTo>
                    <a:pt x="1360488" y="1741614"/>
                  </a:lnTo>
                  <a:lnTo>
                    <a:pt x="1350963" y="1724798"/>
                  </a:lnTo>
                  <a:lnTo>
                    <a:pt x="1340485" y="1708299"/>
                  </a:lnTo>
                  <a:lnTo>
                    <a:pt x="1333500" y="1696877"/>
                  </a:lnTo>
                  <a:lnTo>
                    <a:pt x="1325563" y="1685773"/>
                  </a:lnTo>
                  <a:lnTo>
                    <a:pt x="1317943" y="1674668"/>
                  </a:lnTo>
                  <a:lnTo>
                    <a:pt x="1310323" y="1663563"/>
                  </a:lnTo>
                  <a:lnTo>
                    <a:pt x="1302385" y="1653093"/>
                  </a:lnTo>
                  <a:lnTo>
                    <a:pt x="1293813" y="1642623"/>
                  </a:lnTo>
                  <a:lnTo>
                    <a:pt x="1285558" y="1632152"/>
                  </a:lnTo>
                  <a:lnTo>
                    <a:pt x="1276985" y="1621999"/>
                  </a:lnTo>
                  <a:lnTo>
                    <a:pt x="1259523" y="1602011"/>
                  </a:lnTo>
                  <a:lnTo>
                    <a:pt x="1241425" y="1582657"/>
                  </a:lnTo>
                  <a:lnTo>
                    <a:pt x="1222693" y="1564255"/>
                  </a:lnTo>
                  <a:lnTo>
                    <a:pt x="1203325" y="1546170"/>
                  </a:lnTo>
                  <a:lnTo>
                    <a:pt x="1270953" y="1523008"/>
                  </a:lnTo>
                  <a:lnTo>
                    <a:pt x="1332865" y="1502702"/>
                  </a:lnTo>
                  <a:lnTo>
                    <a:pt x="1386840" y="1485569"/>
                  </a:lnTo>
                  <a:lnTo>
                    <a:pt x="1430655" y="1471609"/>
                  </a:lnTo>
                  <a:lnTo>
                    <a:pt x="1440815" y="1468754"/>
                  </a:lnTo>
                  <a:lnTo>
                    <a:pt x="1446848" y="1466850"/>
                  </a:lnTo>
                  <a:close/>
                  <a:moveTo>
                    <a:pt x="671830" y="1436688"/>
                  </a:moveTo>
                  <a:lnTo>
                    <a:pt x="688658" y="1436688"/>
                  </a:lnTo>
                  <a:lnTo>
                    <a:pt x="704850" y="1437323"/>
                  </a:lnTo>
                  <a:lnTo>
                    <a:pt x="721360" y="1437958"/>
                  </a:lnTo>
                  <a:lnTo>
                    <a:pt x="737870" y="1439228"/>
                  </a:lnTo>
                  <a:lnTo>
                    <a:pt x="754380" y="1440816"/>
                  </a:lnTo>
                  <a:lnTo>
                    <a:pt x="770255" y="1442721"/>
                  </a:lnTo>
                  <a:lnTo>
                    <a:pt x="786765" y="1444943"/>
                  </a:lnTo>
                  <a:lnTo>
                    <a:pt x="802958" y="1447483"/>
                  </a:lnTo>
                  <a:lnTo>
                    <a:pt x="818833" y="1450340"/>
                  </a:lnTo>
                  <a:lnTo>
                    <a:pt x="835025" y="1453515"/>
                  </a:lnTo>
                  <a:lnTo>
                    <a:pt x="851218" y="1457643"/>
                  </a:lnTo>
                  <a:lnTo>
                    <a:pt x="866775" y="1461771"/>
                  </a:lnTo>
                  <a:lnTo>
                    <a:pt x="882333" y="1466215"/>
                  </a:lnTo>
                  <a:lnTo>
                    <a:pt x="898208" y="1471295"/>
                  </a:lnTo>
                  <a:lnTo>
                    <a:pt x="913765" y="1476693"/>
                  </a:lnTo>
                  <a:lnTo>
                    <a:pt x="929005" y="1482408"/>
                  </a:lnTo>
                  <a:lnTo>
                    <a:pt x="944563" y="1488440"/>
                  </a:lnTo>
                  <a:lnTo>
                    <a:pt x="959803" y="1495108"/>
                  </a:lnTo>
                  <a:lnTo>
                    <a:pt x="974725" y="1501458"/>
                  </a:lnTo>
                  <a:lnTo>
                    <a:pt x="989648" y="1508760"/>
                  </a:lnTo>
                  <a:lnTo>
                    <a:pt x="1004253" y="1516380"/>
                  </a:lnTo>
                  <a:lnTo>
                    <a:pt x="1018540" y="1524318"/>
                  </a:lnTo>
                  <a:lnTo>
                    <a:pt x="1033145" y="1532573"/>
                  </a:lnTo>
                  <a:lnTo>
                    <a:pt x="1047433" y="1541146"/>
                  </a:lnTo>
                  <a:lnTo>
                    <a:pt x="1061085" y="1550035"/>
                  </a:lnTo>
                  <a:lnTo>
                    <a:pt x="1075373" y="1559560"/>
                  </a:lnTo>
                  <a:lnTo>
                    <a:pt x="1088708" y="1569085"/>
                  </a:lnTo>
                  <a:lnTo>
                    <a:pt x="1102043" y="1579245"/>
                  </a:lnTo>
                  <a:lnTo>
                    <a:pt x="1115378" y="1589723"/>
                  </a:lnTo>
                  <a:lnTo>
                    <a:pt x="1128078" y="1600518"/>
                  </a:lnTo>
                  <a:lnTo>
                    <a:pt x="1141095" y="1611630"/>
                  </a:lnTo>
                  <a:lnTo>
                    <a:pt x="1153478" y="1623061"/>
                  </a:lnTo>
                  <a:lnTo>
                    <a:pt x="1165543" y="1634490"/>
                  </a:lnTo>
                  <a:lnTo>
                    <a:pt x="1177290" y="1646873"/>
                  </a:lnTo>
                  <a:lnTo>
                    <a:pt x="1189355" y="1659573"/>
                  </a:lnTo>
                  <a:lnTo>
                    <a:pt x="1200785" y="1671955"/>
                  </a:lnTo>
                  <a:lnTo>
                    <a:pt x="1211898" y="1685608"/>
                  </a:lnTo>
                  <a:lnTo>
                    <a:pt x="1222693" y="1698943"/>
                  </a:lnTo>
                  <a:lnTo>
                    <a:pt x="1233170" y="1712595"/>
                  </a:lnTo>
                  <a:lnTo>
                    <a:pt x="1243330" y="1726883"/>
                  </a:lnTo>
                  <a:lnTo>
                    <a:pt x="1253173" y="1741171"/>
                  </a:lnTo>
                  <a:lnTo>
                    <a:pt x="1262698" y="1755776"/>
                  </a:lnTo>
                  <a:lnTo>
                    <a:pt x="1272223" y="1771016"/>
                  </a:lnTo>
                  <a:lnTo>
                    <a:pt x="1280795" y="1785938"/>
                  </a:lnTo>
                  <a:lnTo>
                    <a:pt x="1289050" y="1801496"/>
                  </a:lnTo>
                  <a:lnTo>
                    <a:pt x="1297305" y="1817053"/>
                  </a:lnTo>
                  <a:lnTo>
                    <a:pt x="1304925" y="1832293"/>
                  </a:lnTo>
                  <a:lnTo>
                    <a:pt x="1311593" y="1848168"/>
                  </a:lnTo>
                  <a:lnTo>
                    <a:pt x="1318578" y="1864043"/>
                  </a:lnTo>
                  <a:lnTo>
                    <a:pt x="1324610" y="1879918"/>
                  </a:lnTo>
                  <a:lnTo>
                    <a:pt x="1330325" y="1895793"/>
                  </a:lnTo>
                  <a:lnTo>
                    <a:pt x="1335723" y="1911986"/>
                  </a:lnTo>
                  <a:lnTo>
                    <a:pt x="1340803" y="1927861"/>
                  </a:lnTo>
                  <a:lnTo>
                    <a:pt x="1345248" y="1944371"/>
                  </a:lnTo>
                  <a:lnTo>
                    <a:pt x="1349693" y="1960881"/>
                  </a:lnTo>
                  <a:lnTo>
                    <a:pt x="1353503" y="1977073"/>
                  </a:lnTo>
                  <a:lnTo>
                    <a:pt x="1356360" y="1993266"/>
                  </a:lnTo>
                  <a:lnTo>
                    <a:pt x="1359535" y="2009776"/>
                  </a:lnTo>
                  <a:lnTo>
                    <a:pt x="1361758" y="2026286"/>
                  </a:lnTo>
                  <a:lnTo>
                    <a:pt x="1363980" y="2042796"/>
                  </a:lnTo>
                  <a:lnTo>
                    <a:pt x="1365568" y="2059623"/>
                  </a:lnTo>
                  <a:lnTo>
                    <a:pt x="1367155" y="2076133"/>
                  </a:lnTo>
                  <a:lnTo>
                    <a:pt x="1367790" y="2092326"/>
                  </a:lnTo>
                  <a:lnTo>
                    <a:pt x="1368425" y="2108836"/>
                  </a:lnTo>
                  <a:lnTo>
                    <a:pt x="1368425" y="2125346"/>
                  </a:lnTo>
                  <a:lnTo>
                    <a:pt x="1368425" y="2141856"/>
                  </a:lnTo>
                  <a:lnTo>
                    <a:pt x="1367473" y="2158366"/>
                  </a:lnTo>
                  <a:lnTo>
                    <a:pt x="1366520" y="2174558"/>
                  </a:lnTo>
                  <a:lnTo>
                    <a:pt x="1364933" y="2191068"/>
                  </a:lnTo>
                  <a:lnTo>
                    <a:pt x="1363028" y="2207578"/>
                  </a:lnTo>
                  <a:lnTo>
                    <a:pt x="1360805" y="2223771"/>
                  </a:lnTo>
                  <a:lnTo>
                    <a:pt x="1357948" y="2239963"/>
                  </a:lnTo>
                  <a:lnTo>
                    <a:pt x="1354773" y="2256156"/>
                  </a:lnTo>
                  <a:lnTo>
                    <a:pt x="1351598" y="2272348"/>
                  </a:lnTo>
                  <a:lnTo>
                    <a:pt x="1348423" y="2284731"/>
                  </a:lnTo>
                  <a:lnTo>
                    <a:pt x="1345248" y="2297431"/>
                  </a:lnTo>
                  <a:lnTo>
                    <a:pt x="1342073" y="2309813"/>
                  </a:lnTo>
                  <a:lnTo>
                    <a:pt x="1337945" y="2322196"/>
                  </a:lnTo>
                  <a:lnTo>
                    <a:pt x="1334135" y="2334578"/>
                  </a:lnTo>
                  <a:lnTo>
                    <a:pt x="1330008" y="2347278"/>
                  </a:lnTo>
                  <a:lnTo>
                    <a:pt x="1325563" y="2359343"/>
                  </a:lnTo>
                  <a:lnTo>
                    <a:pt x="1320800" y="2371408"/>
                  </a:lnTo>
                  <a:lnTo>
                    <a:pt x="1316038" y="2383473"/>
                  </a:lnTo>
                  <a:lnTo>
                    <a:pt x="1310958" y="2395538"/>
                  </a:lnTo>
                  <a:lnTo>
                    <a:pt x="1305560" y="2407286"/>
                  </a:lnTo>
                  <a:lnTo>
                    <a:pt x="1299845" y="2419033"/>
                  </a:lnTo>
                  <a:lnTo>
                    <a:pt x="1294130" y="2431098"/>
                  </a:lnTo>
                  <a:lnTo>
                    <a:pt x="1288098" y="2442528"/>
                  </a:lnTo>
                  <a:lnTo>
                    <a:pt x="1281430" y="2453958"/>
                  </a:lnTo>
                  <a:lnTo>
                    <a:pt x="1275080" y="2465388"/>
                  </a:lnTo>
                  <a:lnTo>
                    <a:pt x="1268413" y="2476818"/>
                  </a:lnTo>
                  <a:lnTo>
                    <a:pt x="1261110" y="2487931"/>
                  </a:lnTo>
                  <a:lnTo>
                    <a:pt x="1253808" y="2499043"/>
                  </a:lnTo>
                  <a:lnTo>
                    <a:pt x="1246505" y="2509838"/>
                  </a:lnTo>
                  <a:lnTo>
                    <a:pt x="1238885" y="2520951"/>
                  </a:lnTo>
                  <a:lnTo>
                    <a:pt x="1230948" y="2531428"/>
                  </a:lnTo>
                  <a:lnTo>
                    <a:pt x="1223010" y="2541906"/>
                  </a:lnTo>
                  <a:lnTo>
                    <a:pt x="1214438" y="2552383"/>
                  </a:lnTo>
                  <a:lnTo>
                    <a:pt x="1206183" y="2562543"/>
                  </a:lnTo>
                  <a:lnTo>
                    <a:pt x="1197293" y="2573021"/>
                  </a:lnTo>
                  <a:lnTo>
                    <a:pt x="1188403" y="2582863"/>
                  </a:lnTo>
                  <a:lnTo>
                    <a:pt x="1179195" y="2592388"/>
                  </a:lnTo>
                  <a:lnTo>
                    <a:pt x="1169670" y="2602231"/>
                  </a:lnTo>
                  <a:lnTo>
                    <a:pt x="1160145" y="2611439"/>
                  </a:lnTo>
                  <a:lnTo>
                    <a:pt x="1150303" y="2620964"/>
                  </a:lnTo>
                  <a:lnTo>
                    <a:pt x="1140460" y="2630171"/>
                  </a:lnTo>
                  <a:lnTo>
                    <a:pt x="1455420" y="3124201"/>
                  </a:lnTo>
                  <a:lnTo>
                    <a:pt x="1458595" y="3128964"/>
                  </a:lnTo>
                  <a:lnTo>
                    <a:pt x="1461135" y="3134044"/>
                  </a:lnTo>
                  <a:lnTo>
                    <a:pt x="1463675" y="3139441"/>
                  </a:lnTo>
                  <a:lnTo>
                    <a:pt x="1465898" y="3144839"/>
                  </a:lnTo>
                  <a:lnTo>
                    <a:pt x="1467803" y="3150236"/>
                  </a:lnTo>
                  <a:lnTo>
                    <a:pt x="1469390" y="3155316"/>
                  </a:lnTo>
                  <a:lnTo>
                    <a:pt x="1470343" y="3160714"/>
                  </a:lnTo>
                  <a:lnTo>
                    <a:pt x="1471613" y="3166111"/>
                  </a:lnTo>
                  <a:lnTo>
                    <a:pt x="1472248" y="3171826"/>
                  </a:lnTo>
                  <a:lnTo>
                    <a:pt x="1472883" y="3177224"/>
                  </a:lnTo>
                  <a:lnTo>
                    <a:pt x="1473200" y="3182621"/>
                  </a:lnTo>
                  <a:lnTo>
                    <a:pt x="1473200" y="3188336"/>
                  </a:lnTo>
                  <a:lnTo>
                    <a:pt x="1472883" y="3193734"/>
                  </a:lnTo>
                  <a:lnTo>
                    <a:pt x="1471930" y="3199131"/>
                  </a:lnTo>
                  <a:lnTo>
                    <a:pt x="1471295" y="3204529"/>
                  </a:lnTo>
                  <a:lnTo>
                    <a:pt x="1470025" y="3209609"/>
                  </a:lnTo>
                  <a:lnTo>
                    <a:pt x="1469073" y="3215006"/>
                  </a:lnTo>
                  <a:lnTo>
                    <a:pt x="1467485" y="3220404"/>
                  </a:lnTo>
                  <a:lnTo>
                    <a:pt x="1465580" y="3225484"/>
                  </a:lnTo>
                  <a:lnTo>
                    <a:pt x="1463675" y="3230881"/>
                  </a:lnTo>
                  <a:lnTo>
                    <a:pt x="1461135" y="3235644"/>
                  </a:lnTo>
                  <a:lnTo>
                    <a:pt x="1458595" y="3240406"/>
                  </a:lnTo>
                  <a:lnTo>
                    <a:pt x="1455420" y="3245486"/>
                  </a:lnTo>
                  <a:lnTo>
                    <a:pt x="1452563" y="3249931"/>
                  </a:lnTo>
                  <a:lnTo>
                    <a:pt x="1449388" y="3254376"/>
                  </a:lnTo>
                  <a:lnTo>
                    <a:pt x="1445895" y="3258821"/>
                  </a:lnTo>
                  <a:lnTo>
                    <a:pt x="1442085" y="3262949"/>
                  </a:lnTo>
                  <a:lnTo>
                    <a:pt x="1437958" y="3266759"/>
                  </a:lnTo>
                  <a:lnTo>
                    <a:pt x="1433830" y="3270886"/>
                  </a:lnTo>
                  <a:lnTo>
                    <a:pt x="1429385" y="3274379"/>
                  </a:lnTo>
                  <a:lnTo>
                    <a:pt x="1424940" y="3277871"/>
                  </a:lnTo>
                  <a:lnTo>
                    <a:pt x="1419860" y="3281364"/>
                  </a:lnTo>
                  <a:lnTo>
                    <a:pt x="1415098" y="3283904"/>
                  </a:lnTo>
                  <a:lnTo>
                    <a:pt x="1409700" y="3287079"/>
                  </a:lnTo>
                  <a:lnTo>
                    <a:pt x="1404620" y="3289301"/>
                  </a:lnTo>
                  <a:lnTo>
                    <a:pt x="1399223" y="3291524"/>
                  </a:lnTo>
                  <a:lnTo>
                    <a:pt x="1393825" y="3293429"/>
                  </a:lnTo>
                  <a:lnTo>
                    <a:pt x="1388428" y="3295016"/>
                  </a:lnTo>
                  <a:lnTo>
                    <a:pt x="1382713" y="3296286"/>
                  </a:lnTo>
                  <a:lnTo>
                    <a:pt x="1377633" y="3297239"/>
                  </a:lnTo>
                  <a:lnTo>
                    <a:pt x="1372235" y="3298191"/>
                  </a:lnTo>
                  <a:lnTo>
                    <a:pt x="1366520" y="3298509"/>
                  </a:lnTo>
                  <a:lnTo>
                    <a:pt x="1361123" y="3298826"/>
                  </a:lnTo>
                  <a:lnTo>
                    <a:pt x="1355725" y="3298826"/>
                  </a:lnTo>
                  <a:lnTo>
                    <a:pt x="1350010" y="3298509"/>
                  </a:lnTo>
                  <a:lnTo>
                    <a:pt x="1344613" y="3297874"/>
                  </a:lnTo>
                  <a:lnTo>
                    <a:pt x="1339215" y="3296921"/>
                  </a:lnTo>
                  <a:lnTo>
                    <a:pt x="1333818" y="3295969"/>
                  </a:lnTo>
                  <a:lnTo>
                    <a:pt x="1328420" y="3294699"/>
                  </a:lnTo>
                  <a:lnTo>
                    <a:pt x="1323658" y="3293111"/>
                  </a:lnTo>
                  <a:lnTo>
                    <a:pt x="1318260" y="3291206"/>
                  </a:lnTo>
                  <a:lnTo>
                    <a:pt x="1313180" y="3289301"/>
                  </a:lnTo>
                  <a:lnTo>
                    <a:pt x="1308100" y="3287079"/>
                  </a:lnTo>
                  <a:lnTo>
                    <a:pt x="1303338" y="3284221"/>
                  </a:lnTo>
                  <a:lnTo>
                    <a:pt x="1298575" y="3281364"/>
                  </a:lnTo>
                  <a:lnTo>
                    <a:pt x="1293813" y="3278189"/>
                  </a:lnTo>
                  <a:lnTo>
                    <a:pt x="1289368" y="3275014"/>
                  </a:lnTo>
                  <a:lnTo>
                    <a:pt x="1284923" y="3271839"/>
                  </a:lnTo>
                  <a:lnTo>
                    <a:pt x="1280795" y="3268029"/>
                  </a:lnTo>
                  <a:lnTo>
                    <a:pt x="1276985" y="3263584"/>
                  </a:lnTo>
                  <a:lnTo>
                    <a:pt x="1273175" y="3259456"/>
                  </a:lnTo>
                  <a:lnTo>
                    <a:pt x="1269365" y="3255329"/>
                  </a:lnTo>
                  <a:lnTo>
                    <a:pt x="1265873" y="3250249"/>
                  </a:lnTo>
                  <a:lnTo>
                    <a:pt x="1262698" y="3245804"/>
                  </a:lnTo>
                  <a:lnTo>
                    <a:pt x="947420" y="2751774"/>
                  </a:lnTo>
                  <a:lnTo>
                    <a:pt x="935038" y="2756854"/>
                  </a:lnTo>
                  <a:lnTo>
                    <a:pt x="922338" y="2761934"/>
                  </a:lnTo>
                  <a:lnTo>
                    <a:pt x="909638" y="2766379"/>
                  </a:lnTo>
                  <a:lnTo>
                    <a:pt x="896938" y="2770506"/>
                  </a:lnTo>
                  <a:lnTo>
                    <a:pt x="883920" y="2774951"/>
                  </a:lnTo>
                  <a:lnTo>
                    <a:pt x="871538" y="2778761"/>
                  </a:lnTo>
                  <a:lnTo>
                    <a:pt x="858520" y="2782254"/>
                  </a:lnTo>
                  <a:lnTo>
                    <a:pt x="845503" y="2785429"/>
                  </a:lnTo>
                  <a:lnTo>
                    <a:pt x="832485" y="2788604"/>
                  </a:lnTo>
                  <a:lnTo>
                    <a:pt x="819468" y="2791144"/>
                  </a:lnTo>
                  <a:lnTo>
                    <a:pt x="806450" y="2794001"/>
                  </a:lnTo>
                  <a:lnTo>
                    <a:pt x="793433" y="2796224"/>
                  </a:lnTo>
                  <a:lnTo>
                    <a:pt x="780415" y="2798129"/>
                  </a:lnTo>
                  <a:lnTo>
                    <a:pt x="767398" y="2799716"/>
                  </a:lnTo>
                  <a:lnTo>
                    <a:pt x="754063" y="2801304"/>
                  </a:lnTo>
                  <a:lnTo>
                    <a:pt x="741045" y="2802891"/>
                  </a:lnTo>
                  <a:lnTo>
                    <a:pt x="728028" y="2803526"/>
                  </a:lnTo>
                  <a:lnTo>
                    <a:pt x="715010" y="2804161"/>
                  </a:lnTo>
                  <a:lnTo>
                    <a:pt x="701675" y="2804796"/>
                  </a:lnTo>
                  <a:lnTo>
                    <a:pt x="688658" y="2805114"/>
                  </a:lnTo>
                  <a:lnTo>
                    <a:pt x="675640" y="2805114"/>
                  </a:lnTo>
                  <a:lnTo>
                    <a:pt x="662623" y="2804796"/>
                  </a:lnTo>
                  <a:lnTo>
                    <a:pt x="649605" y="2804161"/>
                  </a:lnTo>
                  <a:lnTo>
                    <a:pt x="636588" y="2803526"/>
                  </a:lnTo>
                  <a:lnTo>
                    <a:pt x="623570" y="2802256"/>
                  </a:lnTo>
                  <a:lnTo>
                    <a:pt x="610553" y="2801304"/>
                  </a:lnTo>
                  <a:lnTo>
                    <a:pt x="597535" y="2799716"/>
                  </a:lnTo>
                  <a:lnTo>
                    <a:pt x="584518" y="2797811"/>
                  </a:lnTo>
                  <a:lnTo>
                    <a:pt x="571818" y="2795906"/>
                  </a:lnTo>
                  <a:lnTo>
                    <a:pt x="558800" y="2793684"/>
                  </a:lnTo>
                  <a:lnTo>
                    <a:pt x="546100" y="2791144"/>
                  </a:lnTo>
                  <a:lnTo>
                    <a:pt x="533718" y="2788286"/>
                  </a:lnTo>
                  <a:lnTo>
                    <a:pt x="517525" y="2784794"/>
                  </a:lnTo>
                  <a:lnTo>
                    <a:pt x="501968" y="2780666"/>
                  </a:lnTo>
                  <a:lnTo>
                    <a:pt x="485775" y="2775904"/>
                  </a:lnTo>
                  <a:lnTo>
                    <a:pt x="470218" y="2771141"/>
                  </a:lnTo>
                  <a:lnTo>
                    <a:pt x="454660" y="2765744"/>
                  </a:lnTo>
                  <a:lnTo>
                    <a:pt x="439103" y="2760029"/>
                  </a:lnTo>
                  <a:lnTo>
                    <a:pt x="424180" y="2753679"/>
                  </a:lnTo>
                  <a:lnTo>
                    <a:pt x="408940" y="2747329"/>
                  </a:lnTo>
                  <a:lnTo>
                    <a:pt x="394018" y="2740661"/>
                  </a:lnTo>
                  <a:lnTo>
                    <a:pt x="379095" y="2733676"/>
                  </a:lnTo>
                  <a:lnTo>
                    <a:pt x="364173" y="2725739"/>
                  </a:lnTo>
                  <a:lnTo>
                    <a:pt x="349568" y="2717801"/>
                  </a:lnTo>
                  <a:lnTo>
                    <a:pt x="335598" y="2709864"/>
                  </a:lnTo>
                  <a:lnTo>
                    <a:pt x="321310" y="2700974"/>
                  </a:lnTo>
                  <a:lnTo>
                    <a:pt x="307023" y="2692084"/>
                  </a:lnTo>
                  <a:lnTo>
                    <a:pt x="293370" y="2682559"/>
                  </a:lnTo>
                  <a:lnTo>
                    <a:pt x="279718" y="2673034"/>
                  </a:lnTo>
                  <a:lnTo>
                    <a:pt x="266065" y="2663191"/>
                  </a:lnTo>
                  <a:lnTo>
                    <a:pt x="253047" y="2652396"/>
                  </a:lnTo>
                  <a:lnTo>
                    <a:pt x="240347" y="2641601"/>
                  </a:lnTo>
                  <a:lnTo>
                    <a:pt x="227647" y="2630489"/>
                  </a:lnTo>
                  <a:lnTo>
                    <a:pt x="214947" y="2619059"/>
                  </a:lnTo>
                  <a:lnTo>
                    <a:pt x="203200" y="2607629"/>
                  </a:lnTo>
                  <a:lnTo>
                    <a:pt x="190817" y="2595563"/>
                  </a:lnTo>
                  <a:lnTo>
                    <a:pt x="179387" y="2582863"/>
                  </a:lnTo>
                  <a:lnTo>
                    <a:pt x="167957" y="2570163"/>
                  </a:lnTo>
                  <a:lnTo>
                    <a:pt x="156845" y="2556828"/>
                  </a:lnTo>
                  <a:lnTo>
                    <a:pt x="146050" y="2543493"/>
                  </a:lnTo>
                  <a:lnTo>
                    <a:pt x="135255" y="2529523"/>
                  </a:lnTo>
                  <a:lnTo>
                    <a:pt x="125095" y="2515553"/>
                  </a:lnTo>
                  <a:lnTo>
                    <a:pt x="115252" y="2500948"/>
                  </a:lnTo>
                  <a:lnTo>
                    <a:pt x="105410" y="2486343"/>
                  </a:lnTo>
                  <a:lnTo>
                    <a:pt x="96202" y="2471103"/>
                  </a:lnTo>
                  <a:lnTo>
                    <a:pt x="87630" y="2456181"/>
                  </a:lnTo>
                  <a:lnTo>
                    <a:pt x="79057" y="2440941"/>
                  </a:lnTo>
                  <a:lnTo>
                    <a:pt x="71437" y="2425383"/>
                  </a:lnTo>
                  <a:lnTo>
                    <a:pt x="63817" y="2409826"/>
                  </a:lnTo>
                  <a:lnTo>
                    <a:pt x="56515" y="2394268"/>
                  </a:lnTo>
                  <a:lnTo>
                    <a:pt x="50165" y="2378076"/>
                  </a:lnTo>
                  <a:lnTo>
                    <a:pt x="43815" y="2362518"/>
                  </a:lnTo>
                  <a:lnTo>
                    <a:pt x="38100" y="2346326"/>
                  </a:lnTo>
                  <a:lnTo>
                    <a:pt x="32385" y="2330451"/>
                  </a:lnTo>
                  <a:lnTo>
                    <a:pt x="27622" y="2313941"/>
                  </a:lnTo>
                  <a:lnTo>
                    <a:pt x="23177" y="2297748"/>
                  </a:lnTo>
                  <a:lnTo>
                    <a:pt x="19050" y="2281556"/>
                  </a:lnTo>
                  <a:lnTo>
                    <a:pt x="15240" y="2265363"/>
                  </a:lnTo>
                  <a:lnTo>
                    <a:pt x="11747" y="2248853"/>
                  </a:lnTo>
                  <a:lnTo>
                    <a:pt x="9207" y="2232343"/>
                  </a:lnTo>
                  <a:lnTo>
                    <a:pt x="6350" y="2216151"/>
                  </a:lnTo>
                  <a:lnTo>
                    <a:pt x="4445" y="2199641"/>
                  </a:lnTo>
                  <a:lnTo>
                    <a:pt x="2540" y="2182813"/>
                  </a:lnTo>
                  <a:lnTo>
                    <a:pt x="1587" y="2166303"/>
                  </a:lnTo>
                  <a:lnTo>
                    <a:pt x="635" y="2149793"/>
                  </a:lnTo>
                  <a:lnTo>
                    <a:pt x="0" y="2133283"/>
                  </a:lnTo>
                  <a:lnTo>
                    <a:pt x="0" y="2117091"/>
                  </a:lnTo>
                  <a:lnTo>
                    <a:pt x="317" y="2100581"/>
                  </a:lnTo>
                  <a:lnTo>
                    <a:pt x="952" y="2084071"/>
                  </a:lnTo>
                  <a:lnTo>
                    <a:pt x="2222" y="2067561"/>
                  </a:lnTo>
                  <a:lnTo>
                    <a:pt x="3810" y="2051051"/>
                  </a:lnTo>
                  <a:lnTo>
                    <a:pt x="5715" y="2034541"/>
                  </a:lnTo>
                  <a:lnTo>
                    <a:pt x="7937" y="2018666"/>
                  </a:lnTo>
                  <a:lnTo>
                    <a:pt x="10795" y="2002473"/>
                  </a:lnTo>
                  <a:lnTo>
                    <a:pt x="13652" y="1986598"/>
                  </a:lnTo>
                  <a:lnTo>
                    <a:pt x="17145" y="1970406"/>
                  </a:lnTo>
                  <a:lnTo>
                    <a:pt x="20955" y="1954213"/>
                  </a:lnTo>
                  <a:lnTo>
                    <a:pt x="24765" y="1938656"/>
                  </a:lnTo>
                  <a:lnTo>
                    <a:pt x="29527" y="1922463"/>
                  </a:lnTo>
                  <a:lnTo>
                    <a:pt x="34290" y="1906906"/>
                  </a:lnTo>
                  <a:lnTo>
                    <a:pt x="39687" y="1891666"/>
                  </a:lnTo>
                  <a:lnTo>
                    <a:pt x="45402" y="1876426"/>
                  </a:lnTo>
                  <a:lnTo>
                    <a:pt x="51752" y="1861186"/>
                  </a:lnTo>
                  <a:lnTo>
                    <a:pt x="58102" y="1845628"/>
                  </a:lnTo>
                  <a:lnTo>
                    <a:pt x="64452" y="1830706"/>
                  </a:lnTo>
                  <a:lnTo>
                    <a:pt x="71755" y="1815783"/>
                  </a:lnTo>
                  <a:lnTo>
                    <a:pt x="79375" y="1800861"/>
                  </a:lnTo>
                  <a:lnTo>
                    <a:pt x="87630" y="1786573"/>
                  </a:lnTo>
                  <a:lnTo>
                    <a:pt x="95567" y="1772286"/>
                  </a:lnTo>
                  <a:lnTo>
                    <a:pt x="104457" y="1757998"/>
                  </a:lnTo>
                  <a:lnTo>
                    <a:pt x="113030" y="1744028"/>
                  </a:lnTo>
                  <a:lnTo>
                    <a:pt x="122872" y="1730376"/>
                  </a:lnTo>
                  <a:lnTo>
                    <a:pt x="132397" y="1716723"/>
                  </a:lnTo>
                  <a:lnTo>
                    <a:pt x="142240" y="1703388"/>
                  </a:lnTo>
                  <a:lnTo>
                    <a:pt x="152717" y="1690053"/>
                  </a:lnTo>
                  <a:lnTo>
                    <a:pt x="163195" y="1677353"/>
                  </a:lnTo>
                  <a:lnTo>
                    <a:pt x="174307" y="1664335"/>
                  </a:lnTo>
                  <a:lnTo>
                    <a:pt x="185737" y="1652270"/>
                  </a:lnTo>
                  <a:lnTo>
                    <a:pt x="197802" y="1639888"/>
                  </a:lnTo>
                  <a:lnTo>
                    <a:pt x="209867" y="1628140"/>
                  </a:lnTo>
                  <a:lnTo>
                    <a:pt x="222250" y="1616075"/>
                  </a:lnTo>
                  <a:lnTo>
                    <a:pt x="235267" y="1604646"/>
                  </a:lnTo>
                  <a:lnTo>
                    <a:pt x="248285" y="1593533"/>
                  </a:lnTo>
                  <a:lnTo>
                    <a:pt x="261937" y="1583056"/>
                  </a:lnTo>
                  <a:lnTo>
                    <a:pt x="275908" y="1572260"/>
                  </a:lnTo>
                  <a:lnTo>
                    <a:pt x="289878" y="1561783"/>
                  </a:lnTo>
                  <a:lnTo>
                    <a:pt x="304165" y="1552258"/>
                  </a:lnTo>
                  <a:lnTo>
                    <a:pt x="319088" y="1542416"/>
                  </a:lnTo>
                  <a:lnTo>
                    <a:pt x="334010" y="1533208"/>
                  </a:lnTo>
                  <a:lnTo>
                    <a:pt x="349250" y="1524318"/>
                  </a:lnTo>
                  <a:lnTo>
                    <a:pt x="364490" y="1516063"/>
                  </a:lnTo>
                  <a:lnTo>
                    <a:pt x="379730" y="1508443"/>
                  </a:lnTo>
                  <a:lnTo>
                    <a:pt x="395605" y="1500823"/>
                  </a:lnTo>
                  <a:lnTo>
                    <a:pt x="411163" y="1493838"/>
                  </a:lnTo>
                  <a:lnTo>
                    <a:pt x="426720" y="1486853"/>
                  </a:lnTo>
                  <a:lnTo>
                    <a:pt x="442913" y="1480821"/>
                  </a:lnTo>
                  <a:lnTo>
                    <a:pt x="459105" y="1475105"/>
                  </a:lnTo>
                  <a:lnTo>
                    <a:pt x="474980" y="1469708"/>
                  </a:lnTo>
                  <a:lnTo>
                    <a:pt x="491173" y="1464628"/>
                  </a:lnTo>
                  <a:lnTo>
                    <a:pt x="507365" y="1460183"/>
                  </a:lnTo>
                  <a:lnTo>
                    <a:pt x="523558" y="1456055"/>
                  </a:lnTo>
                  <a:lnTo>
                    <a:pt x="540068" y="1452245"/>
                  </a:lnTo>
                  <a:lnTo>
                    <a:pt x="556578" y="1449070"/>
                  </a:lnTo>
                  <a:lnTo>
                    <a:pt x="573088" y="1445895"/>
                  </a:lnTo>
                  <a:lnTo>
                    <a:pt x="589598" y="1443356"/>
                  </a:lnTo>
                  <a:lnTo>
                    <a:pt x="605790" y="1441451"/>
                  </a:lnTo>
                  <a:lnTo>
                    <a:pt x="622300" y="1439546"/>
                  </a:lnTo>
                  <a:lnTo>
                    <a:pt x="638810" y="1438275"/>
                  </a:lnTo>
                  <a:lnTo>
                    <a:pt x="655320" y="1437640"/>
                  </a:lnTo>
                  <a:lnTo>
                    <a:pt x="671830" y="1436688"/>
                  </a:lnTo>
                  <a:close/>
                  <a:moveTo>
                    <a:pt x="1808801" y="0"/>
                  </a:moveTo>
                  <a:lnTo>
                    <a:pt x="1822779" y="318"/>
                  </a:lnTo>
                  <a:lnTo>
                    <a:pt x="1836121" y="635"/>
                  </a:lnTo>
                  <a:lnTo>
                    <a:pt x="1849463" y="1588"/>
                  </a:lnTo>
                  <a:lnTo>
                    <a:pt x="1862806" y="3177"/>
                  </a:lnTo>
                  <a:lnTo>
                    <a:pt x="1875830" y="4447"/>
                  </a:lnTo>
                  <a:lnTo>
                    <a:pt x="1888855" y="6353"/>
                  </a:lnTo>
                  <a:lnTo>
                    <a:pt x="1901562" y="8894"/>
                  </a:lnTo>
                  <a:lnTo>
                    <a:pt x="1914269" y="11435"/>
                  </a:lnTo>
                  <a:lnTo>
                    <a:pt x="1926658" y="14612"/>
                  </a:lnTo>
                  <a:lnTo>
                    <a:pt x="1939047" y="17471"/>
                  </a:lnTo>
                  <a:lnTo>
                    <a:pt x="1951119" y="21282"/>
                  </a:lnTo>
                  <a:lnTo>
                    <a:pt x="1963190" y="25412"/>
                  </a:lnTo>
                  <a:lnTo>
                    <a:pt x="1974944" y="29859"/>
                  </a:lnTo>
                  <a:lnTo>
                    <a:pt x="1986698" y="34306"/>
                  </a:lnTo>
                  <a:lnTo>
                    <a:pt x="1998452" y="39071"/>
                  </a:lnTo>
                  <a:lnTo>
                    <a:pt x="2009571" y="44471"/>
                  </a:lnTo>
                  <a:lnTo>
                    <a:pt x="2020689" y="49870"/>
                  </a:lnTo>
                  <a:lnTo>
                    <a:pt x="2031490" y="55906"/>
                  </a:lnTo>
                  <a:lnTo>
                    <a:pt x="2042291" y="61941"/>
                  </a:lnTo>
                  <a:lnTo>
                    <a:pt x="2053092" y="67976"/>
                  </a:lnTo>
                  <a:lnTo>
                    <a:pt x="2063257" y="74964"/>
                  </a:lnTo>
                  <a:lnTo>
                    <a:pt x="2073741" y="81953"/>
                  </a:lnTo>
                  <a:lnTo>
                    <a:pt x="2083589" y="89259"/>
                  </a:lnTo>
                  <a:lnTo>
                    <a:pt x="2093754" y="96564"/>
                  </a:lnTo>
                  <a:lnTo>
                    <a:pt x="2103284" y="104506"/>
                  </a:lnTo>
                  <a:lnTo>
                    <a:pt x="2112814" y="112447"/>
                  </a:lnTo>
                  <a:lnTo>
                    <a:pt x="2122027" y="120388"/>
                  </a:lnTo>
                  <a:lnTo>
                    <a:pt x="2131239" y="129282"/>
                  </a:lnTo>
                  <a:lnTo>
                    <a:pt x="2139816" y="138176"/>
                  </a:lnTo>
                  <a:lnTo>
                    <a:pt x="2148711" y="147070"/>
                  </a:lnTo>
                  <a:lnTo>
                    <a:pt x="2157288" y="156282"/>
                  </a:lnTo>
                  <a:lnTo>
                    <a:pt x="2165548" y="165811"/>
                  </a:lnTo>
                  <a:lnTo>
                    <a:pt x="2173490" y="175658"/>
                  </a:lnTo>
                  <a:lnTo>
                    <a:pt x="2181749" y="185505"/>
                  </a:lnTo>
                  <a:lnTo>
                    <a:pt x="2189373" y="195987"/>
                  </a:lnTo>
                  <a:lnTo>
                    <a:pt x="2196680" y="206152"/>
                  </a:lnTo>
                  <a:lnTo>
                    <a:pt x="2203986" y="216952"/>
                  </a:lnTo>
                  <a:lnTo>
                    <a:pt x="2211293" y="227752"/>
                  </a:lnTo>
                  <a:lnTo>
                    <a:pt x="2217646" y="238870"/>
                  </a:lnTo>
                  <a:lnTo>
                    <a:pt x="2224635" y="249987"/>
                  </a:lnTo>
                  <a:lnTo>
                    <a:pt x="2230671" y="261423"/>
                  </a:lnTo>
                  <a:lnTo>
                    <a:pt x="2237024" y="273175"/>
                  </a:lnTo>
                  <a:lnTo>
                    <a:pt x="2243060" y="285246"/>
                  </a:lnTo>
                  <a:lnTo>
                    <a:pt x="2248778" y="296999"/>
                  </a:lnTo>
                  <a:lnTo>
                    <a:pt x="2253861" y="309069"/>
                  </a:lnTo>
                  <a:lnTo>
                    <a:pt x="2259261" y="321458"/>
                  </a:lnTo>
                  <a:lnTo>
                    <a:pt x="2264344" y="334163"/>
                  </a:lnTo>
                  <a:lnTo>
                    <a:pt x="2269427" y="347187"/>
                  </a:lnTo>
                  <a:lnTo>
                    <a:pt x="2273874" y="359575"/>
                  </a:lnTo>
                  <a:lnTo>
                    <a:pt x="2278004" y="372599"/>
                  </a:lnTo>
                  <a:lnTo>
                    <a:pt x="2282452" y="386257"/>
                  </a:lnTo>
                  <a:lnTo>
                    <a:pt x="2286264" y="399598"/>
                  </a:lnTo>
                  <a:lnTo>
                    <a:pt x="2290076" y="412939"/>
                  </a:lnTo>
                  <a:lnTo>
                    <a:pt x="2292935" y="426598"/>
                  </a:lnTo>
                  <a:lnTo>
                    <a:pt x="2296429" y="440575"/>
                  </a:lnTo>
                  <a:lnTo>
                    <a:pt x="2299288" y="454233"/>
                  </a:lnTo>
                  <a:lnTo>
                    <a:pt x="2301830" y="468527"/>
                  </a:lnTo>
                  <a:lnTo>
                    <a:pt x="2304053" y="482504"/>
                  </a:lnTo>
                  <a:lnTo>
                    <a:pt x="2306595" y="497116"/>
                  </a:lnTo>
                  <a:lnTo>
                    <a:pt x="2308501" y="511410"/>
                  </a:lnTo>
                  <a:lnTo>
                    <a:pt x="2309772" y="526339"/>
                  </a:lnTo>
                  <a:lnTo>
                    <a:pt x="2311360" y="540633"/>
                  </a:lnTo>
                  <a:lnTo>
                    <a:pt x="2312630" y="555245"/>
                  </a:lnTo>
                  <a:lnTo>
                    <a:pt x="2313266" y="570174"/>
                  </a:lnTo>
                  <a:lnTo>
                    <a:pt x="2320255" y="573033"/>
                  </a:lnTo>
                  <a:lnTo>
                    <a:pt x="2327244" y="576209"/>
                  </a:lnTo>
                  <a:lnTo>
                    <a:pt x="2333597" y="579704"/>
                  </a:lnTo>
                  <a:lnTo>
                    <a:pt x="2339633" y="583515"/>
                  </a:lnTo>
                  <a:lnTo>
                    <a:pt x="2345351" y="587645"/>
                  </a:lnTo>
                  <a:lnTo>
                    <a:pt x="2350751" y="592727"/>
                  </a:lnTo>
                  <a:lnTo>
                    <a:pt x="2356152" y="597809"/>
                  </a:lnTo>
                  <a:lnTo>
                    <a:pt x="2361234" y="603527"/>
                  </a:lnTo>
                  <a:lnTo>
                    <a:pt x="2365364" y="609562"/>
                  </a:lnTo>
                  <a:lnTo>
                    <a:pt x="2369494" y="616233"/>
                  </a:lnTo>
                  <a:lnTo>
                    <a:pt x="2372988" y="622903"/>
                  </a:lnTo>
                  <a:lnTo>
                    <a:pt x="2376483" y="630527"/>
                  </a:lnTo>
                  <a:lnTo>
                    <a:pt x="2379024" y="638786"/>
                  </a:lnTo>
                  <a:lnTo>
                    <a:pt x="2381566" y="647362"/>
                  </a:lnTo>
                  <a:lnTo>
                    <a:pt x="2383472" y="656574"/>
                  </a:lnTo>
                  <a:lnTo>
                    <a:pt x="2384425" y="666103"/>
                  </a:lnTo>
                  <a:lnTo>
                    <a:pt x="2385378" y="674362"/>
                  </a:lnTo>
                  <a:lnTo>
                    <a:pt x="2385695" y="681985"/>
                  </a:lnTo>
                  <a:lnTo>
                    <a:pt x="2386013" y="689927"/>
                  </a:lnTo>
                  <a:lnTo>
                    <a:pt x="2385695" y="698503"/>
                  </a:lnTo>
                  <a:lnTo>
                    <a:pt x="2385378" y="706444"/>
                  </a:lnTo>
                  <a:lnTo>
                    <a:pt x="2384425" y="714703"/>
                  </a:lnTo>
                  <a:lnTo>
                    <a:pt x="2383472" y="723279"/>
                  </a:lnTo>
                  <a:lnTo>
                    <a:pt x="2381883" y="731538"/>
                  </a:lnTo>
                  <a:lnTo>
                    <a:pt x="2380295" y="740115"/>
                  </a:lnTo>
                  <a:lnTo>
                    <a:pt x="2378389" y="748373"/>
                  </a:lnTo>
                  <a:lnTo>
                    <a:pt x="2376483" y="756950"/>
                  </a:lnTo>
                  <a:lnTo>
                    <a:pt x="2374259" y="765526"/>
                  </a:lnTo>
                  <a:lnTo>
                    <a:pt x="2371400" y="773467"/>
                  </a:lnTo>
                  <a:lnTo>
                    <a:pt x="2368541" y="781726"/>
                  </a:lnTo>
                  <a:lnTo>
                    <a:pt x="2365364" y="789985"/>
                  </a:lnTo>
                  <a:lnTo>
                    <a:pt x="2361870" y="797926"/>
                  </a:lnTo>
                  <a:lnTo>
                    <a:pt x="2358376" y="805550"/>
                  </a:lnTo>
                  <a:lnTo>
                    <a:pt x="2354563" y="813173"/>
                  </a:lnTo>
                  <a:lnTo>
                    <a:pt x="2350434" y="820479"/>
                  </a:lnTo>
                  <a:lnTo>
                    <a:pt x="2346304" y="827785"/>
                  </a:lnTo>
                  <a:lnTo>
                    <a:pt x="2341539" y="834773"/>
                  </a:lnTo>
                  <a:lnTo>
                    <a:pt x="2337091" y="841444"/>
                  </a:lnTo>
                  <a:lnTo>
                    <a:pt x="2332009" y="848114"/>
                  </a:lnTo>
                  <a:lnTo>
                    <a:pt x="2326608" y="854149"/>
                  </a:lnTo>
                  <a:lnTo>
                    <a:pt x="2321843" y="859867"/>
                  </a:lnTo>
                  <a:lnTo>
                    <a:pt x="2316125" y="865585"/>
                  </a:lnTo>
                  <a:lnTo>
                    <a:pt x="2310407" y="870667"/>
                  </a:lnTo>
                  <a:lnTo>
                    <a:pt x="2304689" y="875432"/>
                  </a:lnTo>
                  <a:lnTo>
                    <a:pt x="2298335" y="879879"/>
                  </a:lnTo>
                  <a:lnTo>
                    <a:pt x="2292300" y="884008"/>
                  </a:lnTo>
                  <a:lnTo>
                    <a:pt x="2285628" y="887502"/>
                  </a:lnTo>
                  <a:lnTo>
                    <a:pt x="2279275" y="890996"/>
                  </a:lnTo>
                  <a:lnTo>
                    <a:pt x="2273239" y="915137"/>
                  </a:lnTo>
                  <a:lnTo>
                    <a:pt x="2266250" y="938643"/>
                  </a:lnTo>
                  <a:lnTo>
                    <a:pt x="2258626" y="962467"/>
                  </a:lnTo>
                  <a:lnTo>
                    <a:pt x="2251002" y="986290"/>
                  </a:lnTo>
                  <a:lnTo>
                    <a:pt x="2242425" y="1009161"/>
                  </a:lnTo>
                  <a:lnTo>
                    <a:pt x="2233212" y="1032031"/>
                  </a:lnTo>
                  <a:lnTo>
                    <a:pt x="2223682" y="1054584"/>
                  </a:lnTo>
                  <a:lnTo>
                    <a:pt x="2213834" y="1076819"/>
                  </a:lnTo>
                  <a:lnTo>
                    <a:pt x="2203351" y="1098419"/>
                  </a:lnTo>
                  <a:lnTo>
                    <a:pt x="2192232" y="1119701"/>
                  </a:lnTo>
                  <a:lnTo>
                    <a:pt x="2180479" y="1140348"/>
                  </a:lnTo>
                  <a:lnTo>
                    <a:pt x="2168407" y="1160360"/>
                  </a:lnTo>
                  <a:lnTo>
                    <a:pt x="2155700" y="1179736"/>
                  </a:lnTo>
                  <a:lnTo>
                    <a:pt x="2142358" y="1198477"/>
                  </a:lnTo>
                  <a:lnTo>
                    <a:pt x="2128380" y="1216901"/>
                  </a:lnTo>
                  <a:lnTo>
                    <a:pt x="2114403" y="1234054"/>
                  </a:lnTo>
                  <a:lnTo>
                    <a:pt x="2106779" y="1242630"/>
                  </a:lnTo>
                  <a:lnTo>
                    <a:pt x="2099472" y="1250889"/>
                  </a:lnTo>
                  <a:lnTo>
                    <a:pt x="2091848" y="1259148"/>
                  </a:lnTo>
                  <a:lnTo>
                    <a:pt x="2083589" y="1266771"/>
                  </a:lnTo>
                  <a:lnTo>
                    <a:pt x="2075647" y="1274395"/>
                  </a:lnTo>
                  <a:lnTo>
                    <a:pt x="2067705" y="1282018"/>
                  </a:lnTo>
                  <a:lnTo>
                    <a:pt x="2059445" y="1289006"/>
                  </a:lnTo>
                  <a:lnTo>
                    <a:pt x="2051186" y="1295994"/>
                  </a:lnTo>
                  <a:lnTo>
                    <a:pt x="2042609" y="1302665"/>
                  </a:lnTo>
                  <a:lnTo>
                    <a:pt x="2034032" y="1309018"/>
                  </a:lnTo>
                  <a:lnTo>
                    <a:pt x="2025137" y="1315688"/>
                  </a:lnTo>
                  <a:lnTo>
                    <a:pt x="2016242" y="1321724"/>
                  </a:lnTo>
                  <a:lnTo>
                    <a:pt x="2007029" y="1327441"/>
                  </a:lnTo>
                  <a:lnTo>
                    <a:pt x="1997817" y="1332841"/>
                  </a:lnTo>
                  <a:lnTo>
                    <a:pt x="1988922" y="1338241"/>
                  </a:lnTo>
                  <a:lnTo>
                    <a:pt x="1979074" y="1343324"/>
                  </a:lnTo>
                  <a:lnTo>
                    <a:pt x="1969544" y="1348088"/>
                  </a:lnTo>
                  <a:lnTo>
                    <a:pt x="1960014" y="1352535"/>
                  </a:lnTo>
                  <a:lnTo>
                    <a:pt x="1950166" y="1356665"/>
                  </a:lnTo>
                  <a:lnTo>
                    <a:pt x="1940000" y="1360477"/>
                  </a:lnTo>
                  <a:lnTo>
                    <a:pt x="1929835" y="1364288"/>
                  </a:lnTo>
                  <a:lnTo>
                    <a:pt x="1919352" y="1367782"/>
                  </a:lnTo>
                  <a:lnTo>
                    <a:pt x="1909186" y="1370641"/>
                  </a:lnTo>
                  <a:lnTo>
                    <a:pt x="1898703" y="1373500"/>
                  </a:lnTo>
                  <a:lnTo>
                    <a:pt x="1888220" y="1375724"/>
                  </a:lnTo>
                  <a:lnTo>
                    <a:pt x="1877101" y="1377947"/>
                  </a:lnTo>
                  <a:lnTo>
                    <a:pt x="1865982" y="1379853"/>
                  </a:lnTo>
                  <a:lnTo>
                    <a:pt x="1854864" y="1381123"/>
                  </a:lnTo>
                  <a:lnTo>
                    <a:pt x="1843745" y="1382712"/>
                  </a:lnTo>
                  <a:lnTo>
                    <a:pt x="1832309" y="1383347"/>
                  </a:lnTo>
                  <a:lnTo>
                    <a:pt x="1820873" y="1383665"/>
                  </a:lnTo>
                  <a:lnTo>
                    <a:pt x="1808801" y="1384300"/>
                  </a:lnTo>
                  <a:lnTo>
                    <a:pt x="1797365" y="1383665"/>
                  </a:lnTo>
                  <a:lnTo>
                    <a:pt x="1785929" y="1383347"/>
                  </a:lnTo>
                  <a:lnTo>
                    <a:pt x="1774493" y="1382712"/>
                  </a:lnTo>
                  <a:lnTo>
                    <a:pt x="1763374" y="1381441"/>
                  </a:lnTo>
                  <a:lnTo>
                    <a:pt x="1752256" y="1379853"/>
                  </a:lnTo>
                  <a:lnTo>
                    <a:pt x="1741137" y="1377947"/>
                  </a:lnTo>
                  <a:lnTo>
                    <a:pt x="1730336" y="1375724"/>
                  </a:lnTo>
                  <a:lnTo>
                    <a:pt x="1719535" y="1373500"/>
                  </a:lnTo>
                  <a:lnTo>
                    <a:pt x="1709052" y="1370641"/>
                  </a:lnTo>
                  <a:lnTo>
                    <a:pt x="1698569" y="1367782"/>
                  </a:lnTo>
                  <a:lnTo>
                    <a:pt x="1688721" y="1364606"/>
                  </a:lnTo>
                  <a:lnTo>
                    <a:pt x="1678238" y="1360794"/>
                  </a:lnTo>
                  <a:lnTo>
                    <a:pt x="1668390" y="1356982"/>
                  </a:lnTo>
                  <a:lnTo>
                    <a:pt x="1658542" y="1352853"/>
                  </a:lnTo>
                  <a:lnTo>
                    <a:pt x="1649012" y="1348088"/>
                  </a:lnTo>
                  <a:lnTo>
                    <a:pt x="1639164" y="1343641"/>
                  </a:lnTo>
                  <a:lnTo>
                    <a:pt x="1630269" y="1338559"/>
                  </a:lnTo>
                  <a:lnTo>
                    <a:pt x="1620421" y="1333794"/>
                  </a:lnTo>
                  <a:lnTo>
                    <a:pt x="1611526" y="1327759"/>
                  </a:lnTo>
                  <a:lnTo>
                    <a:pt x="1602632" y="1322042"/>
                  </a:lnTo>
                  <a:lnTo>
                    <a:pt x="1593737" y="1316324"/>
                  </a:lnTo>
                  <a:lnTo>
                    <a:pt x="1584842" y="1309971"/>
                  </a:lnTo>
                  <a:lnTo>
                    <a:pt x="1576265" y="1303936"/>
                  </a:lnTo>
                  <a:lnTo>
                    <a:pt x="1567688" y="1296947"/>
                  </a:lnTo>
                  <a:lnTo>
                    <a:pt x="1559746" y="1289959"/>
                  </a:lnTo>
                  <a:lnTo>
                    <a:pt x="1551169" y="1282653"/>
                  </a:lnTo>
                  <a:lnTo>
                    <a:pt x="1543227" y="1275348"/>
                  </a:lnTo>
                  <a:lnTo>
                    <a:pt x="1535285" y="1267724"/>
                  </a:lnTo>
                  <a:lnTo>
                    <a:pt x="1527661" y="1260100"/>
                  </a:lnTo>
                  <a:lnTo>
                    <a:pt x="1520037" y="1252159"/>
                  </a:lnTo>
                  <a:lnTo>
                    <a:pt x="1512095" y="1244218"/>
                  </a:lnTo>
                  <a:lnTo>
                    <a:pt x="1505106" y="1235642"/>
                  </a:lnTo>
                  <a:lnTo>
                    <a:pt x="1490811" y="1218489"/>
                  </a:lnTo>
                  <a:lnTo>
                    <a:pt x="1477151" y="1200383"/>
                  </a:lnTo>
                  <a:lnTo>
                    <a:pt x="1463491" y="1181642"/>
                  </a:lnTo>
                  <a:lnTo>
                    <a:pt x="1451102" y="1162583"/>
                  </a:lnTo>
                  <a:lnTo>
                    <a:pt x="1438712" y="1142572"/>
                  </a:lnTo>
                  <a:lnTo>
                    <a:pt x="1426958" y="1121925"/>
                  </a:lnTo>
                  <a:lnTo>
                    <a:pt x="1415840" y="1101278"/>
                  </a:lnTo>
                  <a:lnTo>
                    <a:pt x="1405357" y="1079678"/>
                  </a:lnTo>
                  <a:lnTo>
                    <a:pt x="1395191" y="1057760"/>
                  </a:lnTo>
                  <a:lnTo>
                    <a:pt x="1385979" y="1035525"/>
                  </a:lnTo>
                  <a:lnTo>
                    <a:pt x="1376766" y="1012972"/>
                  </a:lnTo>
                  <a:lnTo>
                    <a:pt x="1368189" y="989467"/>
                  </a:lnTo>
                  <a:lnTo>
                    <a:pt x="1360247" y="966278"/>
                  </a:lnTo>
                  <a:lnTo>
                    <a:pt x="1352941" y="943090"/>
                  </a:lnTo>
                  <a:lnTo>
                    <a:pt x="1346269" y="919267"/>
                  </a:lnTo>
                  <a:lnTo>
                    <a:pt x="1339598" y="895126"/>
                  </a:lnTo>
                  <a:lnTo>
                    <a:pt x="1332292" y="892902"/>
                  </a:lnTo>
                  <a:lnTo>
                    <a:pt x="1324985" y="889726"/>
                  </a:lnTo>
                  <a:lnTo>
                    <a:pt x="1318314" y="886232"/>
                  </a:lnTo>
                  <a:lnTo>
                    <a:pt x="1311325" y="882420"/>
                  </a:lnTo>
                  <a:lnTo>
                    <a:pt x="1304654" y="878290"/>
                  </a:lnTo>
                  <a:lnTo>
                    <a:pt x="1298619" y="873208"/>
                  </a:lnTo>
                  <a:lnTo>
                    <a:pt x="1292265" y="867808"/>
                  </a:lnTo>
                  <a:lnTo>
                    <a:pt x="1286547" y="862726"/>
                  </a:lnTo>
                  <a:lnTo>
                    <a:pt x="1280829" y="856373"/>
                  </a:lnTo>
                  <a:lnTo>
                    <a:pt x="1274793" y="850020"/>
                  </a:lnTo>
                  <a:lnTo>
                    <a:pt x="1269710" y="843032"/>
                  </a:lnTo>
                  <a:lnTo>
                    <a:pt x="1264627" y="836044"/>
                  </a:lnTo>
                  <a:lnTo>
                    <a:pt x="1259545" y="828738"/>
                  </a:lnTo>
                  <a:lnTo>
                    <a:pt x="1255097" y="821114"/>
                  </a:lnTo>
                  <a:lnTo>
                    <a:pt x="1250968" y="813491"/>
                  </a:lnTo>
                  <a:lnTo>
                    <a:pt x="1246520" y="805550"/>
                  </a:lnTo>
                  <a:lnTo>
                    <a:pt x="1242708" y="796973"/>
                  </a:lnTo>
                  <a:lnTo>
                    <a:pt x="1239214" y="788714"/>
                  </a:lnTo>
                  <a:lnTo>
                    <a:pt x="1236037" y="780138"/>
                  </a:lnTo>
                  <a:lnTo>
                    <a:pt x="1232860" y="771562"/>
                  </a:lnTo>
                  <a:lnTo>
                    <a:pt x="1230001" y="762667"/>
                  </a:lnTo>
                  <a:lnTo>
                    <a:pt x="1227460" y="753773"/>
                  </a:lnTo>
                  <a:lnTo>
                    <a:pt x="1225554" y="745197"/>
                  </a:lnTo>
                  <a:lnTo>
                    <a:pt x="1223648" y="735985"/>
                  </a:lnTo>
                  <a:lnTo>
                    <a:pt x="1222059" y="727091"/>
                  </a:lnTo>
                  <a:lnTo>
                    <a:pt x="1220471" y="718197"/>
                  </a:lnTo>
                  <a:lnTo>
                    <a:pt x="1219836" y="708985"/>
                  </a:lnTo>
                  <a:lnTo>
                    <a:pt x="1219200" y="700409"/>
                  </a:lnTo>
                  <a:lnTo>
                    <a:pt x="1219200" y="691832"/>
                  </a:lnTo>
                  <a:lnTo>
                    <a:pt x="1219200" y="682938"/>
                  </a:lnTo>
                  <a:lnTo>
                    <a:pt x="1219518" y="674680"/>
                  </a:lnTo>
                  <a:lnTo>
                    <a:pt x="1220153" y="666103"/>
                  </a:lnTo>
                  <a:lnTo>
                    <a:pt x="1221742" y="655621"/>
                  </a:lnTo>
                  <a:lnTo>
                    <a:pt x="1223648" y="645456"/>
                  </a:lnTo>
                  <a:lnTo>
                    <a:pt x="1226824" y="635927"/>
                  </a:lnTo>
                  <a:lnTo>
                    <a:pt x="1229683" y="627350"/>
                  </a:lnTo>
                  <a:lnTo>
                    <a:pt x="1233496" y="618774"/>
                  </a:lnTo>
                  <a:lnTo>
                    <a:pt x="1237943" y="611468"/>
                  </a:lnTo>
                  <a:lnTo>
                    <a:pt x="1242708" y="604162"/>
                  </a:lnTo>
                  <a:lnTo>
                    <a:pt x="1248108" y="598127"/>
                  </a:lnTo>
                  <a:lnTo>
                    <a:pt x="1253827" y="592409"/>
                  </a:lnTo>
                  <a:lnTo>
                    <a:pt x="1259862" y="587009"/>
                  </a:lnTo>
                  <a:lnTo>
                    <a:pt x="1266534" y="581927"/>
                  </a:lnTo>
                  <a:lnTo>
                    <a:pt x="1273522" y="577798"/>
                  </a:lnTo>
                  <a:lnTo>
                    <a:pt x="1280829" y="574304"/>
                  </a:lnTo>
                  <a:lnTo>
                    <a:pt x="1288453" y="570809"/>
                  </a:lnTo>
                  <a:lnTo>
                    <a:pt x="1296395" y="568268"/>
                  </a:lnTo>
                  <a:lnTo>
                    <a:pt x="1304654" y="566045"/>
                  </a:lnTo>
                  <a:lnTo>
                    <a:pt x="1305607" y="551115"/>
                  </a:lnTo>
                  <a:lnTo>
                    <a:pt x="1306560" y="536504"/>
                  </a:lnTo>
                  <a:lnTo>
                    <a:pt x="1308149" y="521892"/>
                  </a:lnTo>
                  <a:lnTo>
                    <a:pt x="1310055" y="507598"/>
                  </a:lnTo>
                  <a:lnTo>
                    <a:pt x="1311961" y="493304"/>
                  </a:lnTo>
                  <a:lnTo>
                    <a:pt x="1314502" y="479010"/>
                  </a:lnTo>
                  <a:lnTo>
                    <a:pt x="1316726" y="465033"/>
                  </a:lnTo>
                  <a:lnTo>
                    <a:pt x="1319267" y="450739"/>
                  </a:lnTo>
                  <a:lnTo>
                    <a:pt x="1322444" y="437081"/>
                  </a:lnTo>
                  <a:lnTo>
                    <a:pt x="1325303" y="423104"/>
                  </a:lnTo>
                  <a:lnTo>
                    <a:pt x="1328797" y="409763"/>
                  </a:lnTo>
                  <a:lnTo>
                    <a:pt x="1332610" y="396422"/>
                  </a:lnTo>
                  <a:lnTo>
                    <a:pt x="1336422" y="383081"/>
                  </a:lnTo>
                  <a:lnTo>
                    <a:pt x="1340869" y="370057"/>
                  </a:lnTo>
                  <a:lnTo>
                    <a:pt x="1344999" y="357034"/>
                  </a:lnTo>
                  <a:lnTo>
                    <a:pt x="1349446" y="344010"/>
                  </a:lnTo>
                  <a:lnTo>
                    <a:pt x="1354529" y="331305"/>
                  </a:lnTo>
                  <a:lnTo>
                    <a:pt x="1359612" y="319234"/>
                  </a:lnTo>
                  <a:lnTo>
                    <a:pt x="1365012" y="306528"/>
                  </a:lnTo>
                  <a:lnTo>
                    <a:pt x="1370095" y="294775"/>
                  </a:lnTo>
                  <a:lnTo>
                    <a:pt x="1376131" y="282705"/>
                  </a:lnTo>
                  <a:lnTo>
                    <a:pt x="1382167" y="270952"/>
                  </a:lnTo>
                  <a:lnTo>
                    <a:pt x="1388202" y="259517"/>
                  </a:lnTo>
                  <a:lnTo>
                    <a:pt x="1394873" y="248081"/>
                  </a:lnTo>
                  <a:lnTo>
                    <a:pt x="1401227" y="236964"/>
                  </a:lnTo>
                  <a:lnTo>
                    <a:pt x="1408216" y="225846"/>
                  </a:lnTo>
                  <a:lnTo>
                    <a:pt x="1414887" y="215046"/>
                  </a:lnTo>
                  <a:lnTo>
                    <a:pt x="1422193" y="204246"/>
                  </a:lnTo>
                  <a:lnTo>
                    <a:pt x="1429817" y="194082"/>
                  </a:lnTo>
                  <a:lnTo>
                    <a:pt x="1437759" y="183917"/>
                  </a:lnTo>
                  <a:lnTo>
                    <a:pt x="1445701" y="174070"/>
                  </a:lnTo>
                  <a:lnTo>
                    <a:pt x="1453643" y="164541"/>
                  </a:lnTo>
                  <a:lnTo>
                    <a:pt x="1461585" y="155011"/>
                  </a:lnTo>
                  <a:lnTo>
                    <a:pt x="1470480" y="145799"/>
                  </a:lnTo>
                  <a:lnTo>
                    <a:pt x="1479057" y="136588"/>
                  </a:lnTo>
                  <a:lnTo>
                    <a:pt x="1488269" y="128329"/>
                  </a:lnTo>
                  <a:lnTo>
                    <a:pt x="1496846" y="119753"/>
                  </a:lnTo>
                  <a:lnTo>
                    <a:pt x="1506377" y="111494"/>
                  </a:lnTo>
                  <a:lnTo>
                    <a:pt x="1515589" y="103235"/>
                  </a:lnTo>
                  <a:lnTo>
                    <a:pt x="1525755" y="95611"/>
                  </a:lnTo>
                  <a:lnTo>
                    <a:pt x="1535285" y="88306"/>
                  </a:lnTo>
                  <a:lnTo>
                    <a:pt x="1545133" y="81000"/>
                  </a:lnTo>
                  <a:lnTo>
                    <a:pt x="1555616" y="74329"/>
                  </a:lnTo>
                  <a:lnTo>
                    <a:pt x="1565781" y="67659"/>
                  </a:lnTo>
                  <a:lnTo>
                    <a:pt x="1576582" y="61306"/>
                  </a:lnTo>
                  <a:lnTo>
                    <a:pt x="1587383" y="54953"/>
                  </a:lnTo>
                  <a:lnTo>
                    <a:pt x="1597866" y="49235"/>
                  </a:lnTo>
                  <a:lnTo>
                    <a:pt x="1608985" y="44153"/>
                  </a:lnTo>
                  <a:lnTo>
                    <a:pt x="1620421" y="38753"/>
                  </a:lnTo>
                  <a:lnTo>
                    <a:pt x="1632175" y="33988"/>
                  </a:lnTo>
                  <a:lnTo>
                    <a:pt x="1643611" y="29541"/>
                  </a:lnTo>
                  <a:lnTo>
                    <a:pt x="1655365" y="25412"/>
                  </a:lnTo>
                  <a:lnTo>
                    <a:pt x="1667119" y="20965"/>
                  </a:lnTo>
                  <a:lnTo>
                    <a:pt x="1679508" y="17471"/>
                  </a:lnTo>
                  <a:lnTo>
                    <a:pt x="1691898" y="14294"/>
                  </a:lnTo>
                  <a:lnTo>
                    <a:pt x="1703969" y="11435"/>
                  </a:lnTo>
                  <a:lnTo>
                    <a:pt x="1716676" y="8894"/>
                  </a:lnTo>
                  <a:lnTo>
                    <a:pt x="1729383" y="6353"/>
                  </a:lnTo>
                  <a:lnTo>
                    <a:pt x="1742408" y="4447"/>
                  </a:lnTo>
                  <a:lnTo>
                    <a:pt x="1755432" y="3177"/>
                  </a:lnTo>
                  <a:lnTo>
                    <a:pt x="1768457" y="1588"/>
                  </a:lnTo>
                  <a:lnTo>
                    <a:pt x="1781799" y="635"/>
                  </a:lnTo>
                  <a:lnTo>
                    <a:pt x="1795459" y="318"/>
                  </a:lnTo>
                  <a:lnTo>
                    <a:pt x="18088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05015" y="2119822"/>
            <a:ext cx="1083691" cy="1083692"/>
            <a:chOff x="6047185" y="1759744"/>
            <a:chExt cx="734615" cy="734616"/>
          </a:xfrm>
          <a:solidFill>
            <a:schemeClr val="accent4"/>
          </a:solidFill>
        </p:grpSpPr>
        <p:sp>
          <p:nvSpPr>
            <p:cNvPr id="8" name="MH_Other_3"/>
            <p:cNvSpPr/>
            <p:nvPr>
              <p:custDataLst>
                <p:tags r:id="rId4"/>
              </p:custDataLst>
            </p:nvPr>
          </p:nvSpPr>
          <p:spPr>
            <a:xfrm>
              <a:off x="6047185" y="1759744"/>
              <a:ext cx="734615" cy="734616"/>
            </a:xfrm>
            <a:prstGeom prst="donut">
              <a:avLst>
                <a:gd name="adj" fmla="val 114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2" name="MH_Other_7"/>
            <p:cNvSpPr>
              <a:spLocks noChangeAspect="1"/>
            </p:cNvSpPr>
            <p:nvPr>
              <p:custDataLst>
                <p:tags r:id="rId5"/>
              </p:custDataLst>
            </p:nvPr>
          </p:nvSpPr>
          <p:spPr bwMode="auto">
            <a:xfrm>
              <a:off x="6273404" y="1955006"/>
              <a:ext cx="282178" cy="342900"/>
            </a:xfrm>
            <a:custGeom>
              <a:avLst/>
              <a:gdLst>
                <a:gd name="T0" fmla="*/ 1333607 w 1536700"/>
                <a:gd name="T1" fmla="*/ 1604728 h 1868487"/>
                <a:gd name="T2" fmla="*/ 1345254 w 1536700"/>
                <a:gd name="T3" fmla="*/ 1560027 h 1868487"/>
                <a:gd name="T4" fmla="*/ 1287014 w 1536700"/>
                <a:gd name="T5" fmla="*/ 1509820 h 1868487"/>
                <a:gd name="T6" fmla="*/ 1140765 w 1536700"/>
                <a:gd name="T7" fmla="*/ 1194970 h 1868487"/>
                <a:gd name="T8" fmla="*/ 1130088 w 1536700"/>
                <a:gd name="T9" fmla="*/ 1237079 h 1868487"/>
                <a:gd name="T10" fmla="*/ 1194800 w 1536700"/>
                <a:gd name="T11" fmla="*/ 1282104 h 1868487"/>
                <a:gd name="T12" fmla="*/ 1351727 w 1536700"/>
                <a:gd name="T13" fmla="*/ 1022645 h 1868487"/>
                <a:gd name="T14" fmla="*/ 1487621 w 1536700"/>
                <a:gd name="T15" fmla="*/ 1103948 h 1868487"/>
                <a:gd name="T16" fmla="*/ 1335548 w 1536700"/>
                <a:gd name="T17" fmla="*/ 1257486 h 1868487"/>
                <a:gd name="T18" fmla="*/ 1285397 w 1536700"/>
                <a:gd name="T19" fmla="*/ 1185253 h 1868487"/>
                <a:gd name="T20" fmla="*/ 1436822 w 1536700"/>
                <a:gd name="T21" fmla="*/ 1352394 h 1868487"/>
                <a:gd name="T22" fmla="*/ 1549098 w 1536700"/>
                <a:gd name="T23" fmla="*/ 1456049 h 1868487"/>
                <a:gd name="T24" fmla="*/ 1563011 w 1536700"/>
                <a:gd name="T25" fmla="*/ 1589180 h 1868487"/>
                <a:gd name="T26" fmla="*/ 1495710 w 1536700"/>
                <a:gd name="T27" fmla="*/ 1721338 h 1868487"/>
                <a:gd name="T28" fmla="*/ 1317752 w 1536700"/>
                <a:gd name="T29" fmla="*/ 1797459 h 1868487"/>
                <a:gd name="T30" fmla="*/ 1077024 w 1536700"/>
                <a:gd name="T31" fmla="*/ 1783207 h 1868487"/>
                <a:gd name="T32" fmla="*/ 933687 w 1536700"/>
                <a:gd name="T33" fmla="*/ 1677610 h 1868487"/>
                <a:gd name="T34" fmla="*/ 1116498 w 1536700"/>
                <a:gd name="T35" fmla="*/ 1531846 h 1868487"/>
                <a:gd name="T36" fmla="*/ 1138500 w 1536700"/>
                <a:gd name="T37" fmla="*/ 1605699 h 1868487"/>
                <a:gd name="T38" fmla="*/ 1203859 w 1536700"/>
                <a:gd name="T39" fmla="*/ 1633880 h 1868487"/>
                <a:gd name="T40" fmla="*/ 1017166 w 1536700"/>
                <a:gd name="T41" fmla="*/ 1418798 h 1868487"/>
                <a:gd name="T42" fmla="*/ 937894 w 1536700"/>
                <a:gd name="T43" fmla="*/ 1342677 h 1868487"/>
                <a:gd name="T44" fmla="*/ 922363 w 1536700"/>
                <a:gd name="T45" fmla="*/ 1227038 h 1868487"/>
                <a:gd name="T46" fmla="*/ 952454 w 1536700"/>
                <a:gd name="T47" fmla="*/ 1135369 h 1868487"/>
                <a:gd name="T48" fmla="*/ 1079936 w 1536700"/>
                <a:gd name="T49" fmla="*/ 1034306 h 1868487"/>
                <a:gd name="T50" fmla="*/ 403116 w 1536700"/>
                <a:gd name="T51" fmla="*/ 697035 h 1868487"/>
                <a:gd name="T52" fmla="*/ 548492 w 1536700"/>
                <a:gd name="T53" fmla="*/ 869146 h 1868487"/>
                <a:gd name="T54" fmla="*/ 531999 w 1536700"/>
                <a:gd name="T55" fmla="*/ 802786 h 1868487"/>
                <a:gd name="T56" fmla="*/ 656186 w 1536700"/>
                <a:gd name="T57" fmla="*/ 829330 h 1868487"/>
                <a:gd name="T58" fmla="*/ 759352 w 1536700"/>
                <a:gd name="T59" fmla="*/ 793399 h 1868487"/>
                <a:gd name="T60" fmla="*/ 719897 w 1536700"/>
                <a:gd name="T61" fmla="*/ 884360 h 1868487"/>
                <a:gd name="T62" fmla="*/ 923966 w 1536700"/>
                <a:gd name="T63" fmla="*/ 721223 h 1868487"/>
                <a:gd name="T64" fmla="*/ 1064647 w 1536700"/>
                <a:gd name="T65" fmla="*/ 850750 h 1868487"/>
                <a:gd name="T66" fmla="*/ 1089547 w 1536700"/>
                <a:gd name="T67" fmla="*/ 969435 h 1868487"/>
                <a:gd name="T68" fmla="*/ 937547 w 1536700"/>
                <a:gd name="T69" fmla="*/ 1059372 h 1868487"/>
                <a:gd name="T70" fmla="*/ 862842 w 1536700"/>
                <a:gd name="T71" fmla="*/ 1226304 h 1868487"/>
                <a:gd name="T72" fmla="*/ 880628 w 1536700"/>
                <a:gd name="T73" fmla="*/ 1360239 h 1868487"/>
                <a:gd name="T74" fmla="*/ 942075 w 1536700"/>
                <a:gd name="T75" fmla="*/ 1440146 h 1868487"/>
                <a:gd name="T76" fmla="*/ 841817 w 1536700"/>
                <a:gd name="T77" fmla="*/ 1607193 h 1868487"/>
                <a:gd name="T78" fmla="*/ 35898 w 1536700"/>
                <a:gd name="T79" fmla="*/ 1223467 h 1868487"/>
                <a:gd name="T80" fmla="*/ 99286 w 1536700"/>
                <a:gd name="T81" fmla="*/ 1017193 h 1868487"/>
                <a:gd name="T82" fmla="*/ 204715 w 1536700"/>
                <a:gd name="T83" fmla="*/ 843950 h 1868487"/>
                <a:gd name="T84" fmla="*/ 358978 w 1536700"/>
                <a:gd name="T85" fmla="*/ 717337 h 1868487"/>
                <a:gd name="T86" fmla="*/ 747494 w 1536700"/>
                <a:gd name="T87" fmla="*/ 18775 h 1868487"/>
                <a:gd name="T88" fmla="*/ 867088 w 1536700"/>
                <a:gd name="T89" fmla="*/ 91608 h 1868487"/>
                <a:gd name="T90" fmla="*/ 911372 w 1536700"/>
                <a:gd name="T91" fmla="*/ 173829 h 1868487"/>
                <a:gd name="T92" fmla="*/ 914928 w 1536700"/>
                <a:gd name="T93" fmla="*/ 280651 h 1868487"/>
                <a:gd name="T94" fmla="*/ 945957 w 1536700"/>
                <a:gd name="T95" fmla="*/ 336653 h 1868487"/>
                <a:gd name="T96" fmla="*/ 929472 w 1536700"/>
                <a:gd name="T97" fmla="*/ 415960 h 1868487"/>
                <a:gd name="T98" fmla="*/ 896826 w 1536700"/>
                <a:gd name="T99" fmla="*/ 504331 h 1868487"/>
                <a:gd name="T100" fmla="*/ 819897 w 1536700"/>
                <a:gd name="T101" fmla="*/ 651616 h 1868487"/>
                <a:gd name="T102" fmla="*/ 688989 w 1536700"/>
                <a:gd name="T103" fmla="*/ 741931 h 1868487"/>
                <a:gd name="T104" fmla="*/ 609151 w 1536700"/>
                <a:gd name="T105" fmla="*/ 743549 h 1868487"/>
                <a:gd name="T106" fmla="*/ 481152 w 1536700"/>
                <a:gd name="T107" fmla="*/ 661975 h 1868487"/>
                <a:gd name="T108" fmla="*/ 398728 w 1536700"/>
                <a:gd name="T109" fmla="*/ 515985 h 1868487"/>
                <a:gd name="T110" fmla="*/ 365436 w 1536700"/>
                <a:gd name="T111" fmla="*/ 419521 h 1868487"/>
                <a:gd name="T112" fmla="*/ 346042 w 1536700"/>
                <a:gd name="T113" fmla="*/ 346040 h 1868487"/>
                <a:gd name="T114" fmla="*/ 373840 w 1536700"/>
                <a:gd name="T115" fmla="*/ 281946 h 1868487"/>
                <a:gd name="T116" fmla="*/ 379011 w 1536700"/>
                <a:gd name="T117" fmla="*/ 181598 h 1868487"/>
                <a:gd name="T118" fmla="*/ 420384 w 1536700"/>
                <a:gd name="T119" fmla="*/ 96787 h 1868487"/>
                <a:gd name="T120" fmla="*/ 532222 w 1536700"/>
                <a:gd name="T121" fmla="*/ 22983 h 186848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36700" h="1868487">
                  <a:moveTo>
                    <a:pt x="1235566" y="1471349"/>
                  </a:moveTo>
                  <a:lnTo>
                    <a:pt x="1235566" y="1602564"/>
                  </a:lnTo>
                  <a:lnTo>
                    <a:pt x="1244460" y="1601610"/>
                  </a:lnTo>
                  <a:lnTo>
                    <a:pt x="1253354" y="1600340"/>
                  </a:lnTo>
                  <a:lnTo>
                    <a:pt x="1261613" y="1598751"/>
                  </a:lnTo>
                  <a:lnTo>
                    <a:pt x="1269554" y="1596527"/>
                  </a:lnTo>
                  <a:lnTo>
                    <a:pt x="1277178" y="1594303"/>
                  </a:lnTo>
                  <a:lnTo>
                    <a:pt x="1284166" y="1591444"/>
                  </a:lnTo>
                  <a:lnTo>
                    <a:pt x="1290519" y="1588267"/>
                  </a:lnTo>
                  <a:lnTo>
                    <a:pt x="1296873" y="1584454"/>
                  </a:lnTo>
                  <a:lnTo>
                    <a:pt x="1302273" y="1580642"/>
                  </a:lnTo>
                  <a:lnTo>
                    <a:pt x="1307355" y="1576194"/>
                  </a:lnTo>
                  <a:lnTo>
                    <a:pt x="1309261" y="1573970"/>
                  </a:lnTo>
                  <a:lnTo>
                    <a:pt x="1311485" y="1571110"/>
                  </a:lnTo>
                  <a:lnTo>
                    <a:pt x="1313390" y="1568569"/>
                  </a:lnTo>
                  <a:lnTo>
                    <a:pt x="1314979" y="1565709"/>
                  </a:lnTo>
                  <a:lnTo>
                    <a:pt x="1316249" y="1563168"/>
                  </a:lnTo>
                  <a:lnTo>
                    <a:pt x="1317838" y="1560308"/>
                  </a:lnTo>
                  <a:lnTo>
                    <a:pt x="1319108" y="1556813"/>
                  </a:lnTo>
                  <a:lnTo>
                    <a:pt x="1319744" y="1553954"/>
                  </a:lnTo>
                  <a:lnTo>
                    <a:pt x="1320696" y="1550459"/>
                  </a:lnTo>
                  <a:lnTo>
                    <a:pt x="1321014" y="1546647"/>
                  </a:lnTo>
                  <a:lnTo>
                    <a:pt x="1321332" y="1543469"/>
                  </a:lnTo>
                  <a:lnTo>
                    <a:pt x="1321332" y="1539339"/>
                  </a:lnTo>
                  <a:lnTo>
                    <a:pt x="1321014" y="1532985"/>
                  </a:lnTo>
                  <a:lnTo>
                    <a:pt x="1320696" y="1530126"/>
                  </a:lnTo>
                  <a:lnTo>
                    <a:pt x="1320061" y="1526949"/>
                  </a:lnTo>
                  <a:lnTo>
                    <a:pt x="1319426" y="1524089"/>
                  </a:lnTo>
                  <a:lnTo>
                    <a:pt x="1318473" y="1521547"/>
                  </a:lnTo>
                  <a:lnTo>
                    <a:pt x="1315614" y="1516146"/>
                  </a:lnTo>
                  <a:lnTo>
                    <a:pt x="1312438" y="1511381"/>
                  </a:lnTo>
                  <a:lnTo>
                    <a:pt x="1308626" y="1506615"/>
                  </a:lnTo>
                  <a:lnTo>
                    <a:pt x="1303861" y="1502485"/>
                  </a:lnTo>
                  <a:lnTo>
                    <a:pt x="1298778" y="1498355"/>
                  </a:lnTo>
                  <a:lnTo>
                    <a:pt x="1293061" y="1494542"/>
                  </a:lnTo>
                  <a:lnTo>
                    <a:pt x="1286708" y="1491047"/>
                  </a:lnTo>
                  <a:lnTo>
                    <a:pt x="1279402" y="1487552"/>
                  </a:lnTo>
                  <a:lnTo>
                    <a:pt x="1272096" y="1484375"/>
                  </a:lnTo>
                  <a:lnTo>
                    <a:pt x="1263519" y="1480881"/>
                  </a:lnTo>
                  <a:lnTo>
                    <a:pt x="1254942" y="1478021"/>
                  </a:lnTo>
                  <a:lnTo>
                    <a:pt x="1235566" y="1471349"/>
                  </a:lnTo>
                  <a:close/>
                  <a:moveTo>
                    <a:pt x="1174894" y="1155863"/>
                  </a:moveTo>
                  <a:lnTo>
                    <a:pt x="1167906" y="1156181"/>
                  </a:lnTo>
                  <a:lnTo>
                    <a:pt x="1161235" y="1156816"/>
                  </a:lnTo>
                  <a:lnTo>
                    <a:pt x="1154564" y="1157451"/>
                  </a:lnTo>
                  <a:lnTo>
                    <a:pt x="1148211" y="1158404"/>
                  </a:lnTo>
                  <a:lnTo>
                    <a:pt x="1142176" y="1159993"/>
                  </a:lnTo>
                  <a:lnTo>
                    <a:pt x="1136776" y="1161899"/>
                  </a:lnTo>
                  <a:lnTo>
                    <a:pt x="1131376" y="1164123"/>
                  </a:lnTo>
                  <a:lnTo>
                    <a:pt x="1126293" y="1166665"/>
                  </a:lnTo>
                  <a:lnTo>
                    <a:pt x="1121846" y="1170160"/>
                  </a:lnTo>
                  <a:lnTo>
                    <a:pt x="1119940" y="1172066"/>
                  </a:lnTo>
                  <a:lnTo>
                    <a:pt x="1118034" y="1174290"/>
                  </a:lnTo>
                  <a:lnTo>
                    <a:pt x="1116128" y="1176196"/>
                  </a:lnTo>
                  <a:lnTo>
                    <a:pt x="1114540" y="1178420"/>
                  </a:lnTo>
                  <a:lnTo>
                    <a:pt x="1113269" y="1180962"/>
                  </a:lnTo>
                  <a:lnTo>
                    <a:pt x="1111999" y="1183504"/>
                  </a:lnTo>
                  <a:lnTo>
                    <a:pt x="1111046" y="1186681"/>
                  </a:lnTo>
                  <a:lnTo>
                    <a:pt x="1110093" y="1189540"/>
                  </a:lnTo>
                  <a:lnTo>
                    <a:pt x="1109458" y="1192399"/>
                  </a:lnTo>
                  <a:lnTo>
                    <a:pt x="1108822" y="1195894"/>
                  </a:lnTo>
                  <a:lnTo>
                    <a:pt x="1108505" y="1199707"/>
                  </a:lnTo>
                  <a:lnTo>
                    <a:pt x="1108505" y="1203202"/>
                  </a:lnTo>
                  <a:lnTo>
                    <a:pt x="1108822" y="1208603"/>
                  </a:lnTo>
                  <a:lnTo>
                    <a:pt x="1109458" y="1213368"/>
                  </a:lnTo>
                  <a:lnTo>
                    <a:pt x="1111363" y="1218134"/>
                  </a:lnTo>
                  <a:lnTo>
                    <a:pt x="1113269" y="1222582"/>
                  </a:lnTo>
                  <a:lnTo>
                    <a:pt x="1115493" y="1227030"/>
                  </a:lnTo>
                  <a:lnTo>
                    <a:pt x="1118987" y="1230842"/>
                  </a:lnTo>
                  <a:lnTo>
                    <a:pt x="1122481" y="1234655"/>
                  </a:lnTo>
                  <a:lnTo>
                    <a:pt x="1126928" y="1238468"/>
                  </a:lnTo>
                  <a:lnTo>
                    <a:pt x="1132011" y="1241645"/>
                  </a:lnTo>
                  <a:lnTo>
                    <a:pt x="1137411" y="1245139"/>
                  </a:lnTo>
                  <a:lnTo>
                    <a:pt x="1143446" y="1247681"/>
                  </a:lnTo>
                  <a:lnTo>
                    <a:pt x="1150117" y="1250858"/>
                  </a:lnTo>
                  <a:lnTo>
                    <a:pt x="1157105" y="1253082"/>
                  </a:lnTo>
                  <a:lnTo>
                    <a:pt x="1164729" y="1255306"/>
                  </a:lnTo>
                  <a:lnTo>
                    <a:pt x="1172988" y="1257530"/>
                  </a:lnTo>
                  <a:lnTo>
                    <a:pt x="1181882" y="1259436"/>
                  </a:lnTo>
                  <a:lnTo>
                    <a:pt x="1181882" y="1155863"/>
                  </a:lnTo>
                  <a:lnTo>
                    <a:pt x="1174894" y="1155863"/>
                  </a:lnTo>
                  <a:close/>
                  <a:moveTo>
                    <a:pt x="1181882" y="909637"/>
                  </a:moveTo>
                  <a:lnTo>
                    <a:pt x="1235566" y="909637"/>
                  </a:lnTo>
                  <a:lnTo>
                    <a:pt x="1235566" y="992242"/>
                  </a:lnTo>
                  <a:lnTo>
                    <a:pt x="1249225" y="992560"/>
                  </a:lnTo>
                  <a:lnTo>
                    <a:pt x="1262566" y="993513"/>
                  </a:lnTo>
                  <a:lnTo>
                    <a:pt x="1275907" y="994466"/>
                  </a:lnTo>
                  <a:lnTo>
                    <a:pt x="1288931" y="995737"/>
                  </a:lnTo>
                  <a:lnTo>
                    <a:pt x="1301955" y="997643"/>
                  </a:lnTo>
                  <a:lnTo>
                    <a:pt x="1314661" y="1000185"/>
                  </a:lnTo>
                  <a:lnTo>
                    <a:pt x="1327050" y="1003044"/>
                  </a:lnTo>
                  <a:lnTo>
                    <a:pt x="1339438" y="1006539"/>
                  </a:lnTo>
                  <a:lnTo>
                    <a:pt x="1351509" y="1010034"/>
                  </a:lnTo>
                  <a:lnTo>
                    <a:pt x="1363262" y="1014482"/>
                  </a:lnTo>
                  <a:lnTo>
                    <a:pt x="1374380" y="1019247"/>
                  </a:lnTo>
                  <a:lnTo>
                    <a:pt x="1385498" y="1024013"/>
                  </a:lnTo>
                  <a:lnTo>
                    <a:pt x="1396615" y="1029732"/>
                  </a:lnTo>
                  <a:lnTo>
                    <a:pt x="1406780" y="1035768"/>
                  </a:lnTo>
                  <a:lnTo>
                    <a:pt x="1416945" y="1042440"/>
                  </a:lnTo>
                  <a:lnTo>
                    <a:pt x="1426157" y="1049430"/>
                  </a:lnTo>
                  <a:lnTo>
                    <a:pt x="1435687" y="1057055"/>
                  </a:lnTo>
                  <a:lnTo>
                    <a:pt x="1444263" y="1065315"/>
                  </a:lnTo>
                  <a:lnTo>
                    <a:pt x="1452840" y="1073894"/>
                  </a:lnTo>
                  <a:lnTo>
                    <a:pt x="1460464" y="1082789"/>
                  </a:lnTo>
                  <a:lnTo>
                    <a:pt x="1467770" y="1092638"/>
                  </a:lnTo>
                  <a:lnTo>
                    <a:pt x="1474440" y="1102805"/>
                  </a:lnTo>
                  <a:lnTo>
                    <a:pt x="1480793" y="1113290"/>
                  </a:lnTo>
                  <a:lnTo>
                    <a:pt x="1486511" y="1124727"/>
                  </a:lnTo>
                  <a:lnTo>
                    <a:pt x="1491594" y="1136482"/>
                  </a:lnTo>
                  <a:lnTo>
                    <a:pt x="1495723" y="1148555"/>
                  </a:lnTo>
                  <a:lnTo>
                    <a:pt x="1499853" y="1161582"/>
                  </a:lnTo>
                  <a:lnTo>
                    <a:pt x="1502711" y="1174608"/>
                  </a:lnTo>
                  <a:lnTo>
                    <a:pt x="1505570" y="1188587"/>
                  </a:lnTo>
                  <a:lnTo>
                    <a:pt x="1507159" y="1202884"/>
                  </a:lnTo>
                  <a:lnTo>
                    <a:pt x="1508111" y="1217816"/>
                  </a:lnTo>
                  <a:lnTo>
                    <a:pt x="1508747" y="1233384"/>
                  </a:lnTo>
                  <a:lnTo>
                    <a:pt x="1311167" y="1233384"/>
                  </a:lnTo>
                  <a:lnTo>
                    <a:pt x="1309896" y="1223853"/>
                  </a:lnTo>
                  <a:lnTo>
                    <a:pt x="1308626" y="1215275"/>
                  </a:lnTo>
                  <a:lnTo>
                    <a:pt x="1306720" y="1207332"/>
                  </a:lnTo>
                  <a:lnTo>
                    <a:pt x="1304814" y="1200342"/>
                  </a:lnTo>
                  <a:lnTo>
                    <a:pt x="1301955" y="1193988"/>
                  </a:lnTo>
                  <a:lnTo>
                    <a:pt x="1299096" y="1188269"/>
                  </a:lnTo>
                  <a:lnTo>
                    <a:pt x="1295284" y="1183186"/>
                  </a:lnTo>
                  <a:lnTo>
                    <a:pt x="1291472" y="1178738"/>
                  </a:lnTo>
                  <a:lnTo>
                    <a:pt x="1286708" y="1174925"/>
                  </a:lnTo>
                  <a:lnTo>
                    <a:pt x="1281308" y="1171113"/>
                  </a:lnTo>
                  <a:lnTo>
                    <a:pt x="1275590" y="1168254"/>
                  </a:lnTo>
                  <a:lnTo>
                    <a:pt x="1268919" y="1165076"/>
                  </a:lnTo>
                  <a:lnTo>
                    <a:pt x="1261931" y="1162535"/>
                  </a:lnTo>
                  <a:lnTo>
                    <a:pt x="1253989" y="1159993"/>
                  </a:lnTo>
                  <a:lnTo>
                    <a:pt x="1245095" y="1158087"/>
                  </a:lnTo>
                  <a:lnTo>
                    <a:pt x="1235566" y="1155863"/>
                  </a:lnTo>
                  <a:lnTo>
                    <a:pt x="1235566" y="1271827"/>
                  </a:lnTo>
                  <a:lnTo>
                    <a:pt x="1260342" y="1277228"/>
                  </a:lnTo>
                  <a:lnTo>
                    <a:pt x="1283213" y="1282629"/>
                  </a:lnTo>
                  <a:lnTo>
                    <a:pt x="1305131" y="1288348"/>
                  </a:lnTo>
                  <a:lnTo>
                    <a:pt x="1325461" y="1294385"/>
                  </a:lnTo>
                  <a:lnTo>
                    <a:pt x="1344838" y="1300421"/>
                  </a:lnTo>
                  <a:lnTo>
                    <a:pt x="1362944" y="1306775"/>
                  </a:lnTo>
                  <a:lnTo>
                    <a:pt x="1379780" y="1313129"/>
                  </a:lnTo>
                  <a:lnTo>
                    <a:pt x="1395662" y="1319801"/>
                  </a:lnTo>
                  <a:lnTo>
                    <a:pt x="1410592" y="1326473"/>
                  </a:lnTo>
                  <a:lnTo>
                    <a:pt x="1424251" y="1333145"/>
                  </a:lnTo>
                  <a:lnTo>
                    <a:pt x="1436957" y="1340135"/>
                  </a:lnTo>
                  <a:lnTo>
                    <a:pt x="1448710" y="1347442"/>
                  </a:lnTo>
                  <a:lnTo>
                    <a:pt x="1459511" y="1354750"/>
                  </a:lnTo>
                  <a:lnTo>
                    <a:pt x="1469358" y="1362375"/>
                  </a:lnTo>
                  <a:lnTo>
                    <a:pt x="1478570" y="1370000"/>
                  </a:lnTo>
                  <a:lnTo>
                    <a:pt x="1486511" y="1377625"/>
                  </a:lnTo>
                  <a:lnTo>
                    <a:pt x="1494135" y="1385567"/>
                  </a:lnTo>
                  <a:lnTo>
                    <a:pt x="1500805" y="1393828"/>
                  </a:lnTo>
                  <a:lnTo>
                    <a:pt x="1506841" y="1402088"/>
                  </a:lnTo>
                  <a:lnTo>
                    <a:pt x="1512241" y="1410667"/>
                  </a:lnTo>
                  <a:lnTo>
                    <a:pt x="1517006" y="1419562"/>
                  </a:lnTo>
                  <a:lnTo>
                    <a:pt x="1520818" y="1428141"/>
                  </a:lnTo>
                  <a:lnTo>
                    <a:pt x="1524312" y="1437036"/>
                  </a:lnTo>
                  <a:lnTo>
                    <a:pt x="1527171" y="1446568"/>
                  </a:lnTo>
                  <a:lnTo>
                    <a:pt x="1530030" y="1455781"/>
                  </a:lnTo>
                  <a:lnTo>
                    <a:pt x="1531935" y="1465630"/>
                  </a:lnTo>
                  <a:lnTo>
                    <a:pt x="1533524" y="1475162"/>
                  </a:lnTo>
                  <a:lnTo>
                    <a:pt x="1534477" y="1485328"/>
                  </a:lnTo>
                  <a:lnTo>
                    <a:pt x="1535430" y="1495177"/>
                  </a:lnTo>
                  <a:lnTo>
                    <a:pt x="1536383" y="1505662"/>
                  </a:lnTo>
                  <a:lnTo>
                    <a:pt x="1536700" y="1516464"/>
                  </a:lnTo>
                  <a:lnTo>
                    <a:pt x="1536700" y="1526949"/>
                  </a:lnTo>
                  <a:lnTo>
                    <a:pt x="1536383" y="1537751"/>
                  </a:lnTo>
                  <a:lnTo>
                    <a:pt x="1535430" y="1548235"/>
                  </a:lnTo>
                  <a:lnTo>
                    <a:pt x="1534477" y="1558720"/>
                  </a:lnTo>
                  <a:lnTo>
                    <a:pt x="1532571" y="1569522"/>
                  </a:lnTo>
                  <a:lnTo>
                    <a:pt x="1530665" y="1580324"/>
                  </a:lnTo>
                  <a:lnTo>
                    <a:pt x="1527488" y="1590491"/>
                  </a:lnTo>
                  <a:lnTo>
                    <a:pt x="1524312" y="1601293"/>
                  </a:lnTo>
                  <a:lnTo>
                    <a:pt x="1520500" y="1611777"/>
                  </a:lnTo>
                  <a:lnTo>
                    <a:pt x="1515735" y="1621944"/>
                  </a:lnTo>
                  <a:lnTo>
                    <a:pt x="1510970" y="1632111"/>
                  </a:lnTo>
                  <a:lnTo>
                    <a:pt x="1505570" y="1641960"/>
                  </a:lnTo>
                  <a:lnTo>
                    <a:pt x="1499217" y="1651809"/>
                  </a:lnTo>
                  <a:lnTo>
                    <a:pt x="1492547" y="1661340"/>
                  </a:lnTo>
                  <a:lnTo>
                    <a:pt x="1485240" y="1670871"/>
                  </a:lnTo>
                  <a:lnTo>
                    <a:pt x="1476982" y="1679767"/>
                  </a:lnTo>
                  <a:lnTo>
                    <a:pt x="1468405" y="1688345"/>
                  </a:lnTo>
                  <a:lnTo>
                    <a:pt x="1459193" y="1696924"/>
                  </a:lnTo>
                  <a:lnTo>
                    <a:pt x="1449028" y="1704866"/>
                  </a:lnTo>
                  <a:lnTo>
                    <a:pt x="1438546" y="1712491"/>
                  </a:lnTo>
                  <a:lnTo>
                    <a:pt x="1427428" y="1719799"/>
                  </a:lnTo>
                  <a:lnTo>
                    <a:pt x="1415357" y="1726788"/>
                  </a:lnTo>
                  <a:lnTo>
                    <a:pt x="1402651" y="1733143"/>
                  </a:lnTo>
                  <a:lnTo>
                    <a:pt x="1389309" y="1738861"/>
                  </a:lnTo>
                  <a:lnTo>
                    <a:pt x="1375333" y="1744580"/>
                  </a:lnTo>
                  <a:lnTo>
                    <a:pt x="1360403" y="1749346"/>
                  </a:lnTo>
                  <a:lnTo>
                    <a:pt x="1344838" y="1753794"/>
                  </a:lnTo>
                  <a:lnTo>
                    <a:pt x="1328638" y="1757289"/>
                  </a:lnTo>
                  <a:lnTo>
                    <a:pt x="1311802" y="1760466"/>
                  </a:lnTo>
                  <a:lnTo>
                    <a:pt x="1293696" y="1763007"/>
                  </a:lnTo>
                  <a:lnTo>
                    <a:pt x="1275272" y="1764596"/>
                  </a:lnTo>
                  <a:lnTo>
                    <a:pt x="1255895" y="1765549"/>
                  </a:lnTo>
                  <a:lnTo>
                    <a:pt x="1235566" y="1765867"/>
                  </a:lnTo>
                  <a:lnTo>
                    <a:pt x="1235566" y="1868487"/>
                  </a:lnTo>
                  <a:lnTo>
                    <a:pt x="1181882" y="1868487"/>
                  </a:lnTo>
                  <a:lnTo>
                    <a:pt x="1181882" y="1765867"/>
                  </a:lnTo>
                  <a:lnTo>
                    <a:pt x="1161553" y="1765549"/>
                  </a:lnTo>
                  <a:lnTo>
                    <a:pt x="1142493" y="1764596"/>
                  </a:lnTo>
                  <a:lnTo>
                    <a:pt x="1124070" y="1762690"/>
                  </a:lnTo>
                  <a:lnTo>
                    <a:pt x="1106281" y="1760466"/>
                  </a:lnTo>
                  <a:lnTo>
                    <a:pt x="1089128" y="1756971"/>
                  </a:lnTo>
                  <a:lnTo>
                    <a:pt x="1072927" y="1753476"/>
                  </a:lnTo>
                  <a:lnTo>
                    <a:pt x="1057362" y="1749028"/>
                  </a:lnTo>
                  <a:lnTo>
                    <a:pt x="1042750" y="1743945"/>
                  </a:lnTo>
                  <a:lnTo>
                    <a:pt x="1028456" y="1738226"/>
                  </a:lnTo>
                  <a:lnTo>
                    <a:pt x="1015115" y="1732189"/>
                  </a:lnTo>
                  <a:lnTo>
                    <a:pt x="1002409" y="1725518"/>
                  </a:lnTo>
                  <a:lnTo>
                    <a:pt x="990338" y="1718210"/>
                  </a:lnTo>
                  <a:lnTo>
                    <a:pt x="978902" y="1710585"/>
                  </a:lnTo>
                  <a:lnTo>
                    <a:pt x="967784" y="1702642"/>
                  </a:lnTo>
                  <a:lnTo>
                    <a:pt x="957937" y="1693746"/>
                  </a:lnTo>
                  <a:lnTo>
                    <a:pt x="948408" y="1685168"/>
                  </a:lnTo>
                  <a:lnTo>
                    <a:pt x="939513" y="1675319"/>
                  </a:lnTo>
                  <a:lnTo>
                    <a:pt x="931572" y="1665788"/>
                  </a:lnTo>
                  <a:lnTo>
                    <a:pt x="923631" y="1655621"/>
                  </a:lnTo>
                  <a:lnTo>
                    <a:pt x="916642" y="1645455"/>
                  </a:lnTo>
                  <a:lnTo>
                    <a:pt x="909972" y="1634652"/>
                  </a:lnTo>
                  <a:lnTo>
                    <a:pt x="904254" y="1623532"/>
                  </a:lnTo>
                  <a:lnTo>
                    <a:pt x="899171" y="1612413"/>
                  </a:lnTo>
                  <a:lnTo>
                    <a:pt x="894407" y="1600657"/>
                  </a:lnTo>
                  <a:lnTo>
                    <a:pt x="889960" y="1588902"/>
                  </a:lnTo>
                  <a:lnTo>
                    <a:pt x="886465" y="1576829"/>
                  </a:lnTo>
                  <a:lnTo>
                    <a:pt x="882971" y="1564756"/>
                  </a:lnTo>
                  <a:lnTo>
                    <a:pt x="880748" y="1552365"/>
                  </a:lnTo>
                  <a:lnTo>
                    <a:pt x="878206" y="1539975"/>
                  </a:lnTo>
                  <a:lnTo>
                    <a:pt x="876618" y="1527902"/>
                  </a:lnTo>
                  <a:lnTo>
                    <a:pt x="875665" y="1515193"/>
                  </a:lnTo>
                  <a:lnTo>
                    <a:pt x="874712" y="1502485"/>
                  </a:lnTo>
                  <a:lnTo>
                    <a:pt x="1096116" y="1502485"/>
                  </a:lnTo>
                  <a:lnTo>
                    <a:pt x="1096116" y="1509474"/>
                  </a:lnTo>
                  <a:lnTo>
                    <a:pt x="1096434" y="1516782"/>
                  </a:lnTo>
                  <a:lnTo>
                    <a:pt x="1097069" y="1524725"/>
                  </a:lnTo>
                  <a:lnTo>
                    <a:pt x="1098657" y="1532350"/>
                  </a:lnTo>
                  <a:lnTo>
                    <a:pt x="1100246" y="1540292"/>
                  </a:lnTo>
                  <a:lnTo>
                    <a:pt x="1102787" y="1548553"/>
                  </a:lnTo>
                  <a:lnTo>
                    <a:pt x="1104057" y="1552365"/>
                  </a:lnTo>
                  <a:lnTo>
                    <a:pt x="1105963" y="1556496"/>
                  </a:lnTo>
                  <a:lnTo>
                    <a:pt x="1107869" y="1560308"/>
                  </a:lnTo>
                  <a:lnTo>
                    <a:pt x="1109775" y="1564121"/>
                  </a:lnTo>
                  <a:lnTo>
                    <a:pt x="1112316" y="1567933"/>
                  </a:lnTo>
                  <a:lnTo>
                    <a:pt x="1114858" y="1571110"/>
                  </a:lnTo>
                  <a:lnTo>
                    <a:pt x="1117716" y="1574923"/>
                  </a:lnTo>
                  <a:lnTo>
                    <a:pt x="1120575" y="1578100"/>
                  </a:lnTo>
                  <a:lnTo>
                    <a:pt x="1124070" y="1581277"/>
                  </a:lnTo>
                  <a:lnTo>
                    <a:pt x="1127564" y="1584136"/>
                  </a:lnTo>
                  <a:lnTo>
                    <a:pt x="1131693" y="1587314"/>
                  </a:lnTo>
                  <a:lnTo>
                    <a:pt x="1135505" y="1589855"/>
                  </a:lnTo>
                  <a:lnTo>
                    <a:pt x="1140270" y="1592397"/>
                  </a:lnTo>
                  <a:lnTo>
                    <a:pt x="1145352" y="1594621"/>
                  </a:lnTo>
                  <a:lnTo>
                    <a:pt x="1150435" y="1596527"/>
                  </a:lnTo>
                  <a:lnTo>
                    <a:pt x="1156152" y="1598116"/>
                  </a:lnTo>
                  <a:lnTo>
                    <a:pt x="1161553" y="1600022"/>
                  </a:lnTo>
                  <a:lnTo>
                    <a:pt x="1167906" y="1600975"/>
                  </a:lnTo>
                  <a:lnTo>
                    <a:pt x="1174576" y="1601928"/>
                  </a:lnTo>
                  <a:lnTo>
                    <a:pt x="1181882" y="1602564"/>
                  </a:lnTo>
                  <a:lnTo>
                    <a:pt x="1181882" y="1457052"/>
                  </a:lnTo>
                  <a:lnTo>
                    <a:pt x="1160600" y="1451016"/>
                  </a:lnTo>
                  <a:lnTo>
                    <a:pt x="1138999" y="1445297"/>
                  </a:lnTo>
                  <a:lnTo>
                    <a:pt x="1116446" y="1438625"/>
                  </a:lnTo>
                  <a:lnTo>
                    <a:pt x="1105010" y="1435130"/>
                  </a:lnTo>
                  <a:lnTo>
                    <a:pt x="1092940" y="1431318"/>
                  </a:lnTo>
                  <a:lnTo>
                    <a:pt x="1071975" y="1423375"/>
                  </a:lnTo>
                  <a:lnTo>
                    <a:pt x="1051962" y="1416068"/>
                  </a:lnTo>
                  <a:lnTo>
                    <a:pt x="1033221" y="1408443"/>
                  </a:lnTo>
                  <a:lnTo>
                    <a:pt x="1024327" y="1404312"/>
                  </a:lnTo>
                  <a:lnTo>
                    <a:pt x="1015432" y="1400500"/>
                  </a:lnTo>
                  <a:lnTo>
                    <a:pt x="1006856" y="1396052"/>
                  </a:lnTo>
                  <a:lnTo>
                    <a:pt x="998597" y="1391604"/>
                  </a:lnTo>
                  <a:lnTo>
                    <a:pt x="990655" y="1387474"/>
                  </a:lnTo>
                  <a:lnTo>
                    <a:pt x="983349" y="1382708"/>
                  </a:lnTo>
                  <a:lnTo>
                    <a:pt x="976043" y="1377625"/>
                  </a:lnTo>
                  <a:lnTo>
                    <a:pt x="968737" y="1372541"/>
                  </a:lnTo>
                  <a:lnTo>
                    <a:pt x="962067" y="1367776"/>
                  </a:lnTo>
                  <a:lnTo>
                    <a:pt x="955396" y="1362375"/>
                  </a:lnTo>
                  <a:lnTo>
                    <a:pt x="949361" y="1356656"/>
                  </a:lnTo>
                  <a:lnTo>
                    <a:pt x="943961" y="1350619"/>
                  </a:lnTo>
                  <a:lnTo>
                    <a:pt x="938560" y="1344583"/>
                  </a:lnTo>
                  <a:lnTo>
                    <a:pt x="933478" y="1337911"/>
                  </a:lnTo>
                  <a:lnTo>
                    <a:pt x="928713" y="1331239"/>
                  </a:lnTo>
                  <a:lnTo>
                    <a:pt x="924901" y="1324249"/>
                  </a:lnTo>
                  <a:lnTo>
                    <a:pt x="920772" y="1316942"/>
                  </a:lnTo>
                  <a:lnTo>
                    <a:pt x="917278" y="1309317"/>
                  </a:lnTo>
                  <a:lnTo>
                    <a:pt x="914101" y="1301056"/>
                  </a:lnTo>
                  <a:lnTo>
                    <a:pt x="911560" y="1292796"/>
                  </a:lnTo>
                  <a:lnTo>
                    <a:pt x="909019" y="1284218"/>
                  </a:lnTo>
                  <a:lnTo>
                    <a:pt x="907113" y="1275004"/>
                  </a:lnTo>
                  <a:lnTo>
                    <a:pt x="905842" y="1265473"/>
                  </a:lnTo>
                  <a:lnTo>
                    <a:pt x="904889" y="1255624"/>
                  </a:lnTo>
                  <a:lnTo>
                    <a:pt x="903936" y="1245457"/>
                  </a:lnTo>
                  <a:lnTo>
                    <a:pt x="903619" y="1234337"/>
                  </a:lnTo>
                  <a:lnTo>
                    <a:pt x="903619" y="1226712"/>
                  </a:lnTo>
                  <a:lnTo>
                    <a:pt x="903936" y="1218769"/>
                  </a:lnTo>
                  <a:lnTo>
                    <a:pt x="904889" y="1211144"/>
                  </a:lnTo>
                  <a:lnTo>
                    <a:pt x="905525" y="1203519"/>
                  </a:lnTo>
                  <a:lnTo>
                    <a:pt x="906478" y="1196530"/>
                  </a:lnTo>
                  <a:lnTo>
                    <a:pt x="907430" y="1189222"/>
                  </a:lnTo>
                  <a:lnTo>
                    <a:pt x="908701" y="1182233"/>
                  </a:lnTo>
                  <a:lnTo>
                    <a:pt x="910289" y="1175243"/>
                  </a:lnTo>
                  <a:lnTo>
                    <a:pt x="912195" y="1168571"/>
                  </a:lnTo>
                  <a:lnTo>
                    <a:pt x="914101" y="1161899"/>
                  </a:lnTo>
                  <a:lnTo>
                    <a:pt x="916007" y="1155545"/>
                  </a:lnTo>
                  <a:lnTo>
                    <a:pt x="918548" y="1149191"/>
                  </a:lnTo>
                  <a:lnTo>
                    <a:pt x="920772" y="1142837"/>
                  </a:lnTo>
                  <a:lnTo>
                    <a:pt x="923313" y="1136800"/>
                  </a:lnTo>
                  <a:lnTo>
                    <a:pt x="926172" y="1130764"/>
                  </a:lnTo>
                  <a:lnTo>
                    <a:pt x="929031" y="1125045"/>
                  </a:lnTo>
                  <a:lnTo>
                    <a:pt x="935066" y="1113607"/>
                  </a:lnTo>
                  <a:lnTo>
                    <a:pt x="942055" y="1103123"/>
                  </a:lnTo>
                  <a:lnTo>
                    <a:pt x="949361" y="1092956"/>
                  </a:lnTo>
                  <a:lnTo>
                    <a:pt x="957620" y="1083425"/>
                  </a:lnTo>
                  <a:lnTo>
                    <a:pt x="966196" y="1074211"/>
                  </a:lnTo>
                  <a:lnTo>
                    <a:pt x="975090" y="1065633"/>
                  </a:lnTo>
                  <a:lnTo>
                    <a:pt x="984620" y="1057690"/>
                  </a:lnTo>
                  <a:lnTo>
                    <a:pt x="994150" y="1049748"/>
                  </a:lnTo>
                  <a:lnTo>
                    <a:pt x="1004632" y="1042440"/>
                  </a:lnTo>
                  <a:lnTo>
                    <a:pt x="1015115" y="1036086"/>
                  </a:lnTo>
                  <a:lnTo>
                    <a:pt x="1025915" y="1029732"/>
                  </a:lnTo>
                  <a:lnTo>
                    <a:pt x="1037033" y="1024013"/>
                  </a:lnTo>
                  <a:lnTo>
                    <a:pt x="1048468" y="1019247"/>
                  </a:lnTo>
                  <a:lnTo>
                    <a:pt x="1060221" y="1014482"/>
                  </a:lnTo>
                  <a:lnTo>
                    <a:pt x="1071657" y="1010034"/>
                  </a:lnTo>
                  <a:lnTo>
                    <a:pt x="1083728" y="1006539"/>
                  </a:lnTo>
                  <a:lnTo>
                    <a:pt x="1095798" y="1003044"/>
                  </a:lnTo>
                  <a:lnTo>
                    <a:pt x="1108187" y="1000185"/>
                  </a:lnTo>
                  <a:lnTo>
                    <a:pt x="1120575" y="997643"/>
                  </a:lnTo>
                  <a:lnTo>
                    <a:pt x="1132964" y="995737"/>
                  </a:lnTo>
                  <a:lnTo>
                    <a:pt x="1145035" y="994466"/>
                  </a:lnTo>
                  <a:lnTo>
                    <a:pt x="1157423" y="993513"/>
                  </a:lnTo>
                  <a:lnTo>
                    <a:pt x="1169811" y="992560"/>
                  </a:lnTo>
                  <a:lnTo>
                    <a:pt x="1181882" y="992242"/>
                  </a:lnTo>
                  <a:lnTo>
                    <a:pt x="1181882" y="909637"/>
                  </a:lnTo>
                  <a:close/>
                  <a:moveTo>
                    <a:pt x="394970" y="682625"/>
                  </a:moveTo>
                  <a:lnTo>
                    <a:pt x="395757" y="683675"/>
                  </a:lnTo>
                  <a:lnTo>
                    <a:pt x="559588" y="1049525"/>
                  </a:lnTo>
                  <a:lnTo>
                    <a:pt x="603624" y="895761"/>
                  </a:lnTo>
                  <a:lnTo>
                    <a:pt x="599439" y="894715"/>
                  </a:lnTo>
                  <a:lnTo>
                    <a:pt x="591184" y="892492"/>
                  </a:lnTo>
                  <a:lnTo>
                    <a:pt x="583564" y="889635"/>
                  </a:lnTo>
                  <a:lnTo>
                    <a:pt x="576579" y="886142"/>
                  </a:lnTo>
                  <a:lnTo>
                    <a:pt x="569912" y="882015"/>
                  </a:lnTo>
                  <a:lnTo>
                    <a:pt x="563562" y="877887"/>
                  </a:lnTo>
                  <a:lnTo>
                    <a:pt x="557529" y="873125"/>
                  </a:lnTo>
                  <a:lnTo>
                    <a:pt x="552132" y="868362"/>
                  </a:lnTo>
                  <a:lnTo>
                    <a:pt x="547052" y="863282"/>
                  </a:lnTo>
                  <a:lnTo>
                    <a:pt x="542607" y="858202"/>
                  </a:lnTo>
                  <a:lnTo>
                    <a:pt x="538479" y="852487"/>
                  </a:lnTo>
                  <a:lnTo>
                    <a:pt x="534352" y="847090"/>
                  </a:lnTo>
                  <a:lnTo>
                    <a:pt x="531177" y="841375"/>
                  </a:lnTo>
                  <a:lnTo>
                    <a:pt x="527684" y="835660"/>
                  </a:lnTo>
                  <a:lnTo>
                    <a:pt x="525144" y="829944"/>
                  </a:lnTo>
                  <a:lnTo>
                    <a:pt x="522287" y="824229"/>
                  </a:lnTo>
                  <a:lnTo>
                    <a:pt x="520064" y="819149"/>
                  </a:lnTo>
                  <a:lnTo>
                    <a:pt x="516254" y="808672"/>
                  </a:lnTo>
                  <a:lnTo>
                    <a:pt x="513714" y="799782"/>
                  </a:lnTo>
                  <a:lnTo>
                    <a:pt x="511809" y="791527"/>
                  </a:lnTo>
                  <a:lnTo>
                    <a:pt x="510222" y="785494"/>
                  </a:lnTo>
                  <a:lnTo>
                    <a:pt x="509587" y="780414"/>
                  </a:lnTo>
                  <a:lnTo>
                    <a:pt x="515302" y="783589"/>
                  </a:lnTo>
                  <a:lnTo>
                    <a:pt x="522287" y="787399"/>
                  </a:lnTo>
                  <a:lnTo>
                    <a:pt x="531812" y="791527"/>
                  </a:lnTo>
                  <a:lnTo>
                    <a:pt x="542924" y="796289"/>
                  </a:lnTo>
                  <a:lnTo>
                    <a:pt x="556577" y="801052"/>
                  </a:lnTo>
                  <a:lnTo>
                    <a:pt x="563879" y="803274"/>
                  </a:lnTo>
                  <a:lnTo>
                    <a:pt x="571499" y="805497"/>
                  </a:lnTo>
                  <a:lnTo>
                    <a:pt x="579437" y="807719"/>
                  </a:lnTo>
                  <a:lnTo>
                    <a:pt x="587692" y="809307"/>
                  </a:lnTo>
                  <a:lnTo>
                    <a:pt x="596899" y="810894"/>
                  </a:lnTo>
                  <a:lnTo>
                    <a:pt x="605789" y="811847"/>
                  </a:lnTo>
                  <a:lnTo>
                    <a:pt x="614997" y="813117"/>
                  </a:lnTo>
                  <a:lnTo>
                    <a:pt x="624522" y="813752"/>
                  </a:lnTo>
                  <a:lnTo>
                    <a:pt x="634365" y="813752"/>
                  </a:lnTo>
                  <a:lnTo>
                    <a:pt x="644207" y="813434"/>
                  </a:lnTo>
                  <a:lnTo>
                    <a:pt x="654367" y="812482"/>
                  </a:lnTo>
                  <a:lnTo>
                    <a:pt x="664210" y="810894"/>
                  </a:lnTo>
                  <a:lnTo>
                    <a:pt x="674687" y="808989"/>
                  </a:lnTo>
                  <a:lnTo>
                    <a:pt x="684530" y="806132"/>
                  </a:lnTo>
                  <a:lnTo>
                    <a:pt x="695007" y="802639"/>
                  </a:lnTo>
                  <a:lnTo>
                    <a:pt x="705485" y="798194"/>
                  </a:lnTo>
                  <a:lnTo>
                    <a:pt x="715645" y="793432"/>
                  </a:lnTo>
                  <a:lnTo>
                    <a:pt x="725805" y="787717"/>
                  </a:lnTo>
                  <a:lnTo>
                    <a:pt x="731202" y="784224"/>
                  </a:lnTo>
                  <a:lnTo>
                    <a:pt x="735965" y="781049"/>
                  </a:lnTo>
                  <a:lnTo>
                    <a:pt x="741045" y="777239"/>
                  </a:lnTo>
                  <a:lnTo>
                    <a:pt x="746125" y="773112"/>
                  </a:lnTo>
                  <a:lnTo>
                    <a:pt x="745490" y="778192"/>
                  </a:lnTo>
                  <a:lnTo>
                    <a:pt x="744537" y="784224"/>
                  </a:lnTo>
                  <a:lnTo>
                    <a:pt x="743267" y="792162"/>
                  </a:lnTo>
                  <a:lnTo>
                    <a:pt x="740727" y="801369"/>
                  </a:lnTo>
                  <a:lnTo>
                    <a:pt x="737870" y="811529"/>
                  </a:lnTo>
                  <a:lnTo>
                    <a:pt x="733742" y="822642"/>
                  </a:lnTo>
                  <a:lnTo>
                    <a:pt x="731520" y="828357"/>
                  </a:lnTo>
                  <a:lnTo>
                    <a:pt x="728980" y="834389"/>
                  </a:lnTo>
                  <a:lnTo>
                    <a:pt x="726122" y="840105"/>
                  </a:lnTo>
                  <a:lnTo>
                    <a:pt x="722630" y="845820"/>
                  </a:lnTo>
                  <a:lnTo>
                    <a:pt x="719455" y="851535"/>
                  </a:lnTo>
                  <a:lnTo>
                    <a:pt x="715327" y="856932"/>
                  </a:lnTo>
                  <a:lnTo>
                    <a:pt x="711200" y="862330"/>
                  </a:lnTo>
                  <a:lnTo>
                    <a:pt x="706755" y="867410"/>
                  </a:lnTo>
                  <a:lnTo>
                    <a:pt x="701675" y="872490"/>
                  </a:lnTo>
                  <a:lnTo>
                    <a:pt x="696277" y="877252"/>
                  </a:lnTo>
                  <a:lnTo>
                    <a:pt x="690245" y="881380"/>
                  </a:lnTo>
                  <a:lnTo>
                    <a:pt x="684212" y="885507"/>
                  </a:lnTo>
                  <a:lnTo>
                    <a:pt x="677545" y="888682"/>
                  </a:lnTo>
                  <a:lnTo>
                    <a:pt x="670560" y="891857"/>
                  </a:lnTo>
                  <a:lnTo>
                    <a:pt x="665453" y="893560"/>
                  </a:lnTo>
                  <a:lnTo>
                    <a:pt x="689003" y="1042327"/>
                  </a:lnTo>
                  <a:lnTo>
                    <a:pt x="869161" y="687669"/>
                  </a:lnTo>
                  <a:lnTo>
                    <a:pt x="870268" y="686119"/>
                  </a:lnTo>
                  <a:lnTo>
                    <a:pt x="882968" y="693106"/>
                  </a:lnTo>
                  <a:lnTo>
                    <a:pt x="895033" y="700094"/>
                  </a:lnTo>
                  <a:lnTo>
                    <a:pt x="907098" y="707399"/>
                  </a:lnTo>
                  <a:lnTo>
                    <a:pt x="919163" y="715339"/>
                  </a:lnTo>
                  <a:lnTo>
                    <a:pt x="930593" y="723597"/>
                  </a:lnTo>
                  <a:lnTo>
                    <a:pt x="942023" y="732173"/>
                  </a:lnTo>
                  <a:lnTo>
                    <a:pt x="953136" y="740748"/>
                  </a:lnTo>
                  <a:lnTo>
                    <a:pt x="964248" y="750277"/>
                  </a:lnTo>
                  <a:lnTo>
                    <a:pt x="975361" y="759488"/>
                  </a:lnTo>
                  <a:lnTo>
                    <a:pt x="985838" y="769651"/>
                  </a:lnTo>
                  <a:lnTo>
                    <a:pt x="996316" y="779497"/>
                  </a:lnTo>
                  <a:lnTo>
                    <a:pt x="1006158" y="789978"/>
                  </a:lnTo>
                  <a:lnTo>
                    <a:pt x="1016318" y="800777"/>
                  </a:lnTo>
                  <a:lnTo>
                    <a:pt x="1026161" y="811576"/>
                  </a:lnTo>
                  <a:lnTo>
                    <a:pt x="1036003" y="823010"/>
                  </a:lnTo>
                  <a:lnTo>
                    <a:pt x="1045211" y="834444"/>
                  </a:lnTo>
                  <a:lnTo>
                    <a:pt x="1054736" y="846196"/>
                  </a:lnTo>
                  <a:lnTo>
                    <a:pt x="1063626" y="858583"/>
                  </a:lnTo>
                  <a:lnTo>
                    <a:pt x="1072516" y="870335"/>
                  </a:lnTo>
                  <a:lnTo>
                    <a:pt x="1081088" y="883039"/>
                  </a:lnTo>
                  <a:lnTo>
                    <a:pt x="1089343" y="895744"/>
                  </a:lnTo>
                  <a:lnTo>
                    <a:pt x="1097916" y="908766"/>
                  </a:lnTo>
                  <a:lnTo>
                    <a:pt x="1105853" y="922105"/>
                  </a:lnTo>
                  <a:lnTo>
                    <a:pt x="1113791" y="935763"/>
                  </a:lnTo>
                  <a:lnTo>
                    <a:pt x="1116310" y="940278"/>
                  </a:lnTo>
                  <a:lnTo>
                    <a:pt x="1109662" y="941335"/>
                  </a:lnTo>
                  <a:lnTo>
                    <a:pt x="1096327" y="944190"/>
                  </a:lnTo>
                  <a:lnTo>
                    <a:pt x="1082992" y="947046"/>
                  </a:lnTo>
                  <a:lnTo>
                    <a:pt x="1069657" y="950854"/>
                  </a:lnTo>
                  <a:lnTo>
                    <a:pt x="1056640" y="954979"/>
                  </a:lnTo>
                  <a:lnTo>
                    <a:pt x="1043622" y="959421"/>
                  </a:lnTo>
                  <a:lnTo>
                    <a:pt x="1030922" y="964498"/>
                  </a:lnTo>
                  <a:lnTo>
                    <a:pt x="1018540" y="969893"/>
                  </a:lnTo>
                  <a:lnTo>
                    <a:pt x="1006157" y="975604"/>
                  </a:lnTo>
                  <a:lnTo>
                    <a:pt x="994092" y="981951"/>
                  </a:lnTo>
                  <a:lnTo>
                    <a:pt x="982980" y="988932"/>
                  </a:lnTo>
                  <a:lnTo>
                    <a:pt x="971550" y="996230"/>
                  </a:lnTo>
                  <a:lnTo>
                    <a:pt x="960437" y="1003845"/>
                  </a:lnTo>
                  <a:lnTo>
                    <a:pt x="949960" y="1011778"/>
                  </a:lnTo>
                  <a:lnTo>
                    <a:pt x="939482" y="1020663"/>
                  </a:lnTo>
                  <a:lnTo>
                    <a:pt x="929640" y="1029547"/>
                  </a:lnTo>
                  <a:lnTo>
                    <a:pt x="920432" y="1039067"/>
                  </a:lnTo>
                  <a:lnTo>
                    <a:pt x="911542" y="1048904"/>
                  </a:lnTo>
                  <a:lnTo>
                    <a:pt x="902970" y="1059375"/>
                  </a:lnTo>
                  <a:lnTo>
                    <a:pt x="895032" y="1070163"/>
                  </a:lnTo>
                  <a:lnTo>
                    <a:pt x="887412" y="1081587"/>
                  </a:lnTo>
                  <a:lnTo>
                    <a:pt x="880745" y="1093327"/>
                  </a:lnTo>
                  <a:lnTo>
                    <a:pt x="874395" y="1105385"/>
                  </a:lnTo>
                  <a:lnTo>
                    <a:pt x="868362" y="1118078"/>
                  </a:lnTo>
                  <a:lnTo>
                    <a:pt x="863282" y="1131087"/>
                  </a:lnTo>
                  <a:lnTo>
                    <a:pt x="858520" y="1144732"/>
                  </a:lnTo>
                  <a:lnTo>
                    <a:pt x="854710" y="1158376"/>
                  </a:lnTo>
                  <a:lnTo>
                    <a:pt x="851535" y="1172655"/>
                  </a:lnTo>
                  <a:lnTo>
                    <a:pt x="848995" y="1187886"/>
                  </a:lnTo>
                  <a:lnTo>
                    <a:pt x="847090" y="1202800"/>
                  </a:lnTo>
                  <a:lnTo>
                    <a:pt x="845820" y="1218348"/>
                  </a:lnTo>
                  <a:lnTo>
                    <a:pt x="845502" y="1234531"/>
                  </a:lnTo>
                  <a:lnTo>
                    <a:pt x="845502" y="1245320"/>
                  </a:lnTo>
                  <a:lnTo>
                    <a:pt x="846137" y="1255474"/>
                  </a:lnTo>
                  <a:lnTo>
                    <a:pt x="847090" y="1265310"/>
                  </a:lnTo>
                  <a:lnTo>
                    <a:pt x="848360" y="1274830"/>
                  </a:lnTo>
                  <a:lnTo>
                    <a:pt x="849630" y="1284349"/>
                  </a:lnTo>
                  <a:lnTo>
                    <a:pt x="851535" y="1293234"/>
                  </a:lnTo>
                  <a:lnTo>
                    <a:pt x="853757" y="1301801"/>
                  </a:lnTo>
                  <a:lnTo>
                    <a:pt x="855980" y="1310686"/>
                  </a:lnTo>
                  <a:lnTo>
                    <a:pt x="858520" y="1318619"/>
                  </a:lnTo>
                  <a:lnTo>
                    <a:pt x="861695" y="1326552"/>
                  </a:lnTo>
                  <a:lnTo>
                    <a:pt x="864552" y="1334167"/>
                  </a:lnTo>
                  <a:lnTo>
                    <a:pt x="868362" y="1341783"/>
                  </a:lnTo>
                  <a:lnTo>
                    <a:pt x="871537" y="1348764"/>
                  </a:lnTo>
                  <a:lnTo>
                    <a:pt x="875665" y="1355744"/>
                  </a:lnTo>
                  <a:lnTo>
                    <a:pt x="879792" y="1362408"/>
                  </a:lnTo>
                  <a:lnTo>
                    <a:pt x="883920" y="1368754"/>
                  </a:lnTo>
                  <a:lnTo>
                    <a:pt x="888682" y="1375100"/>
                  </a:lnTo>
                  <a:lnTo>
                    <a:pt x="893445" y="1381129"/>
                  </a:lnTo>
                  <a:lnTo>
                    <a:pt x="898207" y="1386841"/>
                  </a:lnTo>
                  <a:lnTo>
                    <a:pt x="902970" y="1391918"/>
                  </a:lnTo>
                  <a:lnTo>
                    <a:pt x="908367" y="1397312"/>
                  </a:lnTo>
                  <a:lnTo>
                    <a:pt x="913765" y="1402707"/>
                  </a:lnTo>
                  <a:lnTo>
                    <a:pt x="919162" y="1407784"/>
                  </a:lnTo>
                  <a:lnTo>
                    <a:pt x="924877" y="1412543"/>
                  </a:lnTo>
                  <a:lnTo>
                    <a:pt x="930592" y="1416986"/>
                  </a:lnTo>
                  <a:lnTo>
                    <a:pt x="936307" y="1421428"/>
                  </a:lnTo>
                  <a:lnTo>
                    <a:pt x="948055" y="1429678"/>
                  </a:lnTo>
                  <a:lnTo>
                    <a:pt x="960437" y="1436976"/>
                  </a:lnTo>
                  <a:lnTo>
                    <a:pt x="973137" y="1444592"/>
                  </a:lnTo>
                  <a:lnTo>
                    <a:pt x="814387" y="1444592"/>
                  </a:lnTo>
                  <a:lnTo>
                    <a:pt x="816610" y="1504564"/>
                  </a:lnTo>
                  <a:lnTo>
                    <a:pt x="817245" y="1517891"/>
                  </a:lnTo>
                  <a:lnTo>
                    <a:pt x="818515" y="1531218"/>
                  </a:lnTo>
                  <a:lnTo>
                    <a:pt x="820102" y="1544545"/>
                  </a:lnTo>
                  <a:lnTo>
                    <a:pt x="822642" y="1557872"/>
                  </a:lnTo>
                  <a:lnTo>
                    <a:pt x="825182" y="1571199"/>
                  </a:lnTo>
                  <a:lnTo>
                    <a:pt x="826449" y="1576388"/>
                  </a:lnTo>
                  <a:lnTo>
                    <a:pt x="0" y="1576388"/>
                  </a:lnTo>
                  <a:lnTo>
                    <a:pt x="318" y="1541768"/>
                  </a:lnTo>
                  <a:lnTo>
                    <a:pt x="953" y="1506831"/>
                  </a:lnTo>
                  <a:lnTo>
                    <a:pt x="2223" y="1472211"/>
                  </a:lnTo>
                  <a:lnTo>
                    <a:pt x="4128" y="1437274"/>
                  </a:lnTo>
                  <a:lnTo>
                    <a:pt x="6668" y="1402972"/>
                  </a:lnTo>
                  <a:lnTo>
                    <a:pt x="9843" y="1368352"/>
                  </a:lnTo>
                  <a:lnTo>
                    <a:pt x="13335" y="1334049"/>
                  </a:lnTo>
                  <a:lnTo>
                    <a:pt x="17780" y="1300065"/>
                  </a:lnTo>
                  <a:lnTo>
                    <a:pt x="22860" y="1266398"/>
                  </a:lnTo>
                  <a:lnTo>
                    <a:pt x="28258" y="1233049"/>
                  </a:lnTo>
                  <a:lnTo>
                    <a:pt x="31750" y="1216215"/>
                  </a:lnTo>
                  <a:lnTo>
                    <a:pt x="35243" y="1200017"/>
                  </a:lnTo>
                  <a:lnTo>
                    <a:pt x="38418" y="1183501"/>
                  </a:lnTo>
                  <a:lnTo>
                    <a:pt x="42228" y="1166985"/>
                  </a:lnTo>
                  <a:lnTo>
                    <a:pt x="46038" y="1151104"/>
                  </a:lnTo>
                  <a:lnTo>
                    <a:pt x="50483" y="1135224"/>
                  </a:lnTo>
                  <a:lnTo>
                    <a:pt x="54928" y="1119026"/>
                  </a:lnTo>
                  <a:lnTo>
                    <a:pt x="59373" y="1103462"/>
                  </a:lnTo>
                  <a:lnTo>
                    <a:pt x="64135" y="1087899"/>
                  </a:lnTo>
                  <a:lnTo>
                    <a:pt x="69215" y="1072336"/>
                  </a:lnTo>
                  <a:lnTo>
                    <a:pt x="74613" y="1057091"/>
                  </a:lnTo>
                  <a:lnTo>
                    <a:pt x="79693" y="1042163"/>
                  </a:lnTo>
                  <a:lnTo>
                    <a:pt x="85408" y="1027235"/>
                  </a:lnTo>
                  <a:lnTo>
                    <a:pt x="91440" y="1012308"/>
                  </a:lnTo>
                  <a:lnTo>
                    <a:pt x="97473" y="997697"/>
                  </a:lnTo>
                  <a:lnTo>
                    <a:pt x="103823" y="983405"/>
                  </a:lnTo>
                  <a:lnTo>
                    <a:pt x="110490" y="969112"/>
                  </a:lnTo>
                  <a:lnTo>
                    <a:pt x="117475" y="955455"/>
                  </a:lnTo>
                  <a:lnTo>
                    <a:pt x="124460" y="941162"/>
                  </a:lnTo>
                  <a:lnTo>
                    <a:pt x="132398" y="927822"/>
                  </a:lnTo>
                  <a:lnTo>
                    <a:pt x="140018" y="914483"/>
                  </a:lnTo>
                  <a:lnTo>
                    <a:pt x="147638" y="901143"/>
                  </a:lnTo>
                  <a:lnTo>
                    <a:pt x="155893" y="888438"/>
                  </a:lnTo>
                  <a:lnTo>
                    <a:pt x="164465" y="875734"/>
                  </a:lnTo>
                  <a:lnTo>
                    <a:pt x="173038" y="863347"/>
                  </a:lnTo>
                  <a:lnTo>
                    <a:pt x="181928" y="851278"/>
                  </a:lnTo>
                  <a:lnTo>
                    <a:pt x="191453" y="839526"/>
                  </a:lnTo>
                  <a:lnTo>
                    <a:pt x="200978" y="827774"/>
                  </a:lnTo>
                  <a:lnTo>
                    <a:pt x="210820" y="816340"/>
                  </a:lnTo>
                  <a:lnTo>
                    <a:pt x="220663" y="805224"/>
                  </a:lnTo>
                  <a:lnTo>
                    <a:pt x="231458" y="794743"/>
                  </a:lnTo>
                  <a:lnTo>
                    <a:pt x="242253" y="783944"/>
                  </a:lnTo>
                  <a:lnTo>
                    <a:pt x="253048" y="773780"/>
                  </a:lnTo>
                  <a:lnTo>
                    <a:pt x="264478" y="763934"/>
                  </a:lnTo>
                  <a:lnTo>
                    <a:pt x="275908" y="754088"/>
                  </a:lnTo>
                  <a:lnTo>
                    <a:pt x="287973" y="744877"/>
                  </a:lnTo>
                  <a:lnTo>
                    <a:pt x="300355" y="736302"/>
                  </a:lnTo>
                  <a:lnTo>
                    <a:pt x="312738" y="727409"/>
                  </a:lnTo>
                  <a:lnTo>
                    <a:pt x="325755" y="719151"/>
                  </a:lnTo>
                  <a:lnTo>
                    <a:pt x="339090" y="711210"/>
                  </a:lnTo>
                  <a:lnTo>
                    <a:pt x="352425" y="703588"/>
                  </a:lnTo>
                  <a:lnTo>
                    <a:pt x="366395" y="695965"/>
                  </a:lnTo>
                  <a:lnTo>
                    <a:pt x="380365" y="689295"/>
                  </a:lnTo>
                  <a:lnTo>
                    <a:pt x="394970" y="682625"/>
                  </a:lnTo>
                  <a:close/>
                  <a:moveTo>
                    <a:pt x="634524" y="0"/>
                  </a:moveTo>
                  <a:lnTo>
                    <a:pt x="643726" y="635"/>
                  </a:lnTo>
                  <a:lnTo>
                    <a:pt x="653881" y="1270"/>
                  </a:lnTo>
                  <a:lnTo>
                    <a:pt x="664353" y="2857"/>
                  </a:lnTo>
                  <a:lnTo>
                    <a:pt x="675142" y="4445"/>
                  </a:lnTo>
                  <a:lnTo>
                    <a:pt x="686566" y="6350"/>
                  </a:lnTo>
                  <a:lnTo>
                    <a:pt x="697989" y="8890"/>
                  </a:lnTo>
                  <a:lnTo>
                    <a:pt x="709731" y="11430"/>
                  </a:lnTo>
                  <a:lnTo>
                    <a:pt x="721789" y="14605"/>
                  </a:lnTo>
                  <a:lnTo>
                    <a:pt x="733848" y="18415"/>
                  </a:lnTo>
                  <a:lnTo>
                    <a:pt x="746223" y="22542"/>
                  </a:lnTo>
                  <a:lnTo>
                    <a:pt x="758282" y="26987"/>
                  </a:lnTo>
                  <a:lnTo>
                    <a:pt x="770340" y="32385"/>
                  </a:lnTo>
                  <a:lnTo>
                    <a:pt x="782399" y="38100"/>
                  </a:lnTo>
                  <a:lnTo>
                    <a:pt x="793823" y="44450"/>
                  </a:lnTo>
                  <a:lnTo>
                    <a:pt x="805247" y="51117"/>
                  </a:lnTo>
                  <a:lnTo>
                    <a:pt x="816353" y="58737"/>
                  </a:lnTo>
                  <a:lnTo>
                    <a:pt x="826825" y="66992"/>
                  </a:lnTo>
                  <a:lnTo>
                    <a:pt x="831902" y="71120"/>
                  </a:lnTo>
                  <a:lnTo>
                    <a:pt x="836980" y="75565"/>
                  </a:lnTo>
                  <a:lnTo>
                    <a:pt x="842057" y="80327"/>
                  </a:lnTo>
                  <a:lnTo>
                    <a:pt x="846817" y="84772"/>
                  </a:lnTo>
                  <a:lnTo>
                    <a:pt x="851259" y="89852"/>
                  </a:lnTo>
                  <a:lnTo>
                    <a:pt x="856019" y="94932"/>
                  </a:lnTo>
                  <a:lnTo>
                    <a:pt x="860462" y="100330"/>
                  </a:lnTo>
                  <a:lnTo>
                    <a:pt x="864270" y="105727"/>
                  </a:lnTo>
                  <a:lnTo>
                    <a:pt x="868395" y="111125"/>
                  </a:lnTo>
                  <a:lnTo>
                    <a:pt x="871886" y="116840"/>
                  </a:lnTo>
                  <a:lnTo>
                    <a:pt x="875694" y="122872"/>
                  </a:lnTo>
                  <a:lnTo>
                    <a:pt x="879185" y="129222"/>
                  </a:lnTo>
                  <a:lnTo>
                    <a:pt x="882358" y="135572"/>
                  </a:lnTo>
                  <a:lnTo>
                    <a:pt x="885531" y="142240"/>
                  </a:lnTo>
                  <a:lnTo>
                    <a:pt x="888070" y="148907"/>
                  </a:lnTo>
                  <a:lnTo>
                    <a:pt x="890291" y="155892"/>
                  </a:lnTo>
                  <a:lnTo>
                    <a:pt x="892830" y="162877"/>
                  </a:lnTo>
                  <a:lnTo>
                    <a:pt x="894734" y="170497"/>
                  </a:lnTo>
                  <a:lnTo>
                    <a:pt x="896321" y="178117"/>
                  </a:lnTo>
                  <a:lnTo>
                    <a:pt x="898225" y="185737"/>
                  </a:lnTo>
                  <a:lnTo>
                    <a:pt x="899177" y="193675"/>
                  </a:lnTo>
                  <a:lnTo>
                    <a:pt x="900129" y="201930"/>
                  </a:lnTo>
                  <a:lnTo>
                    <a:pt x="900763" y="210185"/>
                  </a:lnTo>
                  <a:lnTo>
                    <a:pt x="901081" y="218757"/>
                  </a:lnTo>
                  <a:lnTo>
                    <a:pt x="901081" y="227647"/>
                  </a:lnTo>
                  <a:lnTo>
                    <a:pt x="901081" y="236537"/>
                  </a:lnTo>
                  <a:lnTo>
                    <a:pt x="900446" y="245745"/>
                  </a:lnTo>
                  <a:lnTo>
                    <a:pt x="899494" y="255587"/>
                  </a:lnTo>
                  <a:lnTo>
                    <a:pt x="898225" y="265112"/>
                  </a:lnTo>
                  <a:lnTo>
                    <a:pt x="896638" y="274955"/>
                  </a:lnTo>
                  <a:lnTo>
                    <a:pt x="898225" y="275272"/>
                  </a:lnTo>
                  <a:lnTo>
                    <a:pt x="901715" y="276542"/>
                  </a:lnTo>
                  <a:lnTo>
                    <a:pt x="903937" y="277812"/>
                  </a:lnTo>
                  <a:lnTo>
                    <a:pt x="906793" y="279400"/>
                  </a:lnTo>
                  <a:lnTo>
                    <a:pt x="909648" y="281305"/>
                  </a:lnTo>
                  <a:lnTo>
                    <a:pt x="912822" y="283845"/>
                  </a:lnTo>
                  <a:lnTo>
                    <a:pt x="915678" y="287020"/>
                  </a:lnTo>
                  <a:lnTo>
                    <a:pt x="918851" y="290830"/>
                  </a:lnTo>
                  <a:lnTo>
                    <a:pt x="921390" y="295275"/>
                  </a:lnTo>
                  <a:lnTo>
                    <a:pt x="923928" y="300672"/>
                  </a:lnTo>
                  <a:lnTo>
                    <a:pt x="925832" y="306705"/>
                  </a:lnTo>
                  <a:lnTo>
                    <a:pt x="927419" y="313690"/>
                  </a:lnTo>
                  <a:lnTo>
                    <a:pt x="928371" y="321310"/>
                  </a:lnTo>
                  <a:lnTo>
                    <a:pt x="928688" y="330200"/>
                  </a:lnTo>
                  <a:lnTo>
                    <a:pt x="928688" y="339407"/>
                  </a:lnTo>
                  <a:lnTo>
                    <a:pt x="928371" y="347662"/>
                  </a:lnTo>
                  <a:lnTo>
                    <a:pt x="927736" y="355282"/>
                  </a:lnTo>
                  <a:lnTo>
                    <a:pt x="927102" y="362902"/>
                  </a:lnTo>
                  <a:lnTo>
                    <a:pt x="926150" y="369570"/>
                  </a:lnTo>
                  <a:lnTo>
                    <a:pt x="925198" y="375920"/>
                  </a:lnTo>
                  <a:lnTo>
                    <a:pt x="923928" y="381317"/>
                  </a:lnTo>
                  <a:lnTo>
                    <a:pt x="922024" y="386715"/>
                  </a:lnTo>
                  <a:lnTo>
                    <a:pt x="920438" y="391477"/>
                  </a:lnTo>
                  <a:lnTo>
                    <a:pt x="918851" y="396240"/>
                  </a:lnTo>
                  <a:lnTo>
                    <a:pt x="916630" y="400367"/>
                  </a:lnTo>
                  <a:lnTo>
                    <a:pt x="914408" y="404177"/>
                  </a:lnTo>
                  <a:lnTo>
                    <a:pt x="912504" y="407987"/>
                  </a:lnTo>
                  <a:lnTo>
                    <a:pt x="909966" y="411480"/>
                  </a:lnTo>
                  <a:lnTo>
                    <a:pt x="905206" y="417830"/>
                  </a:lnTo>
                  <a:lnTo>
                    <a:pt x="902350" y="421005"/>
                  </a:lnTo>
                  <a:lnTo>
                    <a:pt x="899811" y="424180"/>
                  </a:lnTo>
                  <a:lnTo>
                    <a:pt x="896955" y="428307"/>
                  </a:lnTo>
                  <a:lnTo>
                    <a:pt x="894417" y="433070"/>
                  </a:lnTo>
                  <a:lnTo>
                    <a:pt x="891878" y="438785"/>
                  </a:lnTo>
                  <a:lnTo>
                    <a:pt x="889657" y="445452"/>
                  </a:lnTo>
                  <a:lnTo>
                    <a:pt x="887753" y="453390"/>
                  </a:lnTo>
                  <a:lnTo>
                    <a:pt x="886483" y="462597"/>
                  </a:lnTo>
                  <a:lnTo>
                    <a:pt x="884579" y="473075"/>
                  </a:lnTo>
                  <a:lnTo>
                    <a:pt x="882675" y="483552"/>
                  </a:lnTo>
                  <a:lnTo>
                    <a:pt x="880454" y="494665"/>
                  </a:lnTo>
                  <a:lnTo>
                    <a:pt x="877281" y="506095"/>
                  </a:lnTo>
                  <a:lnTo>
                    <a:pt x="873790" y="516890"/>
                  </a:lnTo>
                  <a:lnTo>
                    <a:pt x="869665" y="528320"/>
                  </a:lnTo>
                  <a:lnTo>
                    <a:pt x="864905" y="540067"/>
                  </a:lnTo>
                  <a:lnTo>
                    <a:pt x="860145" y="551497"/>
                  </a:lnTo>
                  <a:lnTo>
                    <a:pt x="854750" y="562927"/>
                  </a:lnTo>
                  <a:lnTo>
                    <a:pt x="848721" y="574040"/>
                  </a:lnTo>
                  <a:lnTo>
                    <a:pt x="842374" y="585470"/>
                  </a:lnTo>
                  <a:lnTo>
                    <a:pt x="835710" y="596900"/>
                  </a:lnTo>
                  <a:lnTo>
                    <a:pt x="828729" y="608012"/>
                  </a:lnTo>
                  <a:lnTo>
                    <a:pt x="821113" y="618490"/>
                  </a:lnTo>
                  <a:lnTo>
                    <a:pt x="812863" y="629285"/>
                  </a:lnTo>
                  <a:lnTo>
                    <a:pt x="804929" y="639127"/>
                  </a:lnTo>
                  <a:lnTo>
                    <a:pt x="796361" y="649287"/>
                  </a:lnTo>
                  <a:lnTo>
                    <a:pt x="787159" y="659130"/>
                  </a:lnTo>
                  <a:lnTo>
                    <a:pt x="777956" y="668020"/>
                  </a:lnTo>
                  <a:lnTo>
                    <a:pt x="768119" y="676592"/>
                  </a:lnTo>
                  <a:lnTo>
                    <a:pt x="758599" y="685165"/>
                  </a:lnTo>
                  <a:lnTo>
                    <a:pt x="748127" y="692785"/>
                  </a:lnTo>
                  <a:lnTo>
                    <a:pt x="737973" y="700087"/>
                  </a:lnTo>
                  <a:lnTo>
                    <a:pt x="727184" y="706755"/>
                  </a:lnTo>
                  <a:lnTo>
                    <a:pt x="716077" y="712470"/>
                  </a:lnTo>
                  <a:lnTo>
                    <a:pt x="705288" y="717867"/>
                  </a:lnTo>
                  <a:lnTo>
                    <a:pt x="693864" y="722312"/>
                  </a:lnTo>
                  <a:lnTo>
                    <a:pt x="682123" y="726122"/>
                  </a:lnTo>
                  <a:lnTo>
                    <a:pt x="676411" y="727710"/>
                  </a:lnTo>
                  <a:lnTo>
                    <a:pt x="670382" y="729297"/>
                  </a:lnTo>
                  <a:lnTo>
                    <a:pt x="664353" y="730567"/>
                  </a:lnTo>
                  <a:lnTo>
                    <a:pt x="658641" y="731520"/>
                  </a:lnTo>
                  <a:lnTo>
                    <a:pt x="652294" y="732472"/>
                  </a:lnTo>
                  <a:lnTo>
                    <a:pt x="646265" y="732790"/>
                  </a:lnTo>
                  <a:lnTo>
                    <a:pt x="640236" y="733107"/>
                  </a:lnTo>
                  <a:lnTo>
                    <a:pt x="634524" y="733425"/>
                  </a:lnTo>
                  <a:lnTo>
                    <a:pt x="628177" y="733107"/>
                  </a:lnTo>
                  <a:lnTo>
                    <a:pt x="622148" y="732790"/>
                  </a:lnTo>
                  <a:lnTo>
                    <a:pt x="616119" y="732472"/>
                  </a:lnTo>
                  <a:lnTo>
                    <a:pt x="610089" y="731520"/>
                  </a:lnTo>
                  <a:lnTo>
                    <a:pt x="604060" y="730567"/>
                  </a:lnTo>
                  <a:lnTo>
                    <a:pt x="598031" y="729297"/>
                  </a:lnTo>
                  <a:lnTo>
                    <a:pt x="592319" y="727710"/>
                  </a:lnTo>
                  <a:lnTo>
                    <a:pt x="586290" y="726122"/>
                  </a:lnTo>
                  <a:lnTo>
                    <a:pt x="574548" y="722312"/>
                  </a:lnTo>
                  <a:lnTo>
                    <a:pt x="563442" y="717867"/>
                  </a:lnTo>
                  <a:lnTo>
                    <a:pt x="552335" y="712470"/>
                  </a:lnTo>
                  <a:lnTo>
                    <a:pt x="541229" y="706755"/>
                  </a:lnTo>
                  <a:lnTo>
                    <a:pt x="530440" y="700087"/>
                  </a:lnTo>
                  <a:lnTo>
                    <a:pt x="520285" y="692785"/>
                  </a:lnTo>
                  <a:lnTo>
                    <a:pt x="510131" y="685165"/>
                  </a:lnTo>
                  <a:lnTo>
                    <a:pt x="500293" y="676592"/>
                  </a:lnTo>
                  <a:lnTo>
                    <a:pt x="490456" y="668020"/>
                  </a:lnTo>
                  <a:lnTo>
                    <a:pt x="481571" y="659130"/>
                  </a:lnTo>
                  <a:lnTo>
                    <a:pt x="472368" y="649287"/>
                  </a:lnTo>
                  <a:lnTo>
                    <a:pt x="463800" y="639127"/>
                  </a:lnTo>
                  <a:lnTo>
                    <a:pt x="455550" y="629285"/>
                  </a:lnTo>
                  <a:lnTo>
                    <a:pt x="447934" y="618490"/>
                  </a:lnTo>
                  <a:lnTo>
                    <a:pt x="440001" y="608012"/>
                  </a:lnTo>
                  <a:lnTo>
                    <a:pt x="433020" y="596900"/>
                  </a:lnTo>
                  <a:lnTo>
                    <a:pt x="426038" y="585470"/>
                  </a:lnTo>
                  <a:lnTo>
                    <a:pt x="419692" y="574040"/>
                  </a:lnTo>
                  <a:lnTo>
                    <a:pt x="413980" y="562927"/>
                  </a:lnTo>
                  <a:lnTo>
                    <a:pt x="408268" y="551497"/>
                  </a:lnTo>
                  <a:lnTo>
                    <a:pt x="403508" y="540067"/>
                  </a:lnTo>
                  <a:lnTo>
                    <a:pt x="399065" y="528320"/>
                  </a:lnTo>
                  <a:lnTo>
                    <a:pt x="394940" y="516890"/>
                  </a:lnTo>
                  <a:lnTo>
                    <a:pt x="391449" y="506095"/>
                  </a:lnTo>
                  <a:lnTo>
                    <a:pt x="388276" y="494665"/>
                  </a:lnTo>
                  <a:lnTo>
                    <a:pt x="385737" y="483552"/>
                  </a:lnTo>
                  <a:lnTo>
                    <a:pt x="383834" y="473075"/>
                  </a:lnTo>
                  <a:lnTo>
                    <a:pt x="382247" y="462597"/>
                  </a:lnTo>
                  <a:lnTo>
                    <a:pt x="380978" y="453390"/>
                  </a:lnTo>
                  <a:lnTo>
                    <a:pt x="379074" y="445452"/>
                  </a:lnTo>
                  <a:lnTo>
                    <a:pt x="376852" y="438785"/>
                  </a:lnTo>
                  <a:lnTo>
                    <a:pt x="374314" y="433070"/>
                  </a:lnTo>
                  <a:lnTo>
                    <a:pt x="371458" y="428307"/>
                  </a:lnTo>
                  <a:lnTo>
                    <a:pt x="368602" y="424180"/>
                  </a:lnTo>
                  <a:lnTo>
                    <a:pt x="366063" y="421005"/>
                  </a:lnTo>
                  <a:lnTo>
                    <a:pt x="363842" y="417830"/>
                  </a:lnTo>
                  <a:lnTo>
                    <a:pt x="358765" y="411480"/>
                  </a:lnTo>
                  <a:lnTo>
                    <a:pt x="356226" y="407987"/>
                  </a:lnTo>
                  <a:lnTo>
                    <a:pt x="354005" y="404177"/>
                  </a:lnTo>
                  <a:lnTo>
                    <a:pt x="352101" y="400367"/>
                  </a:lnTo>
                  <a:lnTo>
                    <a:pt x="349879" y="396240"/>
                  </a:lnTo>
                  <a:lnTo>
                    <a:pt x="347975" y="391477"/>
                  </a:lnTo>
                  <a:lnTo>
                    <a:pt x="346389" y="386715"/>
                  </a:lnTo>
                  <a:lnTo>
                    <a:pt x="345119" y="381317"/>
                  </a:lnTo>
                  <a:lnTo>
                    <a:pt x="343533" y="375920"/>
                  </a:lnTo>
                  <a:lnTo>
                    <a:pt x="342263" y="369570"/>
                  </a:lnTo>
                  <a:lnTo>
                    <a:pt x="341311" y="362902"/>
                  </a:lnTo>
                  <a:lnTo>
                    <a:pt x="340677" y="355282"/>
                  </a:lnTo>
                  <a:lnTo>
                    <a:pt x="340359" y="347662"/>
                  </a:lnTo>
                  <a:lnTo>
                    <a:pt x="339725" y="339407"/>
                  </a:lnTo>
                  <a:lnTo>
                    <a:pt x="339725" y="330200"/>
                  </a:lnTo>
                  <a:lnTo>
                    <a:pt x="340042" y="321310"/>
                  </a:lnTo>
                  <a:lnTo>
                    <a:pt x="340994" y="313690"/>
                  </a:lnTo>
                  <a:lnTo>
                    <a:pt x="342581" y="306705"/>
                  </a:lnTo>
                  <a:lnTo>
                    <a:pt x="344802" y="300672"/>
                  </a:lnTo>
                  <a:lnTo>
                    <a:pt x="347341" y="295275"/>
                  </a:lnTo>
                  <a:lnTo>
                    <a:pt x="349879" y="290830"/>
                  </a:lnTo>
                  <a:lnTo>
                    <a:pt x="352735" y="287020"/>
                  </a:lnTo>
                  <a:lnTo>
                    <a:pt x="355591" y="283845"/>
                  </a:lnTo>
                  <a:lnTo>
                    <a:pt x="358765" y="281305"/>
                  </a:lnTo>
                  <a:lnTo>
                    <a:pt x="361620" y="279400"/>
                  </a:lnTo>
                  <a:lnTo>
                    <a:pt x="364476" y="277812"/>
                  </a:lnTo>
                  <a:lnTo>
                    <a:pt x="367015" y="276542"/>
                  </a:lnTo>
                  <a:lnTo>
                    <a:pt x="370823" y="275272"/>
                  </a:lnTo>
                  <a:lnTo>
                    <a:pt x="372092" y="274955"/>
                  </a:lnTo>
                  <a:lnTo>
                    <a:pt x="370506" y="265112"/>
                  </a:lnTo>
                  <a:lnTo>
                    <a:pt x="368919" y="255587"/>
                  </a:lnTo>
                  <a:lnTo>
                    <a:pt x="368284" y="245745"/>
                  </a:lnTo>
                  <a:lnTo>
                    <a:pt x="367650" y="236537"/>
                  </a:lnTo>
                  <a:lnTo>
                    <a:pt x="367332" y="227647"/>
                  </a:lnTo>
                  <a:lnTo>
                    <a:pt x="367332" y="218757"/>
                  </a:lnTo>
                  <a:lnTo>
                    <a:pt x="367650" y="210185"/>
                  </a:lnTo>
                  <a:lnTo>
                    <a:pt x="368284" y="201930"/>
                  </a:lnTo>
                  <a:lnTo>
                    <a:pt x="369236" y="193675"/>
                  </a:lnTo>
                  <a:lnTo>
                    <a:pt x="370823" y="185737"/>
                  </a:lnTo>
                  <a:lnTo>
                    <a:pt x="372092" y="178117"/>
                  </a:lnTo>
                  <a:lnTo>
                    <a:pt x="373679" y="170497"/>
                  </a:lnTo>
                  <a:lnTo>
                    <a:pt x="375583" y="162877"/>
                  </a:lnTo>
                  <a:lnTo>
                    <a:pt x="378122" y="155892"/>
                  </a:lnTo>
                  <a:lnTo>
                    <a:pt x="380660" y="148907"/>
                  </a:lnTo>
                  <a:lnTo>
                    <a:pt x="383516" y="142240"/>
                  </a:lnTo>
                  <a:lnTo>
                    <a:pt x="386372" y="135572"/>
                  </a:lnTo>
                  <a:lnTo>
                    <a:pt x="389228" y="129222"/>
                  </a:lnTo>
                  <a:lnTo>
                    <a:pt x="392719" y="122872"/>
                  </a:lnTo>
                  <a:lnTo>
                    <a:pt x="396527" y="116840"/>
                  </a:lnTo>
                  <a:lnTo>
                    <a:pt x="400335" y="111125"/>
                  </a:lnTo>
                  <a:lnTo>
                    <a:pt x="404143" y="105727"/>
                  </a:lnTo>
                  <a:lnTo>
                    <a:pt x="408268" y="100330"/>
                  </a:lnTo>
                  <a:lnTo>
                    <a:pt x="412710" y="94932"/>
                  </a:lnTo>
                  <a:lnTo>
                    <a:pt x="417153" y="89852"/>
                  </a:lnTo>
                  <a:lnTo>
                    <a:pt x="421913" y="84772"/>
                  </a:lnTo>
                  <a:lnTo>
                    <a:pt x="426356" y="80327"/>
                  </a:lnTo>
                  <a:lnTo>
                    <a:pt x="431433" y="75565"/>
                  </a:lnTo>
                  <a:lnTo>
                    <a:pt x="436510" y="71120"/>
                  </a:lnTo>
                  <a:lnTo>
                    <a:pt x="441905" y="66992"/>
                  </a:lnTo>
                  <a:lnTo>
                    <a:pt x="452377" y="58737"/>
                  </a:lnTo>
                  <a:lnTo>
                    <a:pt x="463483" y="51117"/>
                  </a:lnTo>
                  <a:lnTo>
                    <a:pt x="474907" y="44450"/>
                  </a:lnTo>
                  <a:lnTo>
                    <a:pt x="486648" y="38100"/>
                  </a:lnTo>
                  <a:lnTo>
                    <a:pt x="498389" y="32385"/>
                  </a:lnTo>
                  <a:lnTo>
                    <a:pt x="510448" y="26987"/>
                  </a:lnTo>
                  <a:lnTo>
                    <a:pt x="522506" y="22542"/>
                  </a:lnTo>
                  <a:lnTo>
                    <a:pt x="534565" y="18415"/>
                  </a:lnTo>
                  <a:lnTo>
                    <a:pt x="546623" y="14605"/>
                  </a:lnTo>
                  <a:lnTo>
                    <a:pt x="558682" y="11430"/>
                  </a:lnTo>
                  <a:lnTo>
                    <a:pt x="570740" y="8890"/>
                  </a:lnTo>
                  <a:lnTo>
                    <a:pt x="581847" y="6350"/>
                  </a:lnTo>
                  <a:lnTo>
                    <a:pt x="593271" y="4445"/>
                  </a:lnTo>
                  <a:lnTo>
                    <a:pt x="604377" y="2857"/>
                  </a:lnTo>
                  <a:lnTo>
                    <a:pt x="614532" y="1270"/>
                  </a:lnTo>
                  <a:lnTo>
                    <a:pt x="624686" y="635"/>
                  </a:lnTo>
                  <a:lnTo>
                    <a:pt x="6345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30815" y="2119822"/>
            <a:ext cx="1083692" cy="1083692"/>
            <a:chOff x="4212431" y="1759744"/>
            <a:chExt cx="734616" cy="734616"/>
          </a:xfrm>
          <a:solidFill>
            <a:schemeClr val="accent4"/>
          </a:solidFill>
        </p:grpSpPr>
        <p:sp>
          <p:nvSpPr>
            <p:cNvPr id="7" name="MH_Other_2"/>
            <p:cNvSpPr/>
            <p:nvPr>
              <p:custDataLst>
                <p:tags r:id="rId2"/>
              </p:custDataLst>
            </p:nvPr>
          </p:nvSpPr>
          <p:spPr>
            <a:xfrm>
              <a:off x="4212431" y="1759744"/>
              <a:ext cx="734616" cy="734616"/>
            </a:xfrm>
            <a:prstGeom prst="donut">
              <a:avLst>
                <a:gd name="adj" fmla="val 114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15">
                <a:solidFill>
                  <a:schemeClr val="tx1"/>
                </a:solidFill>
              </a:endParaRPr>
            </a:p>
          </p:txBody>
        </p:sp>
        <p:sp>
          <p:nvSpPr>
            <p:cNvPr id="13" name="MH_Other_8"/>
            <p:cNvSpPr>
              <a:spLocks noChangeAspect="1"/>
            </p:cNvSpPr>
            <p:nvPr>
              <p:custDataLst>
                <p:tags r:id="rId3"/>
              </p:custDataLst>
            </p:nvPr>
          </p:nvSpPr>
          <p:spPr bwMode="auto">
            <a:xfrm>
              <a:off x="4407694" y="1958579"/>
              <a:ext cx="342900" cy="335756"/>
            </a:xfrm>
            <a:custGeom>
              <a:avLst/>
              <a:gdLst>
                <a:gd name="T0" fmla="*/ 1441147 w 3909"/>
                <a:gd name="T1" fmla="*/ 1741638 h 3818"/>
                <a:gd name="T2" fmla="*/ 1082357 w 3909"/>
                <a:gd name="T3" fmla="*/ 1382347 h 3818"/>
                <a:gd name="T4" fmla="*/ 1441147 w 3909"/>
                <a:gd name="T5" fmla="*/ 1023057 h 3818"/>
                <a:gd name="T6" fmla="*/ 1800397 w 3909"/>
                <a:gd name="T7" fmla="*/ 1382347 h 3818"/>
                <a:gd name="T8" fmla="*/ 1441147 w 3909"/>
                <a:gd name="T9" fmla="*/ 1741638 h 3818"/>
                <a:gd name="T10" fmla="*/ 1635971 w 3909"/>
                <a:gd name="T11" fmla="*/ 1502571 h 3818"/>
                <a:gd name="T12" fmla="*/ 1536947 w 3909"/>
                <a:gd name="T13" fmla="*/ 1421040 h 3818"/>
                <a:gd name="T14" fmla="*/ 1496416 w 3909"/>
                <a:gd name="T15" fmla="*/ 1411367 h 3818"/>
                <a:gd name="T16" fmla="*/ 1472005 w 3909"/>
                <a:gd name="T17" fmla="*/ 1206848 h 3818"/>
                <a:gd name="T18" fmla="*/ 1249086 w 3909"/>
                <a:gd name="T19" fmla="*/ 1216521 h 3818"/>
                <a:gd name="T20" fmla="*/ 1208094 w 3909"/>
                <a:gd name="T21" fmla="*/ 1329836 h 3818"/>
                <a:gd name="T22" fmla="*/ 1258758 w 3909"/>
                <a:gd name="T23" fmla="*/ 1439465 h 3818"/>
                <a:gd name="T24" fmla="*/ 1372521 w 3909"/>
                <a:gd name="T25" fmla="*/ 1480922 h 3818"/>
                <a:gd name="T26" fmla="*/ 1464636 w 3909"/>
                <a:gd name="T27" fmla="*/ 1445453 h 3818"/>
                <a:gd name="T28" fmla="*/ 1478453 w 3909"/>
                <a:gd name="T29" fmla="*/ 1485067 h 3818"/>
                <a:gd name="T30" fmla="*/ 1577478 w 3909"/>
                <a:gd name="T31" fmla="*/ 1566599 h 3818"/>
                <a:gd name="T32" fmla="*/ 1638734 w 3909"/>
                <a:gd name="T33" fmla="*/ 1563835 h 3818"/>
                <a:gd name="T34" fmla="*/ 1635971 w 3909"/>
                <a:gd name="T35" fmla="*/ 1502571 h 3818"/>
                <a:gd name="T36" fmla="*/ 1301592 w 3909"/>
                <a:gd name="T37" fmla="*/ 1392481 h 3818"/>
                <a:gd name="T38" fmla="*/ 1296065 w 3909"/>
                <a:gd name="T39" fmla="*/ 1259359 h 3818"/>
                <a:gd name="T40" fmla="*/ 1429172 w 3909"/>
                <a:gd name="T41" fmla="*/ 1253832 h 3818"/>
                <a:gd name="T42" fmla="*/ 1459570 w 3909"/>
                <a:gd name="T43" fmla="*/ 1319241 h 3818"/>
                <a:gd name="T44" fmla="*/ 1435159 w 3909"/>
                <a:gd name="T45" fmla="*/ 1386954 h 3818"/>
                <a:gd name="T46" fmla="*/ 1301592 w 3909"/>
                <a:gd name="T47" fmla="*/ 1392481 h 3818"/>
                <a:gd name="T48" fmla="*/ 723106 w 3909"/>
                <a:gd name="T49" fmla="*/ 1148808 h 3818"/>
                <a:gd name="T50" fmla="*/ 148766 w 3909"/>
                <a:gd name="T51" fmla="*/ 574404 h 3818"/>
                <a:gd name="T52" fmla="*/ 723106 w 3909"/>
                <a:gd name="T53" fmla="*/ 0 h 3818"/>
                <a:gd name="T54" fmla="*/ 1297446 w 3909"/>
                <a:gd name="T55" fmla="*/ 574404 h 3818"/>
                <a:gd name="T56" fmla="*/ 723106 w 3909"/>
                <a:gd name="T57" fmla="*/ 1148808 h 3818"/>
                <a:gd name="T58" fmla="*/ 628688 w 3909"/>
                <a:gd name="T59" fmla="*/ 156153 h 3818"/>
                <a:gd name="T60" fmla="*/ 282795 w 3909"/>
                <a:gd name="T61" fmla="*/ 574404 h 3818"/>
                <a:gd name="T62" fmla="*/ 723106 w 3909"/>
                <a:gd name="T63" fmla="*/ 1014765 h 3818"/>
                <a:gd name="T64" fmla="*/ 1163418 w 3909"/>
                <a:gd name="T65" fmla="*/ 574404 h 3818"/>
                <a:gd name="T66" fmla="*/ 628688 w 3909"/>
                <a:gd name="T67" fmla="*/ 156153 h 3818"/>
                <a:gd name="T68" fmla="*/ 366159 w 3909"/>
                <a:gd name="T69" fmla="*/ 1184737 h 3818"/>
                <a:gd name="T70" fmla="*/ 1019258 w 3909"/>
                <a:gd name="T71" fmla="*/ 1184737 h 3818"/>
                <a:gd name="T72" fmla="*/ 974121 w 3909"/>
                <a:gd name="T73" fmla="*/ 1383268 h 3818"/>
                <a:gd name="T74" fmla="*/ 1163879 w 3909"/>
                <a:gd name="T75" fmla="*/ 1758681 h 3818"/>
                <a:gd name="T76" fmla="*/ 0 w 3909"/>
                <a:gd name="T77" fmla="*/ 1758681 h 3818"/>
                <a:gd name="T78" fmla="*/ 184692 w 3909"/>
                <a:gd name="T79" fmla="*/ 1327993 h 3818"/>
                <a:gd name="T80" fmla="*/ 366159 w 3909"/>
                <a:gd name="T81" fmla="*/ 1184737 h 38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909" h="3818">
                  <a:moveTo>
                    <a:pt x="3129" y="3781"/>
                  </a:moveTo>
                  <a:cubicBezTo>
                    <a:pt x="2698" y="3781"/>
                    <a:pt x="2350" y="3432"/>
                    <a:pt x="2350" y="3001"/>
                  </a:cubicBezTo>
                  <a:cubicBezTo>
                    <a:pt x="2350" y="2571"/>
                    <a:pt x="2698" y="2221"/>
                    <a:pt x="3129" y="2221"/>
                  </a:cubicBezTo>
                  <a:cubicBezTo>
                    <a:pt x="3560" y="2221"/>
                    <a:pt x="3909" y="2571"/>
                    <a:pt x="3909" y="3001"/>
                  </a:cubicBezTo>
                  <a:cubicBezTo>
                    <a:pt x="3909" y="3432"/>
                    <a:pt x="3560" y="3781"/>
                    <a:pt x="3129" y="3781"/>
                  </a:cubicBezTo>
                  <a:close/>
                  <a:moveTo>
                    <a:pt x="3552" y="3262"/>
                  </a:moveTo>
                  <a:cubicBezTo>
                    <a:pt x="3337" y="3085"/>
                    <a:pt x="3337" y="3085"/>
                    <a:pt x="3337" y="3085"/>
                  </a:cubicBezTo>
                  <a:cubicBezTo>
                    <a:pt x="3312" y="3063"/>
                    <a:pt x="3279" y="3056"/>
                    <a:pt x="3249" y="3064"/>
                  </a:cubicBezTo>
                  <a:cubicBezTo>
                    <a:pt x="3342" y="2926"/>
                    <a:pt x="3323" y="2736"/>
                    <a:pt x="3196" y="2620"/>
                  </a:cubicBezTo>
                  <a:cubicBezTo>
                    <a:pt x="3057" y="2493"/>
                    <a:pt x="2840" y="2502"/>
                    <a:pt x="2712" y="2641"/>
                  </a:cubicBezTo>
                  <a:cubicBezTo>
                    <a:pt x="2650" y="2708"/>
                    <a:pt x="2619" y="2796"/>
                    <a:pt x="2623" y="2887"/>
                  </a:cubicBezTo>
                  <a:cubicBezTo>
                    <a:pt x="2627" y="2979"/>
                    <a:pt x="2666" y="3063"/>
                    <a:pt x="2733" y="3125"/>
                  </a:cubicBezTo>
                  <a:cubicBezTo>
                    <a:pt x="2801" y="3187"/>
                    <a:pt x="2888" y="3218"/>
                    <a:pt x="2980" y="3215"/>
                  </a:cubicBezTo>
                  <a:cubicBezTo>
                    <a:pt x="3054" y="3211"/>
                    <a:pt x="3124" y="3185"/>
                    <a:pt x="3180" y="3138"/>
                  </a:cubicBezTo>
                  <a:cubicBezTo>
                    <a:pt x="3175" y="3169"/>
                    <a:pt x="3185" y="3202"/>
                    <a:pt x="3210" y="3224"/>
                  </a:cubicBezTo>
                  <a:cubicBezTo>
                    <a:pt x="3425" y="3401"/>
                    <a:pt x="3425" y="3401"/>
                    <a:pt x="3425" y="3401"/>
                  </a:cubicBezTo>
                  <a:cubicBezTo>
                    <a:pt x="3463" y="3436"/>
                    <a:pt x="3523" y="3433"/>
                    <a:pt x="3558" y="3395"/>
                  </a:cubicBezTo>
                  <a:cubicBezTo>
                    <a:pt x="3593" y="3357"/>
                    <a:pt x="3591" y="3297"/>
                    <a:pt x="3552" y="3262"/>
                  </a:cubicBezTo>
                  <a:close/>
                  <a:moveTo>
                    <a:pt x="2826" y="3023"/>
                  </a:moveTo>
                  <a:cubicBezTo>
                    <a:pt x="2743" y="2947"/>
                    <a:pt x="2737" y="2817"/>
                    <a:pt x="2814" y="2734"/>
                  </a:cubicBezTo>
                  <a:cubicBezTo>
                    <a:pt x="2890" y="2651"/>
                    <a:pt x="3020" y="2645"/>
                    <a:pt x="3103" y="2722"/>
                  </a:cubicBezTo>
                  <a:cubicBezTo>
                    <a:pt x="3143" y="2759"/>
                    <a:pt x="3167" y="2809"/>
                    <a:pt x="3169" y="2864"/>
                  </a:cubicBezTo>
                  <a:cubicBezTo>
                    <a:pt x="3171" y="2918"/>
                    <a:pt x="3152" y="2971"/>
                    <a:pt x="3116" y="3011"/>
                  </a:cubicBezTo>
                  <a:cubicBezTo>
                    <a:pt x="3039" y="3094"/>
                    <a:pt x="2909" y="3100"/>
                    <a:pt x="2826" y="3023"/>
                  </a:cubicBezTo>
                  <a:close/>
                  <a:moveTo>
                    <a:pt x="1570" y="2494"/>
                  </a:moveTo>
                  <a:cubicBezTo>
                    <a:pt x="881" y="2494"/>
                    <a:pt x="323" y="1936"/>
                    <a:pt x="323" y="1247"/>
                  </a:cubicBezTo>
                  <a:cubicBezTo>
                    <a:pt x="323" y="558"/>
                    <a:pt x="881" y="0"/>
                    <a:pt x="1570" y="0"/>
                  </a:cubicBezTo>
                  <a:cubicBezTo>
                    <a:pt x="2259" y="0"/>
                    <a:pt x="2817" y="558"/>
                    <a:pt x="2817" y="1247"/>
                  </a:cubicBezTo>
                  <a:cubicBezTo>
                    <a:pt x="2817" y="1936"/>
                    <a:pt x="2259" y="2494"/>
                    <a:pt x="1570" y="2494"/>
                  </a:cubicBezTo>
                  <a:close/>
                  <a:moveTo>
                    <a:pt x="1365" y="339"/>
                  </a:moveTo>
                  <a:cubicBezTo>
                    <a:pt x="983" y="476"/>
                    <a:pt x="1451" y="962"/>
                    <a:pt x="614" y="1247"/>
                  </a:cubicBezTo>
                  <a:cubicBezTo>
                    <a:pt x="614" y="1775"/>
                    <a:pt x="1042" y="2203"/>
                    <a:pt x="1570" y="2203"/>
                  </a:cubicBezTo>
                  <a:cubicBezTo>
                    <a:pt x="2098" y="2203"/>
                    <a:pt x="2526" y="1775"/>
                    <a:pt x="2526" y="1247"/>
                  </a:cubicBezTo>
                  <a:cubicBezTo>
                    <a:pt x="2039" y="846"/>
                    <a:pt x="1221" y="1031"/>
                    <a:pt x="1365" y="339"/>
                  </a:cubicBezTo>
                  <a:close/>
                  <a:moveTo>
                    <a:pt x="795" y="2572"/>
                  </a:moveTo>
                  <a:cubicBezTo>
                    <a:pt x="2213" y="2572"/>
                    <a:pt x="2213" y="2572"/>
                    <a:pt x="2213" y="2572"/>
                  </a:cubicBezTo>
                  <a:cubicBezTo>
                    <a:pt x="2151" y="2703"/>
                    <a:pt x="2115" y="2849"/>
                    <a:pt x="2115" y="3003"/>
                  </a:cubicBezTo>
                  <a:cubicBezTo>
                    <a:pt x="2115" y="3338"/>
                    <a:pt x="2278" y="3633"/>
                    <a:pt x="2527" y="3818"/>
                  </a:cubicBezTo>
                  <a:cubicBezTo>
                    <a:pt x="0" y="3818"/>
                    <a:pt x="0" y="3818"/>
                    <a:pt x="0" y="3818"/>
                  </a:cubicBezTo>
                  <a:cubicBezTo>
                    <a:pt x="401" y="2883"/>
                    <a:pt x="401" y="2883"/>
                    <a:pt x="401" y="2883"/>
                  </a:cubicBezTo>
                  <a:cubicBezTo>
                    <a:pt x="401" y="2883"/>
                    <a:pt x="487" y="2572"/>
                    <a:pt x="795" y="25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557416" y="3465145"/>
            <a:ext cx="205961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求解脱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 压力大，希望能在紧张的状态中解脱出来。</a:t>
            </a:r>
          </a:p>
        </p:txBody>
      </p:sp>
      <p:sp>
        <p:nvSpPr>
          <p:cNvPr id="18" name="矩形 17"/>
          <p:cNvSpPr/>
          <p:nvPr/>
        </p:nvSpPr>
        <p:spPr>
          <a:xfrm>
            <a:off x="6132560" y="3465145"/>
            <a:ext cx="223837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求平衡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简单和复杂；成熟和新奇；在第一现实生活和第二现在生活之间的平衡。</a:t>
            </a:r>
          </a:p>
          <a:p>
            <a:endParaRPr lang="zh-CN" altLang="en-US" sz="1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99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99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99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99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99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5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2402175" y="2364669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4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4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“三分钟”的印象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7716" y="2554882"/>
            <a:ext cx="2892425" cy="1204317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外表衡量人的观念的多么的肤浅、愚蠢。但是社会上一切人每时每刻根据你的服饰、发型、手势、声调、语言来判断你。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4572000" y="1907367"/>
          <a:ext cx="4252685" cy="283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 animBg="1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仪容仪态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78679" y="2660328"/>
            <a:ext cx="12452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前不过眉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侧不过耳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后不过领</a:t>
            </a:r>
          </a:p>
        </p:txBody>
      </p:sp>
      <p:sp>
        <p:nvSpPr>
          <p:cNvPr id="5" name="矩形 4"/>
          <p:cNvSpPr/>
          <p:nvPr/>
        </p:nvSpPr>
        <p:spPr>
          <a:xfrm>
            <a:off x="1145123" y="2660328"/>
            <a:ext cx="1600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梳理整齐发型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不留怪异发型</a:t>
            </a: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不烫染个性发</a:t>
            </a:r>
          </a:p>
        </p:txBody>
      </p:sp>
      <p:sp>
        <p:nvSpPr>
          <p:cNvPr id="16" name="KSO_Shape"/>
          <p:cNvSpPr/>
          <p:nvPr/>
        </p:nvSpPr>
        <p:spPr bwMode="auto">
          <a:xfrm>
            <a:off x="6536139" y="2026502"/>
            <a:ext cx="530332" cy="562053"/>
          </a:xfrm>
          <a:custGeom>
            <a:avLst/>
            <a:gdLst>
              <a:gd name="T0" fmla="*/ 1136076 w 2149"/>
              <a:gd name="T1" fmla="*/ 388848 h 2278"/>
              <a:gd name="T2" fmla="*/ 1419699 w 2149"/>
              <a:gd name="T3" fmla="*/ 116970 h 2278"/>
              <a:gd name="T4" fmla="*/ 1262482 w 2149"/>
              <a:gd name="T5" fmla="*/ 102744 h 2278"/>
              <a:gd name="T6" fmla="*/ 1359656 w 2149"/>
              <a:gd name="T7" fmla="*/ 0 h 2278"/>
              <a:gd name="T8" fmla="*/ 1697793 w 2149"/>
              <a:gd name="T9" fmla="*/ 0 h 2278"/>
              <a:gd name="T10" fmla="*/ 1697793 w 2149"/>
              <a:gd name="T11" fmla="*/ 328782 h 2278"/>
              <a:gd name="T12" fmla="*/ 1590348 w 2149"/>
              <a:gd name="T13" fmla="*/ 429946 h 2278"/>
              <a:gd name="T14" fmla="*/ 1570597 w 2149"/>
              <a:gd name="T15" fmla="*/ 268716 h 2278"/>
              <a:gd name="T16" fmla="*/ 1320945 w 2149"/>
              <a:gd name="T17" fmla="*/ 539013 h 2278"/>
              <a:gd name="T18" fmla="*/ 1463942 w 2149"/>
              <a:gd name="T19" fmla="*/ 769792 h 2278"/>
              <a:gd name="T20" fmla="*/ 1515294 w 2149"/>
              <a:gd name="T21" fmla="*/ 1044831 h 2278"/>
              <a:gd name="T22" fmla="*/ 1293293 w 2149"/>
              <a:gd name="T23" fmla="*/ 1580682 h 2278"/>
              <a:gd name="T24" fmla="*/ 755277 w 2149"/>
              <a:gd name="T25" fmla="*/ 1800397 h 2278"/>
              <a:gd name="T26" fmla="*/ 219631 w 2149"/>
              <a:gd name="T27" fmla="*/ 1580682 h 2278"/>
              <a:gd name="T28" fmla="*/ 0 w 2149"/>
              <a:gd name="T29" fmla="*/ 1044831 h 2278"/>
              <a:gd name="T30" fmla="*/ 219631 w 2149"/>
              <a:gd name="T31" fmla="*/ 508980 h 2278"/>
              <a:gd name="T32" fmla="*/ 755277 w 2149"/>
              <a:gd name="T33" fmla="*/ 289265 h 2278"/>
              <a:gd name="T34" fmla="*/ 953577 w 2149"/>
              <a:gd name="T35" fmla="*/ 313765 h 2278"/>
              <a:gd name="T36" fmla="*/ 1136076 w 2149"/>
              <a:gd name="T37" fmla="*/ 388848 h 2278"/>
              <a:gd name="T38" fmla="*/ 1298033 w 2149"/>
              <a:gd name="T39" fmla="*/ 1050363 h 2278"/>
              <a:gd name="T40" fmla="*/ 1140026 w 2149"/>
              <a:gd name="T41" fmla="*/ 669419 h 2278"/>
              <a:gd name="T42" fmla="*/ 755277 w 2149"/>
              <a:gd name="T43" fmla="*/ 512931 h 2278"/>
              <a:gd name="T44" fmla="*/ 373688 w 2149"/>
              <a:gd name="T45" fmla="*/ 669419 h 2278"/>
              <a:gd name="T46" fmla="*/ 217261 w 2149"/>
              <a:gd name="T47" fmla="*/ 1050363 h 2278"/>
              <a:gd name="T48" fmla="*/ 373688 w 2149"/>
              <a:gd name="T49" fmla="*/ 1433679 h 2278"/>
              <a:gd name="T50" fmla="*/ 755277 w 2149"/>
              <a:gd name="T51" fmla="*/ 1593328 h 2278"/>
              <a:gd name="T52" fmla="*/ 1140816 w 2149"/>
              <a:gd name="T53" fmla="*/ 1434469 h 2278"/>
              <a:gd name="T54" fmla="*/ 1298033 w 2149"/>
              <a:gd name="T55" fmla="*/ 1050363 h 22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49" h="2278">
                <a:moveTo>
                  <a:pt x="1438" y="492"/>
                </a:moveTo>
                <a:cubicBezTo>
                  <a:pt x="1797" y="148"/>
                  <a:pt x="1797" y="148"/>
                  <a:pt x="1797" y="148"/>
                </a:cubicBezTo>
                <a:cubicBezTo>
                  <a:pt x="1598" y="130"/>
                  <a:pt x="1598" y="130"/>
                  <a:pt x="1598" y="130"/>
                </a:cubicBezTo>
                <a:cubicBezTo>
                  <a:pt x="1721" y="0"/>
                  <a:pt x="1721" y="0"/>
                  <a:pt x="1721" y="0"/>
                </a:cubicBezTo>
                <a:cubicBezTo>
                  <a:pt x="2149" y="0"/>
                  <a:pt x="2149" y="0"/>
                  <a:pt x="2149" y="0"/>
                </a:cubicBezTo>
                <a:cubicBezTo>
                  <a:pt x="2149" y="416"/>
                  <a:pt x="2149" y="416"/>
                  <a:pt x="2149" y="416"/>
                </a:cubicBezTo>
                <a:cubicBezTo>
                  <a:pt x="2013" y="544"/>
                  <a:pt x="2013" y="544"/>
                  <a:pt x="2013" y="544"/>
                </a:cubicBezTo>
                <a:cubicBezTo>
                  <a:pt x="1988" y="340"/>
                  <a:pt x="1988" y="340"/>
                  <a:pt x="1988" y="340"/>
                </a:cubicBezTo>
                <a:cubicBezTo>
                  <a:pt x="1672" y="682"/>
                  <a:pt x="1672" y="682"/>
                  <a:pt x="1672" y="682"/>
                </a:cubicBezTo>
                <a:cubicBezTo>
                  <a:pt x="1750" y="767"/>
                  <a:pt x="1810" y="865"/>
                  <a:pt x="1853" y="974"/>
                </a:cubicBezTo>
                <a:cubicBezTo>
                  <a:pt x="1896" y="1084"/>
                  <a:pt x="1918" y="1200"/>
                  <a:pt x="1918" y="1322"/>
                </a:cubicBezTo>
                <a:cubicBezTo>
                  <a:pt x="1918" y="1588"/>
                  <a:pt x="1824" y="1814"/>
                  <a:pt x="1637" y="2000"/>
                </a:cubicBezTo>
                <a:cubicBezTo>
                  <a:pt x="1449" y="2185"/>
                  <a:pt x="1222" y="2278"/>
                  <a:pt x="956" y="2278"/>
                </a:cubicBezTo>
                <a:cubicBezTo>
                  <a:pt x="689" y="2278"/>
                  <a:pt x="464" y="2185"/>
                  <a:pt x="278" y="2000"/>
                </a:cubicBezTo>
                <a:cubicBezTo>
                  <a:pt x="93" y="1814"/>
                  <a:pt x="0" y="1588"/>
                  <a:pt x="0" y="1322"/>
                </a:cubicBezTo>
                <a:cubicBezTo>
                  <a:pt x="0" y="1055"/>
                  <a:pt x="93" y="829"/>
                  <a:pt x="278" y="644"/>
                </a:cubicBezTo>
                <a:cubicBezTo>
                  <a:pt x="464" y="458"/>
                  <a:pt x="689" y="366"/>
                  <a:pt x="956" y="366"/>
                </a:cubicBezTo>
                <a:cubicBezTo>
                  <a:pt x="1044" y="366"/>
                  <a:pt x="1128" y="376"/>
                  <a:pt x="1207" y="397"/>
                </a:cubicBezTo>
                <a:cubicBezTo>
                  <a:pt x="1285" y="418"/>
                  <a:pt x="1362" y="450"/>
                  <a:pt x="1438" y="492"/>
                </a:cubicBezTo>
                <a:close/>
                <a:moveTo>
                  <a:pt x="1643" y="1329"/>
                </a:moveTo>
                <a:cubicBezTo>
                  <a:pt x="1643" y="1140"/>
                  <a:pt x="1577" y="979"/>
                  <a:pt x="1443" y="847"/>
                </a:cubicBezTo>
                <a:cubicBezTo>
                  <a:pt x="1310" y="715"/>
                  <a:pt x="1147" y="649"/>
                  <a:pt x="956" y="649"/>
                </a:cubicBezTo>
                <a:cubicBezTo>
                  <a:pt x="766" y="649"/>
                  <a:pt x="605" y="715"/>
                  <a:pt x="473" y="847"/>
                </a:cubicBezTo>
                <a:cubicBezTo>
                  <a:pt x="341" y="979"/>
                  <a:pt x="275" y="1140"/>
                  <a:pt x="275" y="1329"/>
                </a:cubicBezTo>
                <a:cubicBezTo>
                  <a:pt x="275" y="1518"/>
                  <a:pt x="341" y="1680"/>
                  <a:pt x="473" y="1814"/>
                </a:cubicBezTo>
                <a:cubicBezTo>
                  <a:pt x="605" y="1949"/>
                  <a:pt x="766" y="2016"/>
                  <a:pt x="956" y="2016"/>
                </a:cubicBezTo>
                <a:cubicBezTo>
                  <a:pt x="1149" y="2016"/>
                  <a:pt x="1311" y="1949"/>
                  <a:pt x="1444" y="1815"/>
                </a:cubicBezTo>
                <a:cubicBezTo>
                  <a:pt x="1577" y="1682"/>
                  <a:pt x="1643" y="1519"/>
                  <a:pt x="1643" y="132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KSO_Shape"/>
          <p:cNvSpPr/>
          <p:nvPr/>
        </p:nvSpPr>
        <p:spPr bwMode="auto">
          <a:xfrm>
            <a:off x="1669311" y="2000348"/>
            <a:ext cx="456167" cy="614363"/>
          </a:xfrm>
          <a:custGeom>
            <a:avLst/>
            <a:gdLst>
              <a:gd name="T0" fmla="*/ 761361 w 1846"/>
              <a:gd name="T1" fmla="*/ 1646740 h 2484"/>
              <a:gd name="T2" fmla="*/ 761361 w 1846"/>
              <a:gd name="T3" fmla="*/ 1800397 h 2484"/>
              <a:gd name="T4" fmla="*/ 589674 w 1846"/>
              <a:gd name="T5" fmla="*/ 1800397 h 2484"/>
              <a:gd name="T6" fmla="*/ 589674 w 1846"/>
              <a:gd name="T7" fmla="*/ 1646740 h 2484"/>
              <a:gd name="T8" fmla="*/ 431752 w 1846"/>
              <a:gd name="T9" fmla="*/ 1646740 h 2484"/>
              <a:gd name="T10" fmla="*/ 431752 w 1846"/>
              <a:gd name="T11" fmla="*/ 1470614 h 2484"/>
              <a:gd name="T12" fmla="*/ 589674 w 1846"/>
              <a:gd name="T13" fmla="*/ 1470614 h 2484"/>
              <a:gd name="T14" fmla="*/ 589674 w 1846"/>
              <a:gd name="T15" fmla="*/ 1340875 h 2484"/>
              <a:gd name="T16" fmla="*/ 168789 w 1846"/>
              <a:gd name="T17" fmla="*/ 1122711 h 2484"/>
              <a:gd name="T18" fmla="*/ 0 w 1846"/>
              <a:gd name="T19" fmla="*/ 674786 h 2484"/>
              <a:gd name="T20" fmla="*/ 194868 w 1846"/>
              <a:gd name="T21" fmla="*/ 197870 h 2484"/>
              <a:gd name="T22" fmla="*/ 668636 w 1846"/>
              <a:gd name="T23" fmla="*/ 0 h 2484"/>
              <a:gd name="T24" fmla="*/ 1142403 w 1846"/>
              <a:gd name="T25" fmla="*/ 197870 h 2484"/>
              <a:gd name="T26" fmla="*/ 1337271 w 1846"/>
              <a:gd name="T27" fmla="*/ 674786 h 2484"/>
              <a:gd name="T28" fmla="*/ 1173553 w 1846"/>
              <a:gd name="T29" fmla="*/ 1116913 h 2484"/>
              <a:gd name="T30" fmla="*/ 761361 w 1846"/>
              <a:gd name="T31" fmla="*/ 1339426 h 2484"/>
              <a:gd name="T32" fmla="*/ 761361 w 1846"/>
              <a:gd name="T33" fmla="*/ 1470614 h 2484"/>
              <a:gd name="T34" fmla="*/ 924354 w 1846"/>
              <a:gd name="T35" fmla="*/ 1470614 h 2484"/>
              <a:gd name="T36" fmla="*/ 924354 w 1846"/>
              <a:gd name="T37" fmla="*/ 1646740 h 2484"/>
              <a:gd name="T38" fmla="*/ 761361 w 1846"/>
              <a:gd name="T39" fmla="*/ 1646740 h 2484"/>
              <a:gd name="T40" fmla="*/ 1147474 w 1846"/>
              <a:gd name="T41" fmla="*/ 674062 h 2484"/>
              <a:gd name="T42" fmla="*/ 1008386 w 1846"/>
              <a:gd name="T43" fmla="*/ 333407 h 2484"/>
              <a:gd name="T44" fmla="*/ 668636 w 1846"/>
              <a:gd name="T45" fmla="*/ 194971 h 2484"/>
              <a:gd name="T46" fmla="*/ 332507 w 1846"/>
              <a:gd name="T47" fmla="*/ 334132 h 2484"/>
              <a:gd name="T48" fmla="*/ 194868 w 1846"/>
              <a:gd name="T49" fmla="*/ 674062 h 2484"/>
              <a:gd name="T50" fmla="*/ 332507 w 1846"/>
              <a:gd name="T51" fmla="*/ 1010368 h 2484"/>
              <a:gd name="T52" fmla="*/ 668636 w 1846"/>
              <a:gd name="T53" fmla="*/ 1148079 h 2484"/>
              <a:gd name="T54" fmla="*/ 1007662 w 1846"/>
              <a:gd name="T55" fmla="*/ 1010368 h 2484"/>
              <a:gd name="T56" fmla="*/ 1147474 w 1846"/>
              <a:gd name="T57" fmla="*/ 674062 h 248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846" h="2484">
                <a:moveTo>
                  <a:pt x="1051" y="2272"/>
                </a:moveTo>
                <a:cubicBezTo>
                  <a:pt x="1051" y="2484"/>
                  <a:pt x="1051" y="2484"/>
                  <a:pt x="1051" y="2484"/>
                </a:cubicBezTo>
                <a:cubicBezTo>
                  <a:pt x="814" y="2484"/>
                  <a:pt x="814" y="2484"/>
                  <a:pt x="814" y="2484"/>
                </a:cubicBezTo>
                <a:cubicBezTo>
                  <a:pt x="814" y="2272"/>
                  <a:pt x="814" y="2272"/>
                  <a:pt x="814" y="2272"/>
                </a:cubicBezTo>
                <a:cubicBezTo>
                  <a:pt x="596" y="2272"/>
                  <a:pt x="596" y="2272"/>
                  <a:pt x="596" y="2272"/>
                </a:cubicBezTo>
                <a:cubicBezTo>
                  <a:pt x="596" y="2029"/>
                  <a:pt x="596" y="2029"/>
                  <a:pt x="596" y="2029"/>
                </a:cubicBezTo>
                <a:cubicBezTo>
                  <a:pt x="814" y="2029"/>
                  <a:pt x="814" y="2029"/>
                  <a:pt x="814" y="2029"/>
                </a:cubicBezTo>
                <a:cubicBezTo>
                  <a:pt x="814" y="1850"/>
                  <a:pt x="814" y="1850"/>
                  <a:pt x="814" y="1850"/>
                </a:cubicBezTo>
                <a:cubicBezTo>
                  <a:pt x="582" y="1823"/>
                  <a:pt x="389" y="1722"/>
                  <a:pt x="233" y="1549"/>
                </a:cubicBezTo>
                <a:cubicBezTo>
                  <a:pt x="78" y="1375"/>
                  <a:pt x="0" y="1169"/>
                  <a:pt x="0" y="931"/>
                </a:cubicBezTo>
                <a:cubicBezTo>
                  <a:pt x="0" y="674"/>
                  <a:pt x="90" y="455"/>
                  <a:pt x="269" y="273"/>
                </a:cubicBezTo>
                <a:cubicBezTo>
                  <a:pt x="449" y="91"/>
                  <a:pt x="667" y="0"/>
                  <a:pt x="923" y="0"/>
                </a:cubicBezTo>
                <a:cubicBezTo>
                  <a:pt x="1180" y="0"/>
                  <a:pt x="1397" y="91"/>
                  <a:pt x="1577" y="273"/>
                </a:cubicBezTo>
                <a:cubicBezTo>
                  <a:pt x="1757" y="455"/>
                  <a:pt x="1846" y="674"/>
                  <a:pt x="1846" y="931"/>
                </a:cubicBezTo>
                <a:cubicBezTo>
                  <a:pt x="1846" y="1166"/>
                  <a:pt x="1771" y="1369"/>
                  <a:pt x="1620" y="1541"/>
                </a:cubicBezTo>
                <a:cubicBezTo>
                  <a:pt x="1470" y="1713"/>
                  <a:pt x="1280" y="1816"/>
                  <a:pt x="1051" y="1848"/>
                </a:cubicBezTo>
                <a:cubicBezTo>
                  <a:pt x="1051" y="2029"/>
                  <a:pt x="1051" y="2029"/>
                  <a:pt x="1051" y="2029"/>
                </a:cubicBezTo>
                <a:cubicBezTo>
                  <a:pt x="1276" y="2029"/>
                  <a:pt x="1276" y="2029"/>
                  <a:pt x="1276" y="2029"/>
                </a:cubicBezTo>
                <a:cubicBezTo>
                  <a:pt x="1276" y="2272"/>
                  <a:pt x="1276" y="2272"/>
                  <a:pt x="1276" y="2272"/>
                </a:cubicBezTo>
                <a:lnTo>
                  <a:pt x="1051" y="2272"/>
                </a:lnTo>
                <a:close/>
                <a:moveTo>
                  <a:pt x="1584" y="930"/>
                </a:moveTo>
                <a:cubicBezTo>
                  <a:pt x="1584" y="744"/>
                  <a:pt x="1520" y="587"/>
                  <a:pt x="1392" y="460"/>
                </a:cubicBezTo>
                <a:cubicBezTo>
                  <a:pt x="1263" y="333"/>
                  <a:pt x="1107" y="269"/>
                  <a:pt x="923" y="269"/>
                </a:cubicBezTo>
                <a:cubicBezTo>
                  <a:pt x="740" y="269"/>
                  <a:pt x="585" y="333"/>
                  <a:pt x="459" y="461"/>
                </a:cubicBezTo>
                <a:cubicBezTo>
                  <a:pt x="332" y="588"/>
                  <a:pt x="269" y="745"/>
                  <a:pt x="269" y="930"/>
                </a:cubicBezTo>
                <a:cubicBezTo>
                  <a:pt x="269" y="1113"/>
                  <a:pt x="332" y="1267"/>
                  <a:pt x="459" y="1394"/>
                </a:cubicBezTo>
                <a:cubicBezTo>
                  <a:pt x="585" y="1521"/>
                  <a:pt x="740" y="1584"/>
                  <a:pt x="923" y="1584"/>
                </a:cubicBezTo>
                <a:cubicBezTo>
                  <a:pt x="1106" y="1584"/>
                  <a:pt x="1262" y="1521"/>
                  <a:pt x="1391" y="1394"/>
                </a:cubicBezTo>
                <a:cubicBezTo>
                  <a:pt x="1520" y="1267"/>
                  <a:pt x="1584" y="1113"/>
                  <a:pt x="1584" y="9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表情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8774" y="1714635"/>
            <a:ext cx="5191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基本要求：</a:t>
            </a:r>
            <a:r>
              <a:rPr lang="zh-CN" altLang="en-US" sz="1800" dirty="0">
                <a:solidFill>
                  <a:schemeClr val="accent6"/>
                </a:solidFill>
              </a:rPr>
              <a:t>自然、友好、尊敬、无倦意、无醉态</a:t>
            </a:r>
          </a:p>
        </p:txBody>
      </p:sp>
      <p:sp>
        <p:nvSpPr>
          <p:cNvPr id="5" name="矩形 4"/>
          <p:cNvSpPr/>
          <p:nvPr/>
        </p:nvSpPr>
        <p:spPr>
          <a:xfrm>
            <a:off x="371475" y="2227760"/>
            <a:ext cx="4572000" cy="15234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4">
                    <a:lumMod val="75000"/>
                  </a:schemeClr>
                </a:solidFill>
              </a:rPr>
              <a:t>1.眼神：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注视对方的双眼，但是时间一般以3~6秒。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注视对方的面部，最好是眼鼻三角区。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注视对方的全身，多半适用于站立服务。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注视对方的局部，如接递物品时，应注视对方的手部。</a:t>
            </a:r>
          </a:p>
        </p:txBody>
      </p:sp>
      <p:sp>
        <p:nvSpPr>
          <p:cNvPr id="6" name="矩形 5"/>
          <p:cNvSpPr/>
          <p:nvPr/>
        </p:nvSpPr>
        <p:spPr>
          <a:xfrm>
            <a:off x="371475" y="3695022"/>
            <a:ext cx="432752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4">
                    <a:lumMod val="75000"/>
                  </a:schemeClr>
                </a:solidFill>
              </a:rPr>
              <a:t>2.眉语：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眼睛、眉毛要保持自然而舒展，说话时不要过多牵动眉毛，要给人的庄重、自然、典雅。</a:t>
            </a:r>
          </a:p>
        </p:txBody>
      </p:sp>
      <p:sp>
        <p:nvSpPr>
          <p:cNvPr id="7" name="矩形 6"/>
          <p:cNvSpPr/>
          <p:nvPr/>
        </p:nvSpPr>
        <p:spPr>
          <a:xfrm>
            <a:off x="5130800" y="3019942"/>
            <a:ext cx="36544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4">
                    <a:lumMod val="75000"/>
                  </a:schemeClr>
                </a:solidFill>
              </a:rPr>
              <a:t>1.宾客沉默不语时，劲量不盯着客人，以免加剧对方不安的尴尬时刻。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4">
                    <a:lumMod val="75000"/>
                  </a:schemeClr>
                </a:solidFill>
              </a:rPr>
              <a:t>2.服务员的在注视顾客时，视觉要保持稳定，即使需要有所变化，也要注意自然，但是对客人不要上上下下反复大量扫视，以免使客人感到被挑衅。</a:t>
            </a:r>
          </a:p>
        </p:txBody>
      </p:sp>
      <p:sp>
        <p:nvSpPr>
          <p:cNvPr id="8" name="矩形 7"/>
          <p:cNvSpPr/>
          <p:nvPr/>
        </p:nvSpPr>
        <p:spPr>
          <a:xfrm>
            <a:off x="4943475" y="2590800"/>
            <a:ext cx="3841750" cy="19064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943475" y="2636701"/>
            <a:ext cx="85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6"/>
                </a:solidFill>
                <a:latin typeface="+mj-ea"/>
                <a:ea typeface="+mj-ea"/>
              </a:rPr>
              <a:t>注意：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49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49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349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49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  <p:bldP spid="6" grpId="0"/>
      <p:bldP spid="7" grpId="0"/>
      <p:bldP spid="8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手势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1475" y="2166674"/>
            <a:ext cx="42132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为客户指示方向时，上身略向前倾，手臂要自下而上从身前自然划过，且与身体成45度夹角，手臂伸直，五指自然并拢，掌心向上，以肘关节为轴指示目标方向，用目光配合手势所指示的方向。</a:t>
            </a:r>
            <a:endParaRPr lang="en-US" altLang="zh-CN" sz="1200" dirty="0">
              <a:solidFill>
                <a:schemeClr val="accent6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手势范围在腰部以上、下额以下距身体约一尺的距离，五指自然并拢。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指示方向时不能用食指，不能用目光示意，切勿用手指对客人指指点点。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递接物品时应双手递接，如不方便双手并用时，可采用右手，以左手递物。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5942" y="1730890"/>
            <a:ext cx="1258564" cy="336576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58774" y="1714635"/>
            <a:ext cx="5191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服务手势：</a:t>
            </a:r>
            <a:endParaRPr lang="zh-CN" altLang="en-US" sz="1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49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站姿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4863" y="2664482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男士：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双腿分开、与肩同宽，双手自然并拢放于腹部或后背。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32830" y="1622258"/>
            <a:ext cx="2192988" cy="340161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04863" y="1721918"/>
            <a:ext cx="4572000" cy="14041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女士：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双脚呈丁字或V字，双脚并拢，小臂自然微曲，双手自然并拢交叠放于腹部。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02911" y="4041563"/>
            <a:ext cx="882437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身体歪斜</a:t>
            </a:r>
          </a:p>
          <a:p>
            <a:r>
              <a:rPr lang="zh-CN" altLang="en-US" sz="1200" dirty="0">
                <a:solidFill>
                  <a:schemeClr val="accent6"/>
                </a:solidFill>
              </a:rPr>
              <a:t>弯腰驼背</a:t>
            </a:r>
          </a:p>
        </p:txBody>
      </p:sp>
      <p:sp>
        <p:nvSpPr>
          <p:cNvPr id="10" name="矩形 9"/>
          <p:cNvSpPr/>
          <p:nvPr/>
        </p:nvSpPr>
        <p:spPr>
          <a:xfrm>
            <a:off x="3073561" y="4041563"/>
            <a:ext cx="816373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>
                <a:solidFill>
                  <a:schemeClr val="accent6"/>
                </a:solidFill>
              </a:rPr>
              <a:t>双腿叉开</a:t>
            </a:r>
          </a:p>
          <a:p>
            <a:r>
              <a:rPr lang="zh-CN" altLang="en-US" sz="1200">
                <a:solidFill>
                  <a:schemeClr val="accent6"/>
                </a:solidFill>
              </a:rPr>
              <a:t>手位不当</a:t>
            </a:r>
            <a:endParaRPr lang="zh-CN" altLang="en-US" sz="1200" dirty="0">
              <a:solidFill>
                <a:schemeClr val="accent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7032" y="3596031"/>
            <a:ext cx="1874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accent6"/>
                </a:solidFill>
                <a:latin typeface="+mj-ea"/>
                <a:ea typeface="+mj-ea"/>
              </a:rPr>
              <a:t>站姿禁忌</a:t>
            </a:r>
          </a:p>
        </p:txBody>
      </p:sp>
      <p:sp>
        <p:nvSpPr>
          <p:cNvPr id="13" name="矩形 12"/>
          <p:cNvSpPr/>
          <p:nvPr/>
        </p:nvSpPr>
        <p:spPr>
          <a:xfrm>
            <a:off x="1938236" y="4041563"/>
            <a:ext cx="882437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趴伏依靠</a:t>
            </a:r>
            <a:endParaRPr lang="en-US" altLang="zh-CN" sz="1200" dirty="0">
              <a:solidFill>
                <a:schemeClr val="accent6"/>
              </a:solidFill>
            </a:endParaRPr>
          </a:p>
          <a:p>
            <a:r>
              <a:rPr lang="zh-CN" altLang="en-US" sz="1200" dirty="0">
                <a:solidFill>
                  <a:schemeClr val="accent6"/>
                </a:solidFill>
              </a:rPr>
              <a:t>双手端抱</a:t>
            </a:r>
          </a:p>
        </p:txBody>
      </p:sp>
      <p:sp>
        <p:nvSpPr>
          <p:cNvPr id="12" name="矩形 11"/>
          <p:cNvSpPr/>
          <p:nvPr/>
        </p:nvSpPr>
        <p:spPr>
          <a:xfrm>
            <a:off x="4142823" y="4041562"/>
            <a:ext cx="876300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脚位不当</a:t>
            </a:r>
          </a:p>
          <a:p>
            <a:r>
              <a:rPr lang="zh-CN" altLang="en-US" sz="1200" dirty="0">
                <a:solidFill>
                  <a:schemeClr val="accent6"/>
                </a:solidFill>
              </a:rPr>
              <a:t>身体晃动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9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5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5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5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35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  <p:bldP spid="7" grpId="0" animBg="1"/>
      <p:bldP spid="10" grpId="0" animBg="1"/>
      <p:bldP spid="11" grpId="0"/>
      <p:bldP spid="13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159753" y="-222040"/>
            <a:ext cx="923330" cy="3254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6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+mj-ea"/>
              </a:rPr>
              <a:t>CONTENTS</a:t>
            </a:r>
            <a:endParaRPr lang="zh-CN" alt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-1" y="0"/>
            <a:ext cx="4290601" cy="5143500"/>
          </a:xfrm>
          <a:prstGeom prst="rect">
            <a:avLst/>
          </a:prstGeom>
          <a:solidFill>
            <a:schemeClr val="accent4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椭圆 8"/>
          <p:cNvSpPr/>
          <p:nvPr>
            <p:custDataLst>
              <p:tags r:id="rId2"/>
            </p:custDataLst>
          </p:nvPr>
        </p:nvSpPr>
        <p:spPr>
          <a:xfrm>
            <a:off x="5052603" y="1690571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1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10" name="椭圆 9"/>
          <p:cNvSpPr/>
          <p:nvPr>
            <p:custDataLst>
              <p:tags r:id="rId3"/>
            </p:custDataLst>
          </p:nvPr>
        </p:nvSpPr>
        <p:spPr>
          <a:xfrm>
            <a:off x="5052603" y="2239702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2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11" name="椭圆 10"/>
          <p:cNvSpPr/>
          <p:nvPr>
            <p:custDataLst>
              <p:tags r:id="rId4"/>
            </p:custDataLst>
          </p:nvPr>
        </p:nvSpPr>
        <p:spPr>
          <a:xfrm>
            <a:off x="5052603" y="2788833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3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12" name="椭圆 11"/>
          <p:cNvSpPr/>
          <p:nvPr>
            <p:custDataLst>
              <p:tags r:id="rId5"/>
            </p:custDataLst>
          </p:nvPr>
        </p:nvSpPr>
        <p:spPr>
          <a:xfrm>
            <a:off x="5052603" y="3337964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4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9978" y="287431"/>
            <a:ext cx="193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4"/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27" name="矩形 26"/>
          <p:cNvSpPr/>
          <p:nvPr/>
        </p:nvSpPr>
        <p:spPr>
          <a:xfrm>
            <a:off x="5580323" y="170216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29" name="矩形 28"/>
          <p:cNvSpPr/>
          <p:nvPr/>
        </p:nvSpPr>
        <p:spPr>
          <a:xfrm>
            <a:off x="5580323" y="224449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30" name="矩形 29"/>
          <p:cNvSpPr/>
          <p:nvPr/>
        </p:nvSpPr>
        <p:spPr>
          <a:xfrm>
            <a:off x="5580323" y="278682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如何给顾客一个愉快的经历</a:t>
            </a:r>
          </a:p>
        </p:txBody>
      </p:sp>
      <p:sp>
        <p:nvSpPr>
          <p:cNvPr id="31" name="矩形 30"/>
          <p:cNvSpPr/>
          <p:nvPr/>
        </p:nvSpPr>
        <p:spPr>
          <a:xfrm>
            <a:off x="5580323" y="332914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2" name="矩形 31"/>
          <p:cNvSpPr/>
          <p:nvPr/>
        </p:nvSpPr>
        <p:spPr>
          <a:xfrm>
            <a:off x="5580323" y="3871475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6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34" name="矩形 33"/>
          <p:cNvSpPr/>
          <p:nvPr/>
        </p:nvSpPr>
        <p:spPr>
          <a:xfrm>
            <a:off x="4005725" y="0"/>
            <a:ext cx="154028" cy="51435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椭圆 34"/>
          <p:cNvSpPr/>
          <p:nvPr>
            <p:custDataLst>
              <p:tags r:id="rId6"/>
            </p:custDataLst>
          </p:nvPr>
        </p:nvSpPr>
        <p:spPr>
          <a:xfrm>
            <a:off x="5052603" y="3887096"/>
            <a:ext cx="396000" cy="396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1800" kern="0" dirty="0">
                <a:solidFill>
                  <a:srgbClr val="FFFFFF"/>
                </a:solidFill>
                <a:latin typeface="Broadway" panose="04040905080B02020502" pitchFamily="82" charset="0"/>
                <a:ea typeface="幼圆" panose="02010509060101010101" charset="-122"/>
              </a:rPr>
              <a:t>5</a:t>
            </a:r>
            <a:endParaRPr lang="zh-CN" altLang="en-US" sz="1800" kern="0" dirty="0">
              <a:solidFill>
                <a:srgbClr val="FFFFFF"/>
              </a:solidFill>
              <a:latin typeface="Broadway" panose="04040905080B02020502" pitchFamily="82" charset="0"/>
              <a:ea typeface="幼圆" panose="02010509060101010101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052603" y="1302861"/>
            <a:ext cx="2685143" cy="5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5052603" y="1216653"/>
            <a:ext cx="1620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5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5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9" grpId="0" animBg="1"/>
      <p:bldP spid="10" grpId="0" animBg="1"/>
      <p:bldP spid="11" grpId="0" animBg="1"/>
      <p:bldP spid="12" grpId="0" animBg="1"/>
      <p:bldP spid="5" grpId="0"/>
      <p:bldP spid="27" grpId="0"/>
      <p:bldP spid="29" grpId="0"/>
      <p:bldP spid="30" grpId="0"/>
      <p:bldP spid="31" grpId="0"/>
      <p:bldP spid="32" grpId="0"/>
      <p:bldP spid="34" grpId="0" animBg="1"/>
      <p:bldP spid="35" grpId="0" animBg="1"/>
      <p:bldP spid="37" grpId="0" animBg="1"/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坐姿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1688" y="2157149"/>
            <a:ext cx="4207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入坐时要轻而缓，走到座位前面转身，右脚后退半步，左脚跟上，然后轻轻地坐下。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.女士应用手将裙子向前拢一下。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坐下后上身直正，头正目平，嘴巴微闭，脸带微笑，腰背稍靠椅背，两手相交放在腹部或两腿上，两脚平落地面。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 就坐时不要把椅子坐满，应坐椅子的三分之二，双膝并拢，手自然放在膝上。</a:t>
            </a:r>
          </a:p>
        </p:txBody>
      </p:sp>
      <p:sp>
        <p:nvSpPr>
          <p:cNvPr id="5" name="矩形 4"/>
          <p:cNvSpPr/>
          <p:nvPr/>
        </p:nvSpPr>
        <p:spPr>
          <a:xfrm>
            <a:off x="792163" y="17111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基本坐姿：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如何对顾客热忱有礼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仪容仪表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走姿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1688" y="2149385"/>
            <a:ext cx="4078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体态优美：挺胸收腹、重心放准、身体协调。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摆动适当：两臂以身体为中心，前后自然摆动。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步幅适中：起步时身子向前倾，行走时双脚走直线。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速度均匀：每分钟60~100步。</a:t>
            </a:r>
          </a:p>
        </p:txBody>
      </p:sp>
      <p:sp>
        <p:nvSpPr>
          <p:cNvPr id="6" name="矩形 5"/>
          <p:cNvSpPr/>
          <p:nvPr/>
        </p:nvSpPr>
        <p:spPr>
          <a:xfrm>
            <a:off x="792163" y="17111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基本走姿：</a:t>
            </a:r>
          </a:p>
        </p:txBody>
      </p:sp>
      <p:sp>
        <p:nvSpPr>
          <p:cNvPr id="8" name="矩形 7"/>
          <p:cNvSpPr/>
          <p:nvPr/>
        </p:nvSpPr>
        <p:spPr>
          <a:xfrm>
            <a:off x="800982" y="3370263"/>
            <a:ext cx="5226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陪同客人时，位于客人左前方1m~1.5m，按客人的速度进行，不时用手势指引方向，招呼客人，条件允许的话尽量避免背对客人，而应侧身45度角，照顾客人向前行进，与客人步调一致，以客人为中心。</a:t>
            </a:r>
          </a:p>
        </p:txBody>
      </p:sp>
      <p:sp>
        <p:nvSpPr>
          <p:cNvPr id="9" name="矩形 8"/>
          <p:cNvSpPr/>
          <p:nvPr/>
        </p:nvSpPr>
        <p:spPr>
          <a:xfrm>
            <a:off x="791528" y="4421257"/>
            <a:ext cx="5255968" cy="461665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走路时最忌内八字和外八字、弯腰驼背、摇头晃脑、左右摇摆、上下颠跛，不要大甩手、扭腰摆臂、左顾右盼，也不要将手插在裤兜里。</a:t>
            </a:r>
          </a:p>
        </p:txBody>
      </p:sp>
      <p:sp>
        <p:nvSpPr>
          <p:cNvPr id="11" name="矩形 10"/>
          <p:cNvSpPr/>
          <p:nvPr/>
        </p:nvSpPr>
        <p:spPr>
          <a:xfrm>
            <a:off x="792163" y="4060192"/>
            <a:ext cx="1101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注意：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5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5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5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35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6" grpId="0"/>
      <p:bldP spid="8" grpId="0"/>
      <p:bldP spid="9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2171343" y="2364669"/>
            <a:ext cx="4801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325962"/>
            <a:ext cx="6789057" cy="89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尺寸合身、干净整齐、穿着得体。必须按规定穿着制服、保持制服清洁干净、熨烫平整、不得有破绽、不得有纽扣脱落。衣扣和裤扣都扣好、衣袖和裤管不得卷起、衬衫要扎进裤内。工牌要佩戴在左胸上方。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14" grpId="0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着装礼仪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女士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2323" y="1731010"/>
            <a:ext cx="4572000" cy="14474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上装为西装，下装为腰裙。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化淡妆。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一定要穿连裤丝袜。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三色原则。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穿3cm~5cm的黑皮鞋。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235058" y="280952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OR</a:t>
            </a:r>
            <a:endParaRPr lang="zh-CN" altLang="en-US" sz="2400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2084" y="3478024"/>
            <a:ext cx="4209915" cy="1447448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尺寸合身、干净整齐、穿着得体。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必须按规定穿着制服、保持制服清洁干净、熨烫平整、不得有破绽、不得有纽扣脱落。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衣扣和裤扣都扣好、衣袖和裤管不得卷起、衬衫要扎进裤内。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工牌要佩戴在左胸上方。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2" grpId="0"/>
      <p:bldP spid="14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我们为什么要穿职业装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2694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着装礼仪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——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男士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35058" y="280952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OR</a:t>
            </a:r>
            <a:endParaRPr lang="zh-CN" altLang="en-US" sz="2400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05815" y="1731010"/>
            <a:ext cx="27603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上为西装，下为西裤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修面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与西装同色系领结领带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与西装同色系的皮带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accent6"/>
                </a:solidFill>
              </a:rPr>
              <a:t>一定要穿深色棉袜</a:t>
            </a:r>
          </a:p>
        </p:txBody>
      </p:sp>
      <p:sp>
        <p:nvSpPr>
          <p:cNvPr id="11" name="矩形 10"/>
          <p:cNvSpPr/>
          <p:nvPr/>
        </p:nvSpPr>
        <p:spPr>
          <a:xfrm>
            <a:off x="362084" y="3478024"/>
            <a:ext cx="4209915" cy="1447448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尺寸合身、干净整齐、穿着得体。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必须按规定穿着制服、保持制服清洁干净、熨烫平整、不得有破绽、不得有纽扣脱落。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衣扣和裤扣都扣好、衣袖和裤管不得卷起、衬衫要扎进裤内。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工牌要佩戴在左胸上方。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9" grpId="0"/>
      <p:bldP spid="8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3010184"/>
            <a:ext cx="9144000" cy="486204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0" y="3149600"/>
            <a:ext cx="9144000" cy="199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2633008" y="3336734"/>
            <a:ext cx="3877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87170" y="4664994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讲师：</a:t>
            </a:r>
            <a:r>
              <a:rPr lang="en-US" altLang="zh-CN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271010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211943" y="3322220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211943" y="4505183"/>
            <a:ext cx="6720114" cy="0"/>
          </a:xfrm>
          <a:prstGeom prst="line">
            <a:avLst/>
          </a:prstGeom>
          <a:ln w="28575">
            <a:solidFill>
              <a:schemeClr val="bg1">
                <a:alpha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146301" y="3824832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835135" y="3819783"/>
            <a:ext cx="162560" cy="162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decel="36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1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1709678" y="2364669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9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9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4" name="矩形 3"/>
          <p:cNvSpPr/>
          <p:nvPr/>
        </p:nvSpPr>
        <p:spPr>
          <a:xfrm>
            <a:off x="358775" y="1632511"/>
            <a:ext cx="842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20" name="矩形 19"/>
          <p:cNvSpPr/>
          <p:nvPr/>
        </p:nvSpPr>
        <p:spPr>
          <a:xfrm>
            <a:off x="718775" y="1160593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服务 </a:t>
            </a:r>
            <a:r>
              <a:rPr lang="en-US" altLang="zh-CN" sz="2400" b="1" dirty="0">
                <a:solidFill>
                  <a:schemeClr val="accent6"/>
                </a:solidFill>
                <a:latin typeface="+mj-ea"/>
                <a:ea typeface="+mj-ea"/>
              </a:rPr>
              <a:t>= </a:t>
            </a:r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金钱</a:t>
            </a:r>
          </a:p>
        </p:txBody>
      </p:sp>
      <p:sp>
        <p:nvSpPr>
          <p:cNvPr id="22" name="one-dollar-coins_69627"/>
          <p:cNvSpPr>
            <a:spLocks noChangeAspect="1"/>
          </p:cNvSpPr>
          <p:nvPr/>
        </p:nvSpPr>
        <p:spPr bwMode="auto">
          <a:xfrm>
            <a:off x="3774596" y="2873857"/>
            <a:ext cx="1621270" cy="1431590"/>
          </a:xfrm>
          <a:custGeom>
            <a:avLst/>
            <a:gdLst>
              <a:gd name="connsiteX0" fmla="*/ 215951 w 579624"/>
              <a:gd name="connsiteY0" fmla="*/ 186880 h 511811"/>
              <a:gd name="connsiteX1" fmla="*/ 202957 w 579624"/>
              <a:gd name="connsiteY1" fmla="*/ 199945 h 511811"/>
              <a:gd name="connsiteX2" fmla="*/ 202957 w 579624"/>
              <a:gd name="connsiteY2" fmla="*/ 212210 h 511811"/>
              <a:gd name="connsiteX3" fmla="*/ 157835 w 579624"/>
              <a:gd name="connsiteY3" fmla="*/ 259673 h 511811"/>
              <a:gd name="connsiteX4" fmla="*/ 205894 w 579624"/>
              <a:gd name="connsiteY4" fmla="*/ 308468 h 511811"/>
              <a:gd name="connsiteX5" fmla="*/ 234107 w 579624"/>
              <a:gd name="connsiteY5" fmla="*/ 331665 h 511811"/>
              <a:gd name="connsiteX6" fmla="*/ 208564 w 579624"/>
              <a:gd name="connsiteY6" fmla="*/ 348197 h 511811"/>
              <a:gd name="connsiteX7" fmla="*/ 178661 w 579624"/>
              <a:gd name="connsiteY7" fmla="*/ 342864 h 511811"/>
              <a:gd name="connsiteX8" fmla="*/ 167180 w 579624"/>
              <a:gd name="connsiteY8" fmla="*/ 343753 h 511811"/>
              <a:gd name="connsiteX9" fmla="*/ 160060 w 579624"/>
              <a:gd name="connsiteY9" fmla="*/ 352730 h 511811"/>
              <a:gd name="connsiteX10" fmla="*/ 159526 w 579624"/>
              <a:gd name="connsiteY10" fmla="*/ 354685 h 511811"/>
              <a:gd name="connsiteX11" fmla="*/ 169850 w 579624"/>
              <a:gd name="connsiteY11" fmla="*/ 373528 h 511811"/>
              <a:gd name="connsiteX12" fmla="*/ 201622 w 579624"/>
              <a:gd name="connsiteY12" fmla="*/ 379128 h 511811"/>
              <a:gd name="connsiteX13" fmla="*/ 201622 w 579624"/>
              <a:gd name="connsiteY13" fmla="*/ 391393 h 511811"/>
              <a:gd name="connsiteX14" fmla="*/ 214616 w 579624"/>
              <a:gd name="connsiteY14" fmla="*/ 404458 h 511811"/>
              <a:gd name="connsiteX15" fmla="*/ 227699 w 579624"/>
              <a:gd name="connsiteY15" fmla="*/ 391393 h 511811"/>
              <a:gd name="connsiteX16" fmla="*/ 227699 w 579624"/>
              <a:gd name="connsiteY16" fmla="*/ 377261 h 511811"/>
              <a:gd name="connsiteX17" fmla="*/ 275224 w 579624"/>
              <a:gd name="connsiteY17" fmla="*/ 327933 h 511811"/>
              <a:gd name="connsiteX18" fmla="*/ 230725 w 579624"/>
              <a:gd name="connsiteY18" fmla="*/ 278071 h 511811"/>
              <a:gd name="connsiteX19" fmla="*/ 198596 w 579624"/>
              <a:gd name="connsiteY19" fmla="*/ 255140 h 511811"/>
              <a:gd name="connsiteX20" fmla="*/ 221558 w 579624"/>
              <a:gd name="connsiteY20" fmla="*/ 240208 h 511811"/>
              <a:gd name="connsiteX21" fmla="*/ 245855 w 579624"/>
              <a:gd name="connsiteY21" fmla="*/ 243763 h 511811"/>
              <a:gd name="connsiteX22" fmla="*/ 257158 w 579624"/>
              <a:gd name="connsiteY22" fmla="*/ 242519 h 511811"/>
              <a:gd name="connsiteX23" fmla="*/ 264100 w 579624"/>
              <a:gd name="connsiteY23" fmla="*/ 233542 h 511811"/>
              <a:gd name="connsiteX24" fmla="*/ 264278 w 579624"/>
              <a:gd name="connsiteY24" fmla="*/ 232564 h 511811"/>
              <a:gd name="connsiteX25" fmla="*/ 253331 w 579624"/>
              <a:gd name="connsiteY25" fmla="*/ 213899 h 511811"/>
              <a:gd name="connsiteX26" fmla="*/ 229034 w 579624"/>
              <a:gd name="connsiteY26" fmla="*/ 210344 h 511811"/>
              <a:gd name="connsiteX27" fmla="*/ 229034 w 579624"/>
              <a:gd name="connsiteY27" fmla="*/ 199945 h 511811"/>
              <a:gd name="connsiteX28" fmla="*/ 215951 w 579624"/>
              <a:gd name="connsiteY28" fmla="*/ 186880 h 511811"/>
              <a:gd name="connsiteX29" fmla="*/ 216485 w 579624"/>
              <a:gd name="connsiteY29" fmla="*/ 144306 h 511811"/>
              <a:gd name="connsiteX30" fmla="*/ 368139 w 579624"/>
              <a:gd name="connsiteY30" fmla="*/ 295669 h 511811"/>
              <a:gd name="connsiteX31" fmla="*/ 216485 w 579624"/>
              <a:gd name="connsiteY31" fmla="*/ 447032 h 511811"/>
              <a:gd name="connsiteX32" fmla="*/ 64920 w 579624"/>
              <a:gd name="connsiteY32" fmla="*/ 295669 h 511811"/>
              <a:gd name="connsiteX33" fmla="*/ 216485 w 579624"/>
              <a:gd name="connsiteY33" fmla="*/ 144306 h 511811"/>
              <a:gd name="connsiteX34" fmla="*/ 216450 w 579624"/>
              <a:gd name="connsiteY34" fmla="*/ 125119 h 511811"/>
              <a:gd name="connsiteX35" fmla="*/ 45657 w 579624"/>
              <a:gd name="connsiteY35" fmla="*/ 295669 h 511811"/>
              <a:gd name="connsiteX36" fmla="*/ 216450 w 579624"/>
              <a:gd name="connsiteY36" fmla="*/ 466219 h 511811"/>
              <a:gd name="connsiteX37" fmla="*/ 387332 w 579624"/>
              <a:gd name="connsiteY37" fmla="*/ 295669 h 511811"/>
              <a:gd name="connsiteX38" fmla="*/ 216450 w 579624"/>
              <a:gd name="connsiteY38" fmla="*/ 125119 h 511811"/>
              <a:gd name="connsiteX39" fmla="*/ 216450 w 579624"/>
              <a:gd name="connsiteY39" fmla="*/ 79527 h 511811"/>
              <a:gd name="connsiteX40" fmla="*/ 432989 w 579624"/>
              <a:gd name="connsiteY40" fmla="*/ 295669 h 511811"/>
              <a:gd name="connsiteX41" fmla="*/ 216450 w 579624"/>
              <a:gd name="connsiteY41" fmla="*/ 511811 h 511811"/>
              <a:gd name="connsiteX42" fmla="*/ 0 w 579624"/>
              <a:gd name="connsiteY42" fmla="*/ 295669 h 511811"/>
              <a:gd name="connsiteX43" fmla="*/ 216450 w 579624"/>
              <a:gd name="connsiteY43" fmla="*/ 79527 h 511811"/>
              <a:gd name="connsiteX44" fmla="*/ 378619 w 579624"/>
              <a:gd name="connsiteY44" fmla="*/ 60757 h 511811"/>
              <a:gd name="connsiteX45" fmla="*/ 518726 w 579624"/>
              <a:gd name="connsiteY45" fmla="*/ 200663 h 511811"/>
              <a:gd name="connsiteX46" fmla="*/ 470926 w 579624"/>
              <a:gd name="connsiteY46" fmla="*/ 305548 h 511811"/>
              <a:gd name="connsiteX47" fmla="*/ 471460 w 579624"/>
              <a:gd name="connsiteY47" fmla="*/ 295682 h 511811"/>
              <a:gd name="connsiteX48" fmla="*/ 331798 w 579624"/>
              <a:gd name="connsiteY48" fmla="*/ 68934 h 511811"/>
              <a:gd name="connsiteX49" fmla="*/ 378619 w 579624"/>
              <a:gd name="connsiteY49" fmla="*/ 60757 h 511811"/>
              <a:gd name="connsiteX50" fmla="*/ 378640 w 579624"/>
              <a:gd name="connsiteY50" fmla="*/ 0 h 511811"/>
              <a:gd name="connsiteX51" fmla="*/ 579624 w 579624"/>
              <a:gd name="connsiteY51" fmla="*/ 200664 h 511811"/>
              <a:gd name="connsiteX52" fmla="*/ 454387 w 579624"/>
              <a:gd name="connsiteY52" fmla="*/ 386487 h 511811"/>
              <a:gd name="connsiteX53" fmla="*/ 468629 w 579624"/>
              <a:gd name="connsiteY53" fmla="*/ 331833 h 511811"/>
              <a:gd name="connsiteX54" fmla="*/ 537968 w 579624"/>
              <a:gd name="connsiteY54" fmla="*/ 200664 h 511811"/>
              <a:gd name="connsiteX55" fmla="*/ 378640 w 579624"/>
              <a:gd name="connsiteY55" fmla="*/ 41590 h 511811"/>
              <a:gd name="connsiteX56" fmla="*/ 307877 w 579624"/>
              <a:gd name="connsiteY56" fmla="*/ 58297 h 511811"/>
              <a:gd name="connsiteX57" fmla="*/ 253047 w 579624"/>
              <a:gd name="connsiteY57" fmla="*/ 44079 h 511811"/>
              <a:gd name="connsiteX58" fmla="*/ 378640 w 579624"/>
              <a:gd name="connsiteY58" fmla="*/ 0 h 51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79624" h="511811">
                <a:moveTo>
                  <a:pt x="215951" y="186880"/>
                </a:moveTo>
                <a:cubicBezTo>
                  <a:pt x="208742" y="186880"/>
                  <a:pt x="202957" y="192746"/>
                  <a:pt x="202957" y="199945"/>
                </a:cubicBezTo>
                <a:lnTo>
                  <a:pt x="202957" y="212210"/>
                </a:lnTo>
                <a:cubicBezTo>
                  <a:pt x="174389" y="217899"/>
                  <a:pt x="157835" y="236208"/>
                  <a:pt x="157835" y="259673"/>
                </a:cubicBezTo>
                <a:cubicBezTo>
                  <a:pt x="157835" y="285537"/>
                  <a:pt x="177326" y="298869"/>
                  <a:pt x="205894" y="308468"/>
                </a:cubicBezTo>
                <a:cubicBezTo>
                  <a:pt x="225652" y="315134"/>
                  <a:pt x="234107" y="321533"/>
                  <a:pt x="234107" y="331665"/>
                </a:cubicBezTo>
                <a:cubicBezTo>
                  <a:pt x="234107" y="342331"/>
                  <a:pt x="223694" y="348197"/>
                  <a:pt x="208564" y="348197"/>
                </a:cubicBezTo>
                <a:cubicBezTo>
                  <a:pt x="197706" y="348197"/>
                  <a:pt x="187472" y="345975"/>
                  <a:pt x="178661" y="342864"/>
                </a:cubicBezTo>
                <a:cubicBezTo>
                  <a:pt x="174834" y="341531"/>
                  <a:pt x="170740" y="341798"/>
                  <a:pt x="167180" y="343753"/>
                </a:cubicBezTo>
                <a:cubicBezTo>
                  <a:pt x="163620" y="345620"/>
                  <a:pt x="161039" y="348908"/>
                  <a:pt x="160060" y="352730"/>
                </a:cubicBezTo>
                <a:lnTo>
                  <a:pt x="159526" y="354685"/>
                </a:lnTo>
                <a:cubicBezTo>
                  <a:pt x="157479" y="362685"/>
                  <a:pt x="162018" y="370951"/>
                  <a:pt x="169850" y="373528"/>
                </a:cubicBezTo>
                <a:cubicBezTo>
                  <a:pt x="179106" y="376461"/>
                  <a:pt x="190231" y="378594"/>
                  <a:pt x="201622" y="379128"/>
                </a:cubicBezTo>
                <a:lnTo>
                  <a:pt x="201622" y="391393"/>
                </a:lnTo>
                <a:cubicBezTo>
                  <a:pt x="201622" y="398592"/>
                  <a:pt x="207407" y="404458"/>
                  <a:pt x="214616" y="404458"/>
                </a:cubicBezTo>
                <a:cubicBezTo>
                  <a:pt x="221825" y="404458"/>
                  <a:pt x="227699" y="398592"/>
                  <a:pt x="227699" y="391393"/>
                </a:cubicBezTo>
                <a:lnTo>
                  <a:pt x="227699" y="377261"/>
                </a:lnTo>
                <a:cubicBezTo>
                  <a:pt x="258404" y="371839"/>
                  <a:pt x="275224" y="351664"/>
                  <a:pt x="275224" y="327933"/>
                </a:cubicBezTo>
                <a:cubicBezTo>
                  <a:pt x="275224" y="303935"/>
                  <a:pt x="262409" y="289270"/>
                  <a:pt x="230725" y="278071"/>
                </a:cubicBezTo>
                <a:cubicBezTo>
                  <a:pt x="207941" y="269538"/>
                  <a:pt x="198596" y="263939"/>
                  <a:pt x="198596" y="255140"/>
                </a:cubicBezTo>
                <a:cubicBezTo>
                  <a:pt x="198596" y="247674"/>
                  <a:pt x="204292" y="240208"/>
                  <a:pt x="221558" y="240208"/>
                </a:cubicBezTo>
                <a:cubicBezTo>
                  <a:pt x="231437" y="240208"/>
                  <a:pt x="239447" y="241808"/>
                  <a:pt x="245855" y="243763"/>
                </a:cubicBezTo>
                <a:cubicBezTo>
                  <a:pt x="249593" y="244918"/>
                  <a:pt x="253687" y="244474"/>
                  <a:pt x="257158" y="242519"/>
                </a:cubicBezTo>
                <a:cubicBezTo>
                  <a:pt x="260540" y="240652"/>
                  <a:pt x="263121" y="237364"/>
                  <a:pt x="264100" y="233542"/>
                </a:cubicBezTo>
                <a:lnTo>
                  <a:pt x="264278" y="232564"/>
                </a:lnTo>
                <a:cubicBezTo>
                  <a:pt x="266414" y="224387"/>
                  <a:pt x="261519" y="216032"/>
                  <a:pt x="253331" y="213899"/>
                </a:cubicBezTo>
                <a:cubicBezTo>
                  <a:pt x="246656" y="212122"/>
                  <a:pt x="238735" y="210788"/>
                  <a:pt x="229034" y="210344"/>
                </a:cubicBezTo>
                <a:lnTo>
                  <a:pt x="229034" y="199945"/>
                </a:lnTo>
                <a:cubicBezTo>
                  <a:pt x="229034" y="192746"/>
                  <a:pt x="223249" y="186880"/>
                  <a:pt x="215951" y="186880"/>
                </a:cubicBezTo>
                <a:close/>
                <a:moveTo>
                  <a:pt x="216485" y="144306"/>
                </a:moveTo>
                <a:cubicBezTo>
                  <a:pt x="300144" y="144306"/>
                  <a:pt x="368139" y="212210"/>
                  <a:pt x="368139" y="295669"/>
                </a:cubicBezTo>
                <a:cubicBezTo>
                  <a:pt x="368139" y="379128"/>
                  <a:pt x="300144" y="447032"/>
                  <a:pt x="216485" y="447032"/>
                </a:cubicBezTo>
                <a:cubicBezTo>
                  <a:pt x="132915" y="447032"/>
                  <a:pt x="64920" y="379128"/>
                  <a:pt x="64920" y="295669"/>
                </a:cubicBezTo>
                <a:cubicBezTo>
                  <a:pt x="64920" y="212210"/>
                  <a:pt x="132915" y="144306"/>
                  <a:pt x="216485" y="144306"/>
                </a:cubicBezTo>
                <a:close/>
                <a:moveTo>
                  <a:pt x="216450" y="125119"/>
                </a:moveTo>
                <a:cubicBezTo>
                  <a:pt x="122287" y="125119"/>
                  <a:pt x="45657" y="201640"/>
                  <a:pt x="45657" y="295669"/>
                </a:cubicBezTo>
                <a:cubicBezTo>
                  <a:pt x="45657" y="389698"/>
                  <a:pt x="122287" y="466219"/>
                  <a:pt x="216450" y="466219"/>
                </a:cubicBezTo>
                <a:cubicBezTo>
                  <a:pt x="310702" y="466219"/>
                  <a:pt x="387332" y="389698"/>
                  <a:pt x="387332" y="295669"/>
                </a:cubicBezTo>
                <a:cubicBezTo>
                  <a:pt x="387332" y="201640"/>
                  <a:pt x="310702" y="125119"/>
                  <a:pt x="216450" y="125119"/>
                </a:cubicBezTo>
                <a:close/>
                <a:moveTo>
                  <a:pt x="216450" y="79527"/>
                </a:moveTo>
                <a:cubicBezTo>
                  <a:pt x="336067" y="79527"/>
                  <a:pt x="432989" y="176311"/>
                  <a:pt x="432989" y="295669"/>
                </a:cubicBezTo>
                <a:cubicBezTo>
                  <a:pt x="432989" y="415116"/>
                  <a:pt x="336067" y="511811"/>
                  <a:pt x="216450" y="511811"/>
                </a:cubicBezTo>
                <a:cubicBezTo>
                  <a:pt x="96922" y="511811"/>
                  <a:pt x="0" y="415116"/>
                  <a:pt x="0" y="295669"/>
                </a:cubicBezTo>
                <a:cubicBezTo>
                  <a:pt x="0" y="176311"/>
                  <a:pt x="96922" y="79527"/>
                  <a:pt x="216450" y="79527"/>
                </a:cubicBezTo>
                <a:close/>
                <a:moveTo>
                  <a:pt x="378619" y="60757"/>
                </a:moveTo>
                <a:cubicBezTo>
                  <a:pt x="455883" y="60757"/>
                  <a:pt x="518726" y="123510"/>
                  <a:pt x="518726" y="200663"/>
                </a:cubicBezTo>
                <a:cubicBezTo>
                  <a:pt x="518726" y="242439"/>
                  <a:pt x="500122" y="279860"/>
                  <a:pt x="470926" y="305548"/>
                </a:cubicBezTo>
                <a:cubicBezTo>
                  <a:pt x="471104" y="302259"/>
                  <a:pt x="471460" y="299059"/>
                  <a:pt x="471460" y="295682"/>
                </a:cubicBezTo>
                <a:cubicBezTo>
                  <a:pt x="471460" y="196752"/>
                  <a:pt x="414581" y="111066"/>
                  <a:pt x="331798" y="68934"/>
                </a:cubicBezTo>
                <a:cubicBezTo>
                  <a:pt x="346485" y="63779"/>
                  <a:pt x="362152" y="60757"/>
                  <a:pt x="378619" y="60757"/>
                </a:cubicBezTo>
                <a:close/>
                <a:moveTo>
                  <a:pt x="378640" y="0"/>
                </a:moveTo>
                <a:cubicBezTo>
                  <a:pt x="489635" y="0"/>
                  <a:pt x="579624" y="89757"/>
                  <a:pt x="579624" y="200664"/>
                </a:cubicBezTo>
                <a:cubicBezTo>
                  <a:pt x="579624" y="284733"/>
                  <a:pt x="527821" y="356538"/>
                  <a:pt x="454387" y="386487"/>
                </a:cubicBezTo>
                <a:cubicBezTo>
                  <a:pt x="461152" y="369069"/>
                  <a:pt x="465870" y="350762"/>
                  <a:pt x="468629" y="331833"/>
                </a:cubicBezTo>
                <a:cubicBezTo>
                  <a:pt x="510464" y="303129"/>
                  <a:pt x="537968" y="255051"/>
                  <a:pt x="537968" y="200664"/>
                </a:cubicBezTo>
                <a:cubicBezTo>
                  <a:pt x="537968" y="112951"/>
                  <a:pt x="466493" y="41590"/>
                  <a:pt x="378640" y="41590"/>
                </a:cubicBezTo>
                <a:cubicBezTo>
                  <a:pt x="353183" y="41590"/>
                  <a:pt x="329240" y="47722"/>
                  <a:pt x="307877" y="58297"/>
                </a:cubicBezTo>
                <a:cubicBezTo>
                  <a:pt x="290431" y="51632"/>
                  <a:pt x="272095" y="46833"/>
                  <a:pt x="253047" y="44079"/>
                </a:cubicBezTo>
                <a:cubicBezTo>
                  <a:pt x="287494" y="16529"/>
                  <a:pt x="331020" y="0"/>
                  <a:pt x="37864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箭头: 虚尾 4"/>
          <p:cNvSpPr/>
          <p:nvPr/>
        </p:nvSpPr>
        <p:spPr>
          <a:xfrm>
            <a:off x="2790825" y="3428526"/>
            <a:ext cx="628650" cy="352899"/>
          </a:xfrm>
          <a:prstGeom prst="striped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箭头: 虚尾 23"/>
          <p:cNvSpPr/>
          <p:nvPr/>
        </p:nvSpPr>
        <p:spPr>
          <a:xfrm flipH="1">
            <a:off x="5750987" y="3428526"/>
            <a:ext cx="628650" cy="352899"/>
          </a:xfrm>
          <a:prstGeom prst="striped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99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99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9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20" grpId="0"/>
      <p:bldP spid="22" grpId="0" animBg="1"/>
      <p:bldP spid="5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11" name="矩形 10"/>
          <p:cNvSpPr/>
          <p:nvPr/>
        </p:nvSpPr>
        <p:spPr>
          <a:xfrm>
            <a:off x="718775" y="1160593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顾客的期望越来越高</a:t>
            </a:r>
          </a:p>
        </p:txBody>
      </p:sp>
      <p:sp>
        <p:nvSpPr>
          <p:cNvPr id="12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8775" y="1632511"/>
            <a:ext cx="8426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与前几年对比，顾客更注意自己所得到的服务。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18775" y="2387600"/>
            <a:ext cx="1866900" cy="1276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对服务有了</a:t>
            </a:r>
            <a:endParaRPr lang="en-US" altLang="zh-CN" sz="2000" dirty="0"/>
          </a:p>
          <a:p>
            <a:pPr algn="ctr"/>
            <a:r>
              <a:rPr lang="zh-CN" altLang="en-US" sz="2000" dirty="0"/>
              <a:t>更多的要求</a:t>
            </a:r>
          </a:p>
        </p:txBody>
      </p:sp>
      <p:sp>
        <p:nvSpPr>
          <p:cNvPr id="16" name="矩形 15"/>
          <p:cNvSpPr/>
          <p:nvPr/>
        </p:nvSpPr>
        <p:spPr>
          <a:xfrm>
            <a:off x="3638550" y="2343150"/>
            <a:ext cx="1866900" cy="1276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对服务更加</a:t>
            </a:r>
            <a:endParaRPr lang="en-US" altLang="zh-CN" sz="2000" dirty="0"/>
          </a:p>
          <a:p>
            <a:pPr algn="ctr"/>
            <a:r>
              <a:rPr lang="zh-CN" altLang="en-US" sz="2000" dirty="0"/>
              <a:t>不满意</a:t>
            </a:r>
          </a:p>
        </p:txBody>
      </p:sp>
      <p:sp>
        <p:nvSpPr>
          <p:cNvPr id="18" name="矩形 17"/>
          <p:cNvSpPr/>
          <p:nvPr/>
        </p:nvSpPr>
        <p:spPr>
          <a:xfrm>
            <a:off x="6558325" y="2330450"/>
            <a:ext cx="1866900" cy="1276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需要更好的</a:t>
            </a:r>
            <a:endParaRPr lang="en-US" altLang="zh-CN" sz="2000" dirty="0"/>
          </a:p>
          <a:p>
            <a:pPr algn="ctr"/>
            <a:r>
              <a:rPr lang="zh-CN" altLang="en-US" sz="2000" dirty="0"/>
              <a:t>服务质量</a:t>
            </a:r>
          </a:p>
        </p:txBody>
      </p:sp>
      <p:sp>
        <p:nvSpPr>
          <p:cNvPr id="19" name="箭头: V 形 18"/>
          <p:cNvSpPr/>
          <p:nvPr/>
        </p:nvSpPr>
        <p:spPr>
          <a:xfrm>
            <a:off x="3046348" y="2844800"/>
            <a:ext cx="230252" cy="29210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箭头: V 形 20"/>
          <p:cNvSpPr/>
          <p:nvPr/>
        </p:nvSpPr>
        <p:spPr>
          <a:xfrm>
            <a:off x="5916761" y="2844800"/>
            <a:ext cx="230252" cy="29210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18775" y="3983989"/>
            <a:ext cx="770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2" grpId="0" animBg="1"/>
      <p:bldP spid="13" grpId="0"/>
      <p:bldP spid="14" grpId="0" animBg="1"/>
      <p:bldP spid="16" grpId="0" animBg="1"/>
      <p:bldP spid="18" grpId="0" animBg="1"/>
      <p:bldP spid="19" grpId="0" animBg="1"/>
      <p:bldP spid="21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为什么要有服务顾客的意识</a:t>
            </a:r>
          </a:p>
        </p:txBody>
      </p:sp>
      <p:sp>
        <p:nvSpPr>
          <p:cNvPr id="3" name="矩形 2"/>
          <p:cNvSpPr/>
          <p:nvPr/>
        </p:nvSpPr>
        <p:spPr>
          <a:xfrm>
            <a:off x="718775" y="1160593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员工提供优质服务的好处</a:t>
            </a:r>
          </a:p>
        </p:txBody>
      </p:sp>
      <p:sp>
        <p:nvSpPr>
          <p:cNvPr id="4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8775" y="1699175"/>
            <a:ext cx="7513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</a:rPr>
              <a:t>顾客是我们的朋友，顾客是我们利润的来源，顾客并不依赖我们，但是我们却要依赖顾客。</a:t>
            </a:r>
          </a:p>
        </p:txBody>
      </p:sp>
      <p:sp>
        <p:nvSpPr>
          <p:cNvPr id="6" name="MH_SubTitle_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321299" y="4311713"/>
            <a:ext cx="2540496" cy="45171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保住工作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MH_Other_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558823" y="2507062"/>
            <a:ext cx="1635950" cy="861260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8" name="MH_Other_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558823" y="3171875"/>
            <a:ext cx="1645940" cy="255271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9" name="MH_Other_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23195" y="3515934"/>
            <a:ext cx="1571578" cy="245282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0" name="MH_Other_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709766" y="3639130"/>
            <a:ext cx="1506097" cy="879018"/>
          </a:xfrm>
          <a:prstGeom prst="line">
            <a:avLst/>
          </a:prstGeom>
          <a:noFill/>
          <a:ln w="38100" cap="rnd">
            <a:solidFill>
              <a:schemeClr val="accent3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1" name="MH_SubTitle_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321299" y="2250681"/>
            <a:ext cx="2540496" cy="4528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获得提升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MH_SubTitle_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3321299" y="2937692"/>
            <a:ext cx="2540496" cy="4528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工资上涨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MH_SubTitle_3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321299" y="3624702"/>
            <a:ext cx="2540496" cy="45171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愉悦心情</a:t>
            </a:r>
            <a:endParaRPr lang="zh-TW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56275" y="2812276"/>
            <a:ext cx="1330736" cy="1330736"/>
            <a:chOff x="856275" y="2812276"/>
            <a:chExt cx="1330736" cy="1330736"/>
          </a:xfrm>
        </p:grpSpPr>
        <p:sp>
          <p:nvSpPr>
            <p:cNvPr id="16" name="MH_Other_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856275" y="2812276"/>
              <a:ext cx="1330736" cy="133073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lIns="0" tIns="0" rIns="0" bIns="0" anchor="ctr" anchorCtr="1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2800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bg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  <a:defRPr/>
              </a:pPr>
              <a:endParaRPr lang="zh-TW" altLang="en-US" sz="1800" b="0" dirty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MH_Title_1"/>
            <p:cNvSpPr/>
            <p:nvPr>
              <p:custDataLst>
                <p:tags r:id="rId10"/>
              </p:custDataLst>
            </p:nvPr>
          </p:nvSpPr>
          <p:spPr>
            <a:xfrm>
              <a:off x="1004997" y="2960999"/>
              <a:ext cx="1034401" cy="10344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 fontScale="85000" lnSpcReduction="10000"/>
            </a:bodyPr>
            <a:lstStyle/>
            <a:p>
              <a:pPr algn="ctr">
                <a:defRPr/>
              </a:pPr>
              <a:r>
                <a:rPr lang="zh-CN" altLang="en-US" sz="3200" b="1" dirty="0">
                  <a:solidFill>
                    <a:srgbClr val="FFFFFF"/>
                  </a:solidFill>
                  <a:latin typeface="+mj-ea"/>
                  <a:ea typeface="+mj-ea"/>
                </a:rPr>
                <a:t>好处</a:t>
              </a:r>
              <a:endParaRPr lang="zh-TW" altLang="en-US" sz="32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866604" y="2278903"/>
            <a:ext cx="1618445" cy="2306691"/>
            <a:chOff x="6155404" y="1329612"/>
            <a:chExt cx="1944216" cy="2770996"/>
          </a:xfrm>
        </p:grpSpPr>
        <p:sp>
          <p:nvSpPr>
            <p:cNvPr id="19" name="iṡľidè"/>
            <p:cNvSpPr>
              <a:spLocks noChangeAspect="1" noChangeArrowheads="1" noTextEdit="1"/>
            </p:cNvSpPr>
            <p:nvPr/>
          </p:nvSpPr>
          <p:spPr bwMode="auto">
            <a:xfrm>
              <a:off x="6157720" y="1333086"/>
              <a:ext cx="1939584" cy="27652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0" name="îṥļídê"/>
            <p:cNvSpPr/>
            <p:nvPr/>
          </p:nvSpPr>
          <p:spPr bwMode="auto">
            <a:xfrm>
              <a:off x="6762176" y="2474834"/>
              <a:ext cx="508345" cy="327702"/>
            </a:xfrm>
            <a:custGeom>
              <a:avLst/>
              <a:gdLst/>
              <a:ahLst/>
              <a:cxnLst>
                <a:cxn ang="0">
                  <a:pos x="474" y="335"/>
                </a:cxn>
                <a:cxn ang="0">
                  <a:pos x="525" y="323"/>
                </a:cxn>
                <a:cxn ang="0">
                  <a:pos x="512" y="270"/>
                </a:cxn>
                <a:cxn ang="0">
                  <a:pos x="61" y="10"/>
                </a:cxn>
                <a:cxn ang="0">
                  <a:pos x="11" y="22"/>
                </a:cxn>
                <a:cxn ang="0">
                  <a:pos x="23" y="75"/>
                </a:cxn>
                <a:cxn ang="0">
                  <a:pos x="474" y="335"/>
                </a:cxn>
              </a:cxnLst>
              <a:rect l="0" t="0" r="r" b="b"/>
              <a:pathLst>
                <a:path w="535" h="345">
                  <a:moveTo>
                    <a:pt x="474" y="335"/>
                  </a:moveTo>
                  <a:cubicBezTo>
                    <a:pt x="492" y="345"/>
                    <a:pt x="514" y="341"/>
                    <a:pt x="525" y="323"/>
                  </a:cubicBezTo>
                  <a:cubicBezTo>
                    <a:pt x="535" y="305"/>
                    <a:pt x="530" y="281"/>
                    <a:pt x="512" y="27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43" y="0"/>
                    <a:pt x="21" y="5"/>
                    <a:pt x="11" y="22"/>
                  </a:cubicBezTo>
                  <a:cubicBezTo>
                    <a:pt x="0" y="40"/>
                    <a:pt x="5" y="64"/>
                    <a:pt x="23" y="75"/>
                  </a:cubicBezTo>
                  <a:lnTo>
                    <a:pt x="474" y="33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1" name="i$1íďê"/>
            <p:cNvSpPr/>
            <p:nvPr/>
          </p:nvSpPr>
          <p:spPr bwMode="auto">
            <a:xfrm>
              <a:off x="6708909" y="2566312"/>
              <a:ext cx="508345" cy="328861"/>
            </a:xfrm>
            <a:custGeom>
              <a:avLst/>
              <a:gdLst/>
              <a:ahLst/>
              <a:cxnLst>
                <a:cxn ang="0">
                  <a:pos x="24" y="76"/>
                </a:cxn>
                <a:cxn ang="0">
                  <a:pos x="474" y="336"/>
                </a:cxn>
                <a:cxn ang="0">
                  <a:pos x="525" y="323"/>
                </a:cxn>
                <a:cxn ang="0">
                  <a:pos x="512" y="271"/>
                </a:cxn>
                <a:cxn ang="0">
                  <a:pos x="61" y="11"/>
                </a:cxn>
                <a:cxn ang="0">
                  <a:pos x="11" y="23"/>
                </a:cxn>
                <a:cxn ang="0">
                  <a:pos x="24" y="76"/>
                </a:cxn>
              </a:cxnLst>
              <a:rect l="0" t="0" r="r" b="b"/>
              <a:pathLst>
                <a:path w="535" h="346">
                  <a:moveTo>
                    <a:pt x="24" y="76"/>
                  </a:moveTo>
                  <a:cubicBezTo>
                    <a:pt x="474" y="336"/>
                    <a:pt x="474" y="336"/>
                    <a:pt x="474" y="336"/>
                  </a:cubicBezTo>
                  <a:cubicBezTo>
                    <a:pt x="492" y="346"/>
                    <a:pt x="514" y="341"/>
                    <a:pt x="525" y="323"/>
                  </a:cubicBezTo>
                  <a:cubicBezTo>
                    <a:pt x="535" y="306"/>
                    <a:pt x="530" y="281"/>
                    <a:pt x="512" y="27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43" y="0"/>
                    <a:pt x="21" y="5"/>
                    <a:pt x="11" y="23"/>
                  </a:cubicBezTo>
                  <a:cubicBezTo>
                    <a:pt x="0" y="41"/>
                    <a:pt x="6" y="65"/>
                    <a:pt x="24" y="7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2" name="isļïdê"/>
            <p:cNvSpPr>
              <a:spLocks noEditPoints="1"/>
            </p:cNvSpPr>
            <p:nvPr/>
          </p:nvSpPr>
          <p:spPr bwMode="auto">
            <a:xfrm>
              <a:off x="6155404" y="2658949"/>
              <a:ext cx="1017848" cy="1441659"/>
            </a:xfrm>
            <a:custGeom>
              <a:avLst/>
              <a:gdLst/>
              <a:ahLst/>
              <a:cxnLst>
                <a:cxn ang="0">
                  <a:pos x="1068" y="298"/>
                </a:cxn>
                <a:cxn ang="0">
                  <a:pos x="1058" y="284"/>
                </a:cxn>
                <a:cxn ang="0">
                  <a:pos x="1038" y="271"/>
                </a:cxn>
                <a:cxn ang="0">
                  <a:pos x="587" y="11"/>
                </a:cxn>
                <a:cxn ang="0">
                  <a:pos x="567" y="3"/>
                </a:cxn>
                <a:cxn ang="0">
                  <a:pos x="536" y="17"/>
                </a:cxn>
                <a:cxn ang="0">
                  <a:pos x="24" y="903"/>
                </a:cxn>
                <a:cxn ang="0">
                  <a:pos x="24" y="903"/>
                </a:cxn>
                <a:cxn ang="0">
                  <a:pos x="1" y="1456"/>
                </a:cxn>
                <a:cxn ang="0">
                  <a:pos x="29" y="1507"/>
                </a:cxn>
                <a:cxn ang="0">
                  <a:pos x="87" y="1506"/>
                </a:cxn>
                <a:cxn ang="0">
                  <a:pos x="554" y="1209"/>
                </a:cxn>
                <a:cxn ang="0">
                  <a:pos x="554" y="1209"/>
                </a:cxn>
                <a:cxn ang="0">
                  <a:pos x="1066" y="323"/>
                </a:cxn>
                <a:cxn ang="0">
                  <a:pos x="1069" y="304"/>
                </a:cxn>
                <a:cxn ang="0">
                  <a:pos x="1068" y="298"/>
                </a:cxn>
                <a:cxn ang="0">
                  <a:pos x="509" y="1167"/>
                </a:cxn>
                <a:cxn ang="0">
                  <a:pos x="509" y="1167"/>
                </a:cxn>
                <a:cxn ang="0">
                  <a:pos x="195" y="1367"/>
                </a:cxn>
                <a:cxn ang="0">
                  <a:pos x="194" y="1366"/>
                </a:cxn>
                <a:cxn ang="0">
                  <a:pos x="142" y="1310"/>
                </a:cxn>
                <a:cxn ang="0">
                  <a:pos x="68" y="1289"/>
                </a:cxn>
                <a:cxn ang="0">
                  <a:pos x="68" y="1289"/>
                </a:cxn>
                <a:cxn ang="0">
                  <a:pos x="83" y="921"/>
                </a:cxn>
                <a:cxn ang="0">
                  <a:pos x="83" y="921"/>
                </a:cxn>
                <a:cxn ang="0">
                  <a:pos x="87" y="914"/>
                </a:cxn>
                <a:cxn ang="0">
                  <a:pos x="87" y="914"/>
                </a:cxn>
                <a:cxn ang="0">
                  <a:pos x="229" y="896"/>
                </a:cxn>
                <a:cxn ang="0">
                  <a:pos x="237" y="898"/>
                </a:cxn>
                <a:cxn ang="0">
                  <a:pos x="241" y="905"/>
                </a:cxn>
                <a:cxn ang="0">
                  <a:pos x="255" y="1023"/>
                </a:cxn>
                <a:cxn ang="0">
                  <a:pos x="281" y="1063"/>
                </a:cxn>
                <a:cxn ang="0">
                  <a:pos x="281" y="1063"/>
                </a:cxn>
                <a:cxn ang="0">
                  <a:pos x="328" y="1067"/>
                </a:cxn>
                <a:cxn ang="0">
                  <a:pos x="446" y="1021"/>
                </a:cxn>
                <a:cxn ang="0">
                  <a:pos x="457" y="1025"/>
                </a:cxn>
                <a:cxn ang="0">
                  <a:pos x="513" y="1161"/>
                </a:cxn>
                <a:cxn ang="0">
                  <a:pos x="513" y="1161"/>
                </a:cxn>
                <a:cxn ang="0">
                  <a:pos x="509" y="1167"/>
                </a:cxn>
                <a:cxn ang="0">
                  <a:pos x="538" y="1117"/>
                </a:cxn>
                <a:cxn ang="0">
                  <a:pos x="538" y="1117"/>
                </a:cxn>
                <a:cxn ang="0">
                  <a:pos x="494" y="1010"/>
                </a:cxn>
                <a:cxn ang="0">
                  <a:pos x="432" y="984"/>
                </a:cxn>
                <a:cxn ang="0">
                  <a:pos x="314" y="1030"/>
                </a:cxn>
                <a:cxn ang="0">
                  <a:pos x="301" y="1029"/>
                </a:cxn>
                <a:cxn ang="0">
                  <a:pos x="294" y="1018"/>
                </a:cxn>
                <a:cxn ang="0">
                  <a:pos x="280" y="901"/>
                </a:cxn>
                <a:cxn ang="0">
                  <a:pos x="267" y="872"/>
                </a:cxn>
                <a:cxn ang="0">
                  <a:pos x="224" y="856"/>
                </a:cxn>
                <a:cxn ang="0">
                  <a:pos x="113" y="871"/>
                </a:cxn>
                <a:cxn ang="0">
                  <a:pos x="112" y="870"/>
                </a:cxn>
                <a:cxn ang="0">
                  <a:pos x="566" y="85"/>
                </a:cxn>
                <a:cxn ang="0">
                  <a:pos x="566" y="85"/>
                </a:cxn>
                <a:cxn ang="0">
                  <a:pos x="992" y="331"/>
                </a:cxn>
                <a:cxn ang="0">
                  <a:pos x="992" y="331"/>
                </a:cxn>
                <a:cxn ang="0">
                  <a:pos x="538" y="1117"/>
                </a:cxn>
              </a:cxnLst>
              <a:rect l="0" t="0" r="r" b="b"/>
              <a:pathLst>
                <a:path w="1070" h="1517">
                  <a:moveTo>
                    <a:pt x="1068" y="298"/>
                  </a:moveTo>
                  <a:cubicBezTo>
                    <a:pt x="1066" y="293"/>
                    <a:pt x="1063" y="288"/>
                    <a:pt x="1058" y="284"/>
                  </a:cubicBezTo>
                  <a:cubicBezTo>
                    <a:pt x="1053" y="280"/>
                    <a:pt x="1046" y="275"/>
                    <a:pt x="1038" y="271"/>
                  </a:cubicBezTo>
                  <a:cubicBezTo>
                    <a:pt x="587" y="11"/>
                    <a:pt x="587" y="11"/>
                    <a:pt x="587" y="11"/>
                  </a:cubicBezTo>
                  <a:cubicBezTo>
                    <a:pt x="580" y="6"/>
                    <a:pt x="573" y="4"/>
                    <a:pt x="567" y="3"/>
                  </a:cubicBezTo>
                  <a:cubicBezTo>
                    <a:pt x="555" y="0"/>
                    <a:pt x="542" y="6"/>
                    <a:pt x="536" y="17"/>
                  </a:cubicBezTo>
                  <a:cubicBezTo>
                    <a:pt x="24" y="903"/>
                    <a:pt x="24" y="903"/>
                    <a:pt x="24" y="903"/>
                  </a:cubicBezTo>
                  <a:cubicBezTo>
                    <a:pt x="24" y="903"/>
                    <a:pt x="24" y="903"/>
                    <a:pt x="24" y="903"/>
                  </a:cubicBezTo>
                  <a:cubicBezTo>
                    <a:pt x="1" y="1456"/>
                    <a:pt x="1" y="1456"/>
                    <a:pt x="1" y="1456"/>
                  </a:cubicBezTo>
                  <a:cubicBezTo>
                    <a:pt x="0" y="1477"/>
                    <a:pt x="11" y="1496"/>
                    <a:pt x="29" y="1507"/>
                  </a:cubicBezTo>
                  <a:cubicBezTo>
                    <a:pt x="47" y="1517"/>
                    <a:pt x="70" y="1517"/>
                    <a:pt x="87" y="1506"/>
                  </a:cubicBezTo>
                  <a:cubicBezTo>
                    <a:pt x="554" y="1209"/>
                    <a:pt x="554" y="1209"/>
                    <a:pt x="554" y="1209"/>
                  </a:cubicBezTo>
                  <a:cubicBezTo>
                    <a:pt x="554" y="1209"/>
                    <a:pt x="554" y="1209"/>
                    <a:pt x="554" y="1209"/>
                  </a:cubicBezTo>
                  <a:cubicBezTo>
                    <a:pt x="1066" y="323"/>
                    <a:pt x="1066" y="323"/>
                    <a:pt x="1066" y="323"/>
                  </a:cubicBezTo>
                  <a:cubicBezTo>
                    <a:pt x="1069" y="317"/>
                    <a:pt x="1070" y="311"/>
                    <a:pt x="1069" y="304"/>
                  </a:cubicBezTo>
                  <a:cubicBezTo>
                    <a:pt x="1069" y="302"/>
                    <a:pt x="1069" y="300"/>
                    <a:pt x="1068" y="298"/>
                  </a:cubicBezTo>
                  <a:close/>
                  <a:moveTo>
                    <a:pt x="509" y="1167"/>
                  </a:moveTo>
                  <a:cubicBezTo>
                    <a:pt x="509" y="1167"/>
                    <a:pt x="509" y="1167"/>
                    <a:pt x="509" y="1167"/>
                  </a:cubicBezTo>
                  <a:cubicBezTo>
                    <a:pt x="195" y="1367"/>
                    <a:pt x="195" y="1367"/>
                    <a:pt x="195" y="1367"/>
                  </a:cubicBezTo>
                  <a:cubicBezTo>
                    <a:pt x="194" y="1366"/>
                    <a:pt x="194" y="1366"/>
                    <a:pt x="194" y="1366"/>
                  </a:cubicBezTo>
                  <a:cubicBezTo>
                    <a:pt x="179" y="1342"/>
                    <a:pt x="158" y="1320"/>
                    <a:pt x="142" y="1310"/>
                  </a:cubicBezTo>
                  <a:cubicBezTo>
                    <a:pt x="124" y="1300"/>
                    <a:pt x="95" y="1292"/>
                    <a:pt x="68" y="1289"/>
                  </a:cubicBezTo>
                  <a:cubicBezTo>
                    <a:pt x="68" y="1289"/>
                    <a:pt x="68" y="1289"/>
                    <a:pt x="68" y="1289"/>
                  </a:cubicBezTo>
                  <a:cubicBezTo>
                    <a:pt x="83" y="921"/>
                    <a:pt x="83" y="921"/>
                    <a:pt x="83" y="921"/>
                  </a:cubicBezTo>
                  <a:cubicBezTo>
                    <a:pt x="83" y="921"/>
                    <a:pt x="83" y="921"/>
                    <a:pt x="83" y="921"/>
                  </a:cubicBezTo>
                  <a:cubicBezTo>
                    <a:pt x="87" y="914"/>
                    <a:pt x="87" y="914"/>
                    <a:pt x="87" y="914"/>
                  </a:cubicBezTo>
                  <a:cubicBezTo>
                    <a:pt x="87" y="914"/>
                    <a:pt x="87" y="914"/>
                    <a:pt x="87" y="914"/>
                  </a:cubicBezTo>
                  <a:cubicBezTo>
                    <a:pt x="229" y="896"/>
                    <a:pt x="229" y="896"/>
                    <a:pt x="229" y="896"/>
                  </a:cubicBezTo>
                  <a:cubicBezTo>
                    <a:pt x="233" y="896"/>
                    <a:pt x="235" y="897"/>
                    <a:pt x="237" y="898"/>
                  </a:cubicBezTo>
                  <a:cubicBezTo>
                    <a:pt x="238" y="899"/>
                    <a:pt x="240" y="901"/>
                    <a:pt x="241" y="905"/>
                  </a:cubicBezTo>
                  <a:cubicBezTo>
                    <a:pt x="255" y="1023"/>
                    <a:pt x="255" y="1023"/>
                    <a:pt x="255" y="1023"/>
                  </a:cubicBezTo>
                  <a:cubicBezTo>
                    <a:pt x="257" y="1040"/>
                    <a:pt x="266" y="1054"/>
                    <a:pt x="281" y="1063"/>
                  </a:cubicBezTo>
                  <a:cubicBezTo>
                    <a:pt x="281" y="1063"/>
                    <a:pt x="281" y="1063"/>
                    <a:pt x="281" y="1063"/>
                  </a:cubicBezTo>
                  <a:cubicBezTo>
                    <a:pt x="296" y="1072"/>
                    <a:pt x="313" y="1073"/>
                    <a:pt x="328" y="1067"/>
                  </a:cubicBezTo>
                  <a:cubicBezTo>
                    <a:pt x="446" y="1021"/>
                    <a:pt x="446" y="1021"/>
                    <a:pt x="446" y="1021"/>
                  </a:cubicBezTo>
                  <a:cubicBezTo>
                    <a:pt x="450" y="1019"/>
                    <a:pt x="455" y="1021"/>
                    <a:pt x="457" y="1025"/>
                  </a:cubicBezTo>
                  <a:cubicBezTo>
                    <a:pt x="513" y="1161"/>
                    <a:pt x="513" y="1161"/>
                    <a:pt x="513" y="1161"/>
                  </a:cubicBezTo>
                  <a:cubicBezTo>
                    <a:pt x="513" y="1161"/>
                    <a:pt x="513" y="1161"/>
                    <a:pt x="513" y="1161"/>
                  </a:cubicBezTo>
                  <a:lnTo>
                    <a:pt x="509" y="1167"/>
                  </a:lnTo>
                  <a:close/>
                  <a:moveTo>
                    <a:pt x="538" y="1117"/>
                  </a:moveTo>
                  <a:cubicBezTo>
                    <a:pt x="538" y="1117"/>
                    <a:pt x="538" y="1117"/>
                    <a:pt x="538" y="1117"/>
                  </a:cubicBezTo>
                  <a:cubicBezTo>
                    <a:pt x="494" y="1010"/>
                    <a:pt x="494" y="1010"/>
                    <a:pt x="494" y="1010"/>
                  </a:cubicBezTo>
                  <a:cubicBezTo>
                    <a:pt x="484" y="986"/>
                    <a:pt x="456" y="974"/>
                    <a:pt x="432" y="984"/>
                  </a:cubicBezTo>
                  <a:cubicBezTo>
                    <a:pt x="314" y="1030"/>
                    <a:pt x="314" y="1030"/>
                    <a:pt x="314" y="1030"/>
                  </a:cubicBezTo>
                  <a:cubicBezTo>
                    <a:pt x="308" y="1032"/>
                    <a:pt x="303" y="1030"/>
                    <a:pt x="301" y="1029"/>
                  </a:cubicBezTo>
                  <a:cubicBezTo>
                    <a:pt x="299" y="1027"/>
                    <a:pt x="295" y="1024"/>
                    <a:pt x="294" y="1018"/>
                  </a:cubicBezTo>
                  <a:cubicBezTo>
                    <a:pt x="280" y="901"/>
                    <a:pt x="280" y="901"/>
                    <a:pt x="280" y="901"/>
                  </a:cubicBezTo>
                  <a:cubicBezTo>
                    <a:pt x="279" y="891"/>
                    <a:pt x="275" y="880"/>
                    <a:pt x="267" y="872"/>
                  </a:cubicBezTo>
                  <a:cubicBezTo>
                    <a:pt x="256" y="860"/>
                    <a:pt x="240" y="854"/>
                    <a:pt x="224" y="856"/>
                  </a:cubicBezTo>
                  <a:cubicBezTo>
                    <a:pt x="113" y="871"/>
                    <a:pt x="113" y="871"/>
                    <a:pt x="113" y="871"/>
                  </a:cubicBezTo>
                  <a:cubicBezTo>
                    <a:pt x="112" y="871"/>
                    <a:pt x="112" y="871"/>
                    <a:pt x="112" y="870"/>
                  </a:cubicBezTo>
                  <a:cubicBezTo>
                    <a:pt x="566" y="85"/>
                    <a:pt x="566" y="85"/>
                    <a:pt x="566" y="85"/>
                  </a:cubicBezTo>
                  <a:cubicBezTo>
                    <a:pt x="566" y="85"/>
                    <a:pt x="566" y="85"/>
                    <a:pt x="566" y="85"/>
                  </a:cubicBezTo>
                  <a:cubicBezTo>
                    <a:pt x="992" y="331"/>
                    <a:pt x="992" y="331"/>
                    <a:pt x="992" y="331"/>
                  </a:cubicBezTo>
                  <a:cubicBezTo>
                    <a:pt x="992" y="331"/>
                    <a:pt x="992" y="331"/>
                    <a:pt x="992" y="331"/>
                  </a:cubicBezTo>
                  <a:lnTo>
                    <a:pt x="538" y="111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3" name="îšḷïdè"/>
            <p:cNvSpPr/>
            <p:nvPr/>
          </p:nvSpPr>
          <p:spPr bwMode="auto">
            <a:xfrm>
              <a:off x="7920136" y="1855325"/>
              <a:ext cx="179484" cy="98427"/>
            </a:xfrm>
            <a:custGeom>
              <a:avLst/>
              <a:gdLst/>
              <a:ahLst/>
              <a:cxnLst>
                <a:cxn ang="0">
                  <a:pos x="33" y="33"/>
                </a:cxn>
                <a:cxn ang="0">
                  <a:pos x="5" y="76"/>
                </a:cxn>
                <a:cxn ang="0">
                  <a:pos x="51" y="99"/>
                </a:cxn>
                <a:cxn ang="0">
                  <a:pos x="155" y="71"/>
                </a:cxn>
                <a:cxn ang="0">
                  <a:pos x="184" y="28"/>
                </a:cxn>
                <a:cxn ang="0">
                  <a:pos x="138" y="5"/>
                </a:cxn>
                <a:cxn ang="0">
                  <a:pos x="33" y="33"/>
                </a:cxn>
              </a:cxnLst>
              <a:rect l="0" t="0" r="r" b="b"/>
              <a:pathLst>
                <a:path w="189" h="104">
                  <a:moveTo>
                    <a:pt x="33" y="33"/>
                  </a:moveTo>
                  <a:cubicBezTo>
                    <a:pt x="13" y="39"/>
                    <a:pt x="0" y="58"/>
                    <a:pt x="5" y="76"/>
                  </a:cubicBezTo>
                  <a:cubicBezTo>
                    <a:pt x="10" y="94"/>
                    <a:pt x="31" y="104"/>
                    <a:pt x="51" y="99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76" y="65"/>
                    <a:pt x="189" y="46"/>
                    <a:pt x="184" y="28"/>
                  </a:cubicBezTo>
                  <a:cubicBezTo>
                    <a:pt x="179" y="10"/>
                    <a:pt x="158" y="0"/>
                    <a:pt x="138" y="5"/>
                  </a:cubicBezTo>
                  <a:lnTo>
                    <a:pt x="33" y="33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4" name="îsļîďé"/>
            <p:cNvSpPr/>
            <p:nvPr/>
          </p:nvSpPr>
          <p:spPr bwMode="auto">
            <a:xfrm>
              <a:off x="7119985" y="1329612"/>
              <a:ext cx="98427" cy="179483"/>
            </a:xfrm>
            <a:custGeom>
              <a:avLst/>
              <a:gdLst/>
              <a:ahLst/>
              <a:cxnLst>
                <a:cxn ang="0">
                  <a:pos x="99" y="138"/>
                </a:cxn>
                <a:cxn ang="0">
                  <a:pos x="76" y="184"/>
                </a:cxn>
                <a:cxn ang="0">
                  <a:pos x="33" y="155"/>
                </a:cxn>
                <a:cxn ang="0">
                  <a:pos x="5" y="51"/>
                </a:cxn>
                <a:cxn ang="0">
                  <a:pos x="28" y="5"/>
                </a:cxn>
                <a:cxn ang="0">
                  <a:pos x="71" y="33"/>
                </a:cxn>
                <a:cxn ang="0">
                  <a:pos x="99" y="138"/>
                </a:cxn>
              </a:cxnLst>
              <a:rect l="0" t="0" r="r" b="b"/>
              <a:pathLst>
                <a:path w="104" h="189">
                  <a:moveTo>
                    <a:pt x="99" y="138"/>
                  </a:moveTo>
                  <a:cubicBezTo>
                    <a:pt x="104" y="158"/>
                    <a:pt x="94" y="179"/>
                    <a:pt x="76" y="184"/>
                  </a:cubicBezTo>
                  <a:cubicBezTo>
                    <a:pt x="58" y="189"/>
                    <a:pt x="39" y="176"/>
                    <a:pt x="33" y="15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31"/>
                    <a:pt x="10" y="10"/>
                    <a:pt x="28" y="5"/>
                  </a:cubicBezTo>
                  <a:cubicBezTo>
                    <a:pt x="46" y="0"/>
                    <a:pt x="65" y="13"/>
                    <a:pt x="71" y="33"/>
                  </a:cubicBezTo>
                  <a:lnTo>
                    <a:pt x="99" y="138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5" name="ïŝľïḋê"/>
            <p:cNvSpPr/>
            <p:nvPr/>
          </p:nvSpPr>
          <p:spPr bwMode="auto">
            <a:xfrm>
              <a:off x="7458110" y="2641580"/>
              <a:ext cx="99585" cy="178326"/>
            </a:xfrm>
            <a:custGeom>
              <a:avLst/>
              <a:gdLst/>
              <a:ahLst/>
              <a:cxnLst>
                <a:cxn ang="0">
                  <a:pos x="5" y="51"/>
                </a:cxn>
                <a:cxn ang="0">
                  <a:pos x="28" y="5"/>
                </a:cxn>
                <a:cxn ang="0">
                  <a:pos x="71" y="33"/>
                </a:cxn>
                <a:cxn ang="0">
                  <a:pos x="99" y="137"/>
                </a:cxn>
                <a:cxn ang="0">
                  <a:pos x="76" y="183"/>
                </a:cxn>
                <a:cxn ang="0">
                  <a:pos x="33" y="155"/>
                </a:cxn>
                <a:cxn ang="0">
                  <a:pos x="5" y="51"/>
                </a:cxn>
              </a:cxnLst>
              <a:rect l="0" t="0" r="r" b="b"/>
              <a:pathLst>
                <a:path w="104" h="188">
                  <a:moveTo>
                    <a:pt x="5" y="51"/>
                  </a:moveTo>
                  <a:cubicBezTo>
                    <a:pt x="0" y="30"/>
                    <a:pt x="10" y="10"/>
                    <a:pt x="28" y="5"/>
                  </a:cubicBezTo>
                  <a:cubicBezTo>
                    <a:pt x="46" y="0"/>
                    <a:pt x="65" y="13"/>
                    <a:pt x="71" y="33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4" y="158"/>
                    <a:pt x="94" y="179"/>
                    <a:pt x="76" y="183"/>
                  </a:cubicBezTo>
                  <a:cubicBezTo>
                    <a:pt x="58" y="188"/>
                    <a:pt x="39" y="175"/>
                    <a:pt x="33" y="155"/>
                  </a:cubicBezTo>
                  <a:lnTo>
                    <a:pt x="5" y="51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6" name="îṧliḍe"/>
            <p:cNvSpPr/>
            <p:nvPr/>
          </p:nvSpPr>
          <p:spPr bwMode="auto">
            <a:xfrm>
              <a:off x="6610482" y="2215451"/>
              <a:ext cx="179484" cy="99584"/>
            </a:xfrm>
            <a:custGeom>
              <a:avLst/>
              <a:gdLst/>
              <a:ahLst/>
              <a:cxnLst>
                <a:cxn ang="0">
                  <a:pos x="155" y="72"/>
                </a:cxn>
                <a:cxn ang="0">
                  <a:pos x="184" y="29"/>
                </a:cxn>
                <a:cxn ang="0">
                  <a:pos x="138" y="6"/>
                </a:cxn>
                <a:cxn ang="0">
                  <a:pos x="34" y="34"/>
                </a:cxn>
                <a:cxn ang="0">
                  <a:pos x="5" y="77"/>
                </a:cxn>
                <a:cxn ang="0">
                  <a:pos x="51" y="99"/>
                </a:cxn>
                <a:cxn ang="0">
                  <a:pos x="155" y="72"/>
                </a:cxn>
              </a:cxnLst>
              <a:rect l="0" t="0" r="r" b="b"/>
              <a:pathLst>
                <a:path w="189" h="105">
                  <a:moveTo>
                    <a:pt x="155" y="72"/>
                  </a:moveTo>
                  <a:cubicBezTo>
                    <a:pt x="176" y="66"/>
                    <a:pt x="189" y="47"/>
                    <a:pt x="184" y="29"/>
                  </a:cubicBezTo>
                  <a:cubicBezTo>
                    <a:pt x="179" y="11"/>
                    <a:pt x="158" y="0"/>
                    <a:pt x="138" y="6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13" y="39"/>
                    <a:pt x="0" y="59"/>
                    <a:pt x="5" y="77"/>
                  </a:cubicBezTo>
                  <a:cubicBezTo>
                    <a:pt x="10" y="95"/>
                    <a:pt x="31" y="105"/>
                    <a:pt x="51" y="99"/>
                  </a:cubicBezTo>
                  <a:lnTo>
                    <a:pt x="155" y="72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7" name="ïSlíḑè"/>
            <p:cNvSpPr/>
            <p:nvPr/>
          </p:nvSpPr>
          <p:spPr bwMode="auto">
            <a:xfrm>
              <a:off x="7641067" y="1386352"/>
              <a:ext cx="127376" cy="170220"/>
            </a:xfrm>
            <a:custGeom>
              <a:avLst/>
              <a:gdLst/>
              <a:ahLst/>
              <a:cxnLst>
                <a:cxn ang="0">
                  <a:pos x="10" y="119"/>
                </a:cxn>
                <a:cxn ang="0">
                  <a:pos x="21" y="170"/>
                </a:cxn>
                <a:cxn ang="0">
                  <a:pos x="69" y="153"/>
                </a:cxn>
                <a:cxn ang="0">
                  <a:pos x="123" y="60"/>
                </a:cxn>
                <a:cxn ang="0">
                  <a:pos x="113" y="9"/>
                </a:cxn>
                <a:cxn ang="0">
                  <a:pos x="64" y="26"/>
                </a:cxn>
                <a:cxn ang="0">
                  <a:pos x="10" y="119"/>
                </a:cxn>
              </a:cxnLst>
              <a:rect l="0" t="0" r="r" b="b"/>
              <a:pathLst>
                <a:path w="134" h="179">
                  <a:moveTo>
                    <a:pt x="10" y="119"/>
                  </a:moveTo>
                  <a:cubicBezTo>
                    <a:pt x="0" y="138"/>
                    <a:pt x="4" y="160"/>
                    <a:pt x="21" y="170"/>
                  </a:cubicBezTo>
                  <a:cubicBezTo>
                    <a:pt x="37" y="179"/>
                    <a:pt x="59" y="171"/>
                    <a:pt x="69" y="153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34" y="41"/>
                    <a:pt x="129" y="19"/>
                    <a:pt x="113" y="9"/>
                  </a:cubicBezTo>
                  <a:cubicBezTo>
                    <a:pt x="97" y="0"/>
                    <a:pt x="75" y="7"/>
                    <a:pt x="64" y="26"/>
                  </a:cubicBezTo>
                  <a:lnTo>
                    <a:pt x="10" y="119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8" name="iṩlîḑe"/>
            <p:cNvSpPr/>
            <p:nvPr/>
          </p:nvSpPr>
          <p:spPr bwMode="auto">
            <a:xfrm>
              <a:off x="6670697" y="1722160"/>
              <a:ext cx="170220" cy="127376"/>
            </a:xfrm>
            <a:custGeom>
              <a:avLst/>
              <a:gdLst/>
              <a:ahLst/>
              <a:cxnLst>
                <a:cxn ang="0">
                  <a:pos x="59" y="11"/>
                </a:cxn>
                <a:cxn ang="0">
                  <a:pos x="9" y="21"/>
                </a:cxn>
                <a:cxn ang="0">
                  <a:pos x="25" y="69"/>
                </a:cxn>
                <a:cxn ang="0">
                  <a:pos x="119" y="123"/>
                </a:cxn>
                <a:cxn ang="0">
                  <a:pos x="169" y="113"/>
                </a:cxn>
                <a:cxn ang="0">
                  <a:pos x="153" y="65"/>
                </a:cxn>
                <a:cxn ang="0">
                  <a:pos x="59" y="11"/>
                </a:cxn>
              </a:cxnLst>
              <a:rect l="0" t="0" r="r" b="b"/>
              <a:pathLst>
                <a:path w="179" h="134">
                  <a:moveTo>
                    <a:pt x="59" y="11"/>
                  </a:moveTo>
                  <a:cubicBezTo>
                    <a:pt x="41" y="0"/>
                    <a:pt x="18" y="5"/>
                    <a:pt x="9" y="21"/>
                  </a:cubicBezTo>
                  <a:cubicBezTo>
                    <a:pt x="0" y="37"/>
                    <a:pt x="7" y="59"/>
                    <a:pt x="25" y="69"/>
                  </a:cubicBezTo>
                  <a:cubicBezTo>
                    <a:pt x="119" y="123"/>
                    <a:pt x="119" y="123"/>
                    <a:pt x="119" y="123"/>
                  </a:cubicBezTo>
                  <a:cubicBezTo>
                    <a:pt x="137" y="134"/>
                    <a:pt x="160" y="129"/>
                    <a:pt x="169" y="113"/>
                  </a:cubicBezTo>
                  <a:cubicBezTo>
                    <a:pt x="179" y="97"/>
                    <a:pt x="171" y="75"/>
                    <a:pt x="153" y="65"/>
                  </a:cubicBezTo>
                  <a:lnTo>
                    <a:pt x="59" y="11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29" name="îṣľíďê"/>
            <p:cNvSpPr/>
            <p:nvPr/>
          </p:nvSpPr>
          <p:spPr bwMode="auto">
            <a:xfrm>
              <a:off x="7808972" y="2379880"/>
              <a:ext cx="170220" cy="127376"/>
            </a:xfrm>
            <a:custGeom>
              <a:avLst/>
              <a:gdLst/>
              <a:ahLst/>
              <a:cxnLst>
                <a:cxn ang="0">
                  <a:pos x="60" y="10"/>
                </a:cxn>
                <a:cxn ang="0">
                  <a:pos x="9" y="21"/>
                </a:cxn>
                <a:cxn ang="0">
                  <a:pos x="26" y="69"/>
                </a:cxn>
                <a:cxn ang="0">
                  <a:pos x="119" y="123"/>
                </a:cxn>
                <a:cxn ang="0">
                  <a:pos x="169" y="113"/>
                </a:cxn>
                <a:cxn ang="0">
                  <a:pos x="153" y="64"/>
                </a:cxn>
                <a:cxn ang="0">
                  <a:pos x="60" y="10"/>
                </a:cxn>
              </a:cxnLst>
              <a:rect l="0" t="0" r="r" b="b"/>
              <a:pathLst>
                <a:path w="179" h="134">
                  <a:moveTo>
                    <a:pt x="60" y="10"/>
                  </a:moveTo>
                  <a:cubicBezTo>
                    <a:pt x="41" y="0"/>
                    <a:pt x="19" y="4"/>
                    <a:pt x="9" y="21"/>
                  </a:cubicBezTo>
                  <a:cubicBezTo>
                    <a:pt x="0" y="37"/>
                    <a:pt x="7" y="59"/>
                    <a:pt x="26" y="69"/>
                  </a:cubicBezTo>
                  <a:cubicBezTo>
                    <a:pt x="119" y="123"/>
                    <a:pt x="119" y="123"/>
                    <a:pt x="119" y="123"/>
                  </a:cubicBezTo>
                  <a:cubicBezTo>
                    <a:pt x="137" y="134"/>
                    <a:pt x="160" y="129"/>
                    <a:pt x="169" y="113"/>
                  </a:cubicBezTo>
                  <a:cubicBezTo>
                    <a:pt x="179" y="97"/>
                    <a:pt x="171" y="75"/>
                    <a:pt x="153" y="64"/>
                  </a:cubicBezTo>
                  <a:lnTo>
                    <a:pt x="60" y="1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0" name="iṩľîḑe"/>
            <p:cNvSpPr>
              <a:spLocks noEditPoints="1"/>
            </p:cNvSpPr>
            <p:nvPr/>
          </p:nvSpPr>
          <p:spPr bwMode="auto">
            <a:xfrm>
              <a:off x="6810810" y="1531097"/>
              <a:ext cx="1095431" cy="1192698"/>
            </a:xfrm>
            <a:custGeom>
              <a:avLst/>
              <a:gdLst/>
              <a:ahLst/>
              <a:cxnLst>
                <a:cxn ang="0">
                  <a:pos x="510" y="1256"/>
                </a:cxn>
                <a:cxn ang="0">
                  <a:pos x="0" y="961"/>
                </a:cxn>
                <a:cxn ang="0">
                  <a:pos x="13" y="937"/>
                </a:cxn>
                <a:cxn ang="0">
                  <a:pos x="32" y="713"/>
                </a:cxn>
                <a:cxn ang="0">
                  <a:pos x="73" y="317"/>
                </a:cxn>
                <a:cxn ang="0">
                  <a:pos x="373" y="37"/>
                </a:cxn>
                <a:cxn ang="0">
                  <a:pos x="616" y="7"/>
                </a:cxn>
                <a:cxn ang="0">
                  <a:pos x="848" y="77"/>
                </a:cxn>
                <a:cxn ang="0">
                  <a:pos x="852" y="80"/>
                </a:cxn>
                <a:cxn ang="0">
                  <a:pos x="853" y="80"/>
                </a:cxn>
                <a:cxn ang="0">
                  <a:pos x="1029" y="245"/>
                </a:cxn>
                <a:cxn ang="0">
                  <a:pos x="1125" y="470"/>
                </a:cxn>
                <a:cxn ang="0">
                  <a:pos x="1032" y="870"/>
                </a:cxn>
                <a:cxn ang="0">
                  <a:pos x="710" y="1104"/>
                </a:cxn>
                <a:cxn ang="0">
                  <a:pos x="524" y="1232"/>
                </a:cxn>
                <a:cxn ang="0">
                  <a:pos x="510" y="1256"/>
                </a:cxn>
                <a:cxn ang="0">
                  <a:pos x="75" y="939"/>
                </a:cxn>
                <a:cxn ang="0">
                  <a:pos x="492" y="1180"/>
                </a:cxn>
                <a:cxn ang="0">
                  <a:pos x="686" y="1053"/>
                </a:cxn>
                <a:cxn ang="0">
                  <a:pos x="987" y="836"/>
                </a:cxn>
                <a:cxn ang="0">
                  <a:pos x="1069" y="481"/>
                </a:cxn>
                <a:cxn ang="0">
                  <a:pos x="824" y="128"/>
                </a:cxn>
                <a:cxn ang="0">
                  <a:pos x="820" y="126"/>
                </a:cxn>
                <a:cxn ang="0">
                  <a:pos x="392" y="90"/>
                </a:cxn>
                <a:cxn ang="0">
                  <a:pos x="125" y="339"/>
                </a:cxn>
                <a:cxn ang="0">
                  <a:pos x="88" y="708"/>
                </a:cxn>
                <a:cxn ang="0">
                  <a:pos x="75" y="939"/>
                </a:cxn>
              </a:cxnLst>
              <a:rect l="0" t="0" r="r" b="b"/>
              <a:pathLst>
                <a:path w="1152" h="1256">
                  <a:moveTo>
                    <a:pt x="510" y="1256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13" y="937"/>
                    <a:pt x="13" y="937"/>
                    <a:pt x="13" y="937"/>
                  </a:cubicBezTo>
                  <a:cubicBezTo>
                    <a:pt x="46" y="877"/>
                    <a:pt x="40" y="801"/>
                    <a:pt x="32" y="713"/>
                  </a:cubicBezTo>
                  <a:cubicBezTo>
                    <a:pt x="23" y="604"/>
                    <a:pt x="11" y="468"/>
                    <a:pt x="73" y="317"/>
                  </a:cubicBezTo>
                  <a:cubicBezTo>
                    <a:pt x="128" y="184"/>
                    <a:pt x="234" y="85"/>
                    <a:pt x="373" y="37"/>
                  </a:cubicBezTo>
                  <a:cubicBezTo>
                    <a:pt x="449" y="10"/>
                    <a:pt x="533" y="0"/>
                    <a:pt x="616" y="7"/>
                  </a:cubicBezTo>
                  <a:cubicBezTo>
                    <a:pt x="699" y="14"/>
                    <a:pt x="779" y="38"/>
                    <a:pt x="848" y="77"/>
                  </a:cubicBezTo>
                  <a:cubicBezTo>
                    <a:pt x="852" y="80"/>
                    <a:pt x="852" y="80"/>
                    <a:pt x="852" y="80"/>
                  </a:cubicBezTo>
                  <a:cubicBezTo>
                    <a:pt x="853" y="80"/>
                    <a:pt x="853" y="80"/>
                    <a:pt x="853" y="80"/>
                  </a:cubicBezTo>
                  <a:cubicBezTo>
                    <a:pt x="920" y="120"/>
                    <a:pt x="981" y="177"/>
                    <a:pt x="1029" y="245"/>
                  </a:cubicBezTo>
                  <a:cubicBezTo>
                    <a:pt x="1076" y="313"/>
                    <a:pt x="1109" y="391"/>
                    <a:pt x="1125" y="470"/>
                  </a:cubicBezTo>
                  <a:cubicBezTo>
                    <a:pt x="1152" y="615"/>
                    <a:pt x="1119" y="757"/>
                    <a:pt x="1032" y="870"/>
                  </a:cubicBezTo>
                  <a:cubicBezTo>
                    <a:pt x="932" y="1000"/>
                    <a:pt x="809" y="1057"/>
                    <a:pt x="710" y="1104"/>
                  </a:cubicBezTo>
                  <a:cubicBezTo>
                    <a:pt x="629" y="1141"/>
                    <a:pt x="560" y="1174"/>
                    <a:pt x="524" y="1232"/>
                  </a:cubicBezTo>
                  <a:lnTo>
                    <a:pt x="510" y="1256"/>
                  </a:lnTo>
                  <a:close/>
                  <a:moveTo>
                    <a:pt x="75" y="939"/>
                  </a:moveTo>
                  <a:cubicBezTo>
                    <a:pt x="492" y="1180"/>
                    <a:pt x="492" y="1180"/>
                    <a:pt x="492" y="1180"/>
                  </a:cubicBezTo>
                  <a:cubicBezTo>
                    <a:pt x="538" y="1122"/>
                    <a:pt x="607" y="1090"/>
                    <a:pt x="686" y="1053"/>
                  </a:cubicBezTo>
                  <a:cubicBezTo>
                    <a:pt x="784" y="1007"/>
                    <a:pt x="896" y="955"/>
                    <a:pt x="987" y="836"/>
                  </a:cubicBezTo>
                  <a:cubicBezTo>
                    <a:pt x="1087" y="707"/>
                    <a:pt x="1087" y="572"/>
                    <a:pt x="1069" y="481"/>
                  </a:cubicBezTo>
                  <a:cubicBezTo>
                    <a:pt x="1042" y="337"/>
                    <a:pt x="948" y="201"/>
                    <a:pt x="824" y="128"/>
                  </a:cubicBezTo>
                  <a:cubicBezTo>
                    <a:pt x="820" y="126"/>
                    <a:pt x="820" y="126"/>
                    <a:pt x="820" y="126"/>
                  </a:cubicBezTo>
                  <a:cubicBezTo>
                    <a:pt x="695" y="55"/>
                    <a:pt x="530" y="41"/>
                    <a:pt x="392" y="90"/>
                  </a:cubicBezTo>
                  <a:cubicBezTo>
                    <a:pt x="304" y="120"/>
                    <a:pt x="187" y="188"/>
                    <a:pt x="125" y="339"/>
                  </a:cubicBezTo>
                  <a:cubicBezTo>
                    <a:pt x="68" y="477"/>
                    <a:pt x="79" y="600"/>
                    <a:pt x="88" y="708"/>
                  </a:cubicBezTo>
                  <a:cubicBezTo>
                    <a:pt x="96" y="795"/>
                    <a:pt x="102" y="871"/>
                    <a:pt x="75" y="93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1" name="îśḻïdè"/>
            <p:cNvSpPr/>
            <p:nvPr/>
          </p:nvSpPr>
          <p:spPr bwMode="auto">
            <a:xfrm>
              <a:off x="7446530" y="1738372"/>
              <a:ext cx="353179" cy="407601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2" name="îṣļîḋe"/>
            <p:cNvSpPr/>
            <p:nvPr/>
          </p:nvSpPr>
          <p:spPr bwMode="auto">
            <a:xfrm>
              <a:off x="7231149" y="1959542"/>
              <a:ext cx="531504" cy="489816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3" name="iśļiḍè"/>
            <p:cNvSpPr/>
            <p:nvPr/>
          </p:nvSpPr>
          <p:spPr bwMode="auto">
            <a:xfrm>
              <a:off x="6953239" y="1654998"/>
              <a:ext cx="570874" cy="658879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4" name="is1iḋé"/>
            <p:cNvSpPr/>
            <p:nvPr/>
          </p:nvSpPr>
          <p:spPr bwMode="auto">
            <a:xfrm>
              <a:off x="6999557" y="2298824"/>
              <a:ext cx="107690" cy="193379"/>
            </a:xfrm>
            <a:custGeom>
              <a:avLst/>
              <a:gdLst/>
              <a:ahLst/>
              <a:cxnLst>
                <a:cxn ang="0">
                  <a:pos x="18" y="197"/>
                </a:cxn>
                <a:cxn ang="0">
                  <a:pos x="14" y="195"/>
                </a:cxn>
                <a:cxn ang="0">
                  <a:pos x="9" y="156"/>
                </a:cxn>
                <a:cxn ang="0">
                  <a:pos x="44" y="35"/>
                </a:cxn>
                <a:cxn ang="0">
                  <a:pos x="67" y="3"/>
                </a:cxn>
                <a:cxn ang="0">
                  <a:pos x="99" y="26"/>
                </a:cxn>
                <a:cxn ang="0">
                  <a:pos x="54" y="190"/>
                </a:cxn>
                <a:cxn ang="0">
                  <a:pos x="18" y="197"/>
                </a:cxn>
              </a:cxnLst>
              <a:rect l="0" t="0" r="r" b="b"/>
              <a:pathLst>
                <a:path w="113" h="204">
                  <a:moveTo>
                    <a:pt x="18" y="197"/>
                  </a:moveTo>
                  <a:cubicBezTo>
                    <a:pt x="17" y="197"/>
                    <a:pt x="16" y="196"/>
                    <a:pt x="14" y="195"/>
                  </a:cubicBezTo>
                  <a:cubicBezTo>
                    <a:pt x="2" y="186"/>
                    <a:pt x="0" y="168"/>
                    <a:pt x="9" y="156"/>
                  </a:cubicBezTo>
                  <a:cubicBezTo>
                    <a:pt x="10" y="155"/>
                    <a:pt x="54" y="97"/>
                    <a:pt x="44" y="35"/>
                  </a:cubicBezTo>
                  <a:cubicBezTo>
                    <a:pt x="41" y="20"/>
                    <a:pt x="52" y="5"/>
                    <a:pt x="67" y="3"/>
                  </a:cubicBezTo>
                  <a:cubicBezTo>
                    <a:pt x="83" y="0"/>
                    <a:pt x="97" y="11"/>
                    <a:pt x="99" y="26"/>
                  </a:cubicBezTo>
                  <a:cubicBezTo>
                    <a:pt x="113" y="112"/>
                    <a:pt x="56" y="187"/>
                    <a:pt x="54" y="190"/>
                  </a:cubicBezTo>
                  <a:cubicBezTo>
                    <a:pt x="45" y="202"/>
                    <a:pt x="30" y="204"/>
                    <a:pt x="18" y="197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35" name="íṩḻíďê"/>
            <p:cNvSpPr/>
            <p:nvPr/>
          </p:nvSpPr>
          <p:spPr bwMode="auto">
            <a:xfrm>
              <a:off x="7139671" y="2412304"/>
              <a:ext cx="158641" cy="162114"/>
            </a:xfrm>
            <a:custGeom>
              <a:avLst/>
              <a:gdLst/>
              <a:ahLst/>
              <a:cxnLst>
                <a:cxn ang="0">
                  <a:pos x="18" y="162"/>
                </a:cxn>
                <a:cxn ang="0">
                  <a:pos x="6" y="127"/>
                </a:cxn>
                <a:cxn ang="0">
                  <a:pos x="125" y="6"/>
                </a:cxn>
                <a:cxn ang="0">
                  <a:pos x="161" y="22"/>
                </a:cxn>
                <a:cxn ang="0">
                  <a:pos x="145" y="58"/>
                </a:cxn>
                <a:cxn ang="0">
                  <a:pos x="58" y="149"/>
                </a:cxn>
                <a:cxn ang="0">
                  <a:pos x="21" y="164"/>
                </a:cxn>
                <a:cxn ang="0">
                  <a:pos x="18" y="162"/>
                </a:cxn>
              </a:cxnLst>
              <a:rect l="0" t="0" r="r" b="b"/>
              <a:pathLst>
                <a:path w="167" h="170">
                  <a:moveTo>
                    <a:pt x="18" y="162"/>
                  </a:moveTo>
                  <a:cubicBezTo>
                    <a:pt x="6" y="155"/>
                    <a:pt x="0" y="140"/>
                    <a:pt x="6" y="127"/>
                  </a:cubicBezTo>
                  <a:cubicBezTo>
                    <a:pt x="7" y="124"/>
                    <a:pt x="44" y="37"/>
                    <a:pt x="125" y="6"/>
                  </a:cubicBezTo>
                  <a:cubicBezTo>
                    <a:pt x="140" y="0"/>
                    <a:pt x="156" y="8"/>
                    <a:pt x="161" y="22"/>
                  </a:cubicBezTo>
                  <a:cubicBezTo>
                    <a:pt x="167" y="37"/>
                    <a:pt x="160" y="53"/>
                    <a:pt x="145" y="58"/>
                  </a:cubicBezTo>
                  <a:cubicBezTo>
                    <a:pt x="87" y="81"/>
                    <a:pt x="58" y="148"/>
                    <a:pt x="58" y="149"/>
                  </a:cubicBezTo>
                  <a:cubicBezTo>
                    <a:pt x="52" y="163"/>
                    <a:pt x="35" y="170"/>
                    <a:pt x="21" y="164"/>
                  </a:cubicBezTo>
                  <a:cubicBezTo>
                    <a:pt x="20" y="163"/>
                    <a:pt x="19" y="163"/>
                    <a:pt x="18" y="162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9144000" cy="222259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0" y="2086259"/>
            <a:ext cx="9144000" cy="161333"/>
          </a:xfrm>
          <a:prstGeom prst="rect">
            <a:avLst/>
          </a:prstGeom>
          <a:solidFill>
            <a:schemeClr val="bg1">
              <a:alpha val="6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0" y="2216149"/>
            <a:ext cx="9144000" cy="9769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矩形 34"/>
          <p:cNvSpPr/>
          <p:nvPr/>
        </p:nvSpPr>
        <p:spPr>
          <a:xfrm>
            <a:off x="2863840" y="2364669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4" name="矩形 13"/>
          <p:cNvSpPr/>
          <p:nvPr/>
        </p:nvSpPr>
        <p:spPr>
          <a:xfrm>
            <a:off x="1177472" y="3402162"/>
            <a:ext cx="6789057" cy="61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15" name="KSO_Shape"/>
          <p:cNvSpPr/>
          <p:nvPr/>
        </p:nvSpPr>
        <p:spPr>
          <a:xfrm>
            <a:off x="4353581" y="4483502"/>
            <a:ext cx="436839" cy="436839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4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2" name="矩形 11"/>
          <p:cNvSpPr/>
          <p:nvPr/>
        </p:nvSpPr>
        <p:spPr>
          <a:xfrm>
            <a:off x="718775" y="116059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顾客流失的原因</a:t>
            </a:r>
          </a:p>
        </p:txBody>
      </p:sp>
      <p:sp>
        <p:nvSpPr>
          <p:cNvPr id="13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10715" y="2925167"/>
            <a:ext cx="4645421" cy="1876425"/>
            <a:chOff x="4139804" y="2532460"/>
            <a:chExt cx="3239690" cy="1876425"/>
          </a:xfrm>
        </p:grpSpPr>
        <p:cxnSp>
          <p:nvCxnSpPr>
            <p:cNvPr id="17" name="MH_Other_1"/>
            <p:cNvCxnSpPr/>
            <p:nvPr>
              <p:custDataLst>
                <p:tags r:id="rId14"/>
              </p:custDataLst>
            </p:nvPr>
          </p:nvCxnSpPr>
          <p:spPr>
            <a:xfrm>
              <a:off x="4139804" y="2532460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MH_Other_2"/>
            <p:cNvCxnSpPr/>
            <p:nvPr>
              <p:custDataLst>
                <p:tags r:id="rId15"/>
              </p:custDataLst>
            </p:nvPr>
          </p:nvCxnSpPr>
          <p:spPr>
            <a:xfrm>
              <a:off x="4139804" y="3001566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MH_Other_3"/>
            <p:cNvCxnSpPr/>
            <p:nvPr>
              <p:custDataLst>
                <p:tags r:id="rId16"/>
              </p:custDataLst>
            </p:nvPr>
          </p:nvCxnSpPr>
          <p:spPr>
            <a:xfrm>
              <a:off x="4139804" y="3470672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MH_Other_4"/>
            <p:cNvCxnSpPr/>
            <p:nvPr>
              <p:custDataLst>
                <p:tags r:id="rId17"/>
              </p:custDataLst>
            </p:nvPr>
          </p:nvCxnSpPr>
          <p:spPr>
            <a:xfrm>
              <a:off x="4139804" y="3939779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MH_Other_5"/>
            <p:cNvCxnSpPr/>
            <p:nvPr>
              <p:custDataLst>
                <p:tags r:id="rId18"/>
              </p:custDataLst>
            </p:nvPr>
          </p:nvCxnSpPr>
          <p:spPr>
            <a:xfrm>
              <a:off x="4139804" y="4408885"/>
              <a:ext cx="32396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MH_Text_1"/>
          <p:cNvSpPr/>
          <p:nvPr>
            <p:custDataLst>
              <p:tags r:id="rId1"/>
            </p:custDataLst>
          </p:nvPr>
        </p:nvSpPr>
        <p:spPr>
          <a:xfrm>
            <a:off x="3988131" y="2460824"/>
            <a:ext cx="485775" cy="256368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t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1%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23" name="MH_Text_2"/>
          <p:cNvSpPr/>
          <p:nvPr>
            <p:custDataLst>
              <p:tags r:id="rId2"/>
            </p:custDataLst>
          </p:nvPr>
        </p:nvSpPr>
        <p:spPr>
          <a:xfrm>
            <a:off x="4744178" y="2460823"/>
            <a:ext cx="485775" cy="471488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3%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24" name="MH_Text_3"/>
          <p:cNvSpPr/>
          <p:nvPr>
            <p:custDataLst>
              <p:tags r:id="rId3"/>
            </p:custDataLst>
          </p:nvPr>
        </p:nvSpPr>
        <p:spPr>
          <a:xfrm>
            <a:off x="5500225" y="2460823"/>
            <a:ext cx="485775" cy="807164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4%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25" name="MH_Text_4"/>
          <p:cNvSpPr/>
          <p:nvPr>
            <p:custDataLst>
              <p:tags r:id="rId4"/>
            </p:custDataLst>
          </p:nvPr>
        </p:nvSpPr>
        <p:spPr>
          <a:xfrm>
            <a:off x="6256272" y="2460823"/>
            <a:ext cx="485775" cy="933450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5%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32" name="MH_Text_4"/>
          <p:cNvSpPr/>
          <p:nvPr>
            <p:custDataLst>
              <p:tags r:id="rId5"/>
            </p:custDataLst>
          </p:nvPr>
        </p:nvSpPr>
        <p:spPr>
          <a:xfrm>
            <a:off x="7012319" y="2460823"/>
            <a:ext cx="485775" cy="1101804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9%</a:t>
            </a:r>
            <a:endParaRPr lang="zh-CN" altLang="en-US" sz="1500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sp>
        <p:nvSpPr>
          <p:cNvPr id="33" name="MH_Text_4"/>
          <p:cNvSpPr/>
          <p:nvPr>
            <p:custDataLst>
              <p:tags r:id="rId6"/>
            </p:custDataLst>
          </p:nvPr>
        </p:nvSpPr>
        <p:spPr>
          <a:xfrm>
            <a:off x="7762610" y="2460822"/>
            <a:ext cx="485775" cy="2340769"/>
          </a:xfrm>
          <a:custGeom>
            <a:avLst/>
            <a:gdLst>
              <a:gd name="connsiteX0" fmla="*/ 0 w 720080"/>
              <a:gd name="connsiteY0" fmla="*/ 0 h 2304256"/>
              <a:gd name="connsiteX1" fmla="*/ 720080 w 720080"/>
              <a:gd name="connsiteY1" fmla="*/ 0 h 2304256"/>
              <a:gd name="connsiteX2" fmla="*/ 720080 w 720080"/>
              <a:gd name="connsiteY2" fmla="*/ 2184240 h 2304256"/>
              <a:gd name="connsiteX3" fmla="*/ 600064 w 720080"/>
              <a:gd name="connsiteY3" fmla="*/ 2304256 h 2304256"/>
              <a:gd name="connsiteX4" fmla="*/ 120016 w 720080"/>
              <a:gd name="connsiteY4" fmla="*/ 2304256 h 2304256"/>
              <a:gd name="connsiteX5" fmla="*/ 0 w 720080"/>
              <a:gd name="connsiteY5" fmla="*/ 2184240 h 2304256"/>
              <a:gd name="connsiteX6" fmla="*/ 0 w 720080"/>
              <a:gd name="connsiteY6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80" h="2304256">
                <a:moveTo>
                  <a:pt x="0" y="0"/>
                </a:moveTo>
                <a:lnTo>
                  <a:pt x="720080" y="0"/>
                </a:lnTo>
                <a:lnTo>
                  <a:pt x="720080" y="2184240"/>
                </a:lnTo>
                <a:cubicBezTo>
                  <a:pt x="720080" y="2250523"/>
                  <a:pt x="666347" y="2304256"/>
                  <a:pt x="600064" y="2304256"/>
                </a:cubicBezTo>
                <a:lnTo>
                  <a:pt x="120016" y="2304256"/>
                </a:lnTo>
                <a:cubicBezTo>
                  <a:pt x="53733" y="2304256"/>
                  <a:pt x="0" y="2250523"/>
                  <a:pt x="0" y="21842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>
              <a:defRPr/>
            </a:pPr>
            <a:r>
              <a:rPr lang="en-US" altLang="zh-CN" sz="1500" b="1" dirty="0">
                <a:solidFill>
                  <a:srgbClr val="FFFFFF"/>
                </a:solidFill>
                <a:cs typeface="Verdana" panose="020B0604030504040204" pitchFamily="34" charset="0"/>
              </a:rPr>
              <a:t>78%</a:t>
            </a:r>
            <a:endParaRPr lang="zh-CN" altLang="en-US" sz="1015" b="1" dirty="0">
              <a:solidFill>
                <a:srgbClr val="FFFFFF"/>
              </a:solidFill>
              <a:cs typeface="Verdana" panose="020B0604030504040204" pitchFamily="34" charset="0"/>
            </a:endParaRPr>
          </a:p>
        </p:txBody>
      </p:sp>
      <p:cxnSp>
        <p:nvCxnSpPr>
          <p:cNvPr id="26" name="MH_Other_6"/>
          <p:cNvCxnSpPr/>
          <p:nvPr>
            <p:custDataLst>
              <p:tags r:id="rId7"/>
            </p:custDataLst>
          </p:nvPr>
        </p:nvCxnSpPr>
        <p:spPr>
          <a:xfrm>
            <a:off x="3690396" y="2460823"/>
            <a:ext cx="5094829" cy="0"/>
          </a:xfrm>
          <a:prstGeom prst="line">
            <a:avLst/>
          </a:prstGeom>
          <a:ln w="38100">
            <a:solidFill>
              <a:schemeClr val="accent6"/>
            </a:solidFill>
            <a:prstDash val="solid"/>
          </a:ln>
          <a:effectLst>
            <a:outerShdw blurRad="25400" dist="25400" dir="5400000" algn="t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H_SubTitle_1"/>
          <p:cNvSpPr/>
          <p:nvPr>
            <p:custDataLst>
              <p:tags r:id="rId8"/>
            </p:custDataLst>
          </p:nvPr>
        </p:nvSpPr>
        <p:spPr>
          <a:xfrm>
            <a:off x="3794138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死亡</a:t>
            </a:r>
          </a:p>
        </p:txBody>
      </p:sp>
      <p:sp>
        <p:nvSpPr>
          <p:cNvPr id="28" name="MH_SubTitle_2"/>
          <p:cNvSpPr/>
          <p:nvPr>
            <p:custDataLst>
              <p:tags r:id="rId9"/>
            </p:custDataLst>
          </p:nvPr>
        </p:nvSpPr>
        <p:spPr>
          <a:xfrm>
            <a:off x="4550186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离开</a:t>
            </a:r>
          </a:p>
        </p:txBody>
      </p:sp>
      <p:sp>
        <p:nvSpPr>
          <p:cNvPr id="29" name="MH_SubTitle_3"/>
          <p:cNvSpPr/>
          <p:nvPr>
            <p:custDataLst>
              <p:tags r:id="rId10"/>
            </p:custDataLst>
          </p:nvPr>
        </p:nvSpPr>
        <p:spPr>
          <a:xfrm>
            <a:off x="5306232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价格</a:t>
            </a:r>
          </a:p>
        </p:txBody>
      </p:sp>
      <p:sp>
        <p:nvSpPr>
          <p:cNvPr id="30" name="MH_SubTitle_4"/>
          <p:cNvSpPr/>
          <p:nvPr>
            <p:custDataLst>
              <p:tags r:id="rId11"/>
            </p:custDataLst>
          </p:nvPr>
        </p:nvSpPr>
        <p:spPr>
          <a:xfrm>
            <a:off x="6062279" y="1992907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喜好</a:t>
            </a:r>
          </a:p>
        </p:txBody>
      </p:sp>
      <p:sp>
        <p:nvSpPr>
          <p:cNvPr id="34" name="MH_SubTitle_4"/>
          <p:cNvSpPr/>
          <p:nvPr>
            <p:custDataLst>
              <p:tags r:id="rId12"/>
            </p:custDataLst>
          </p:nvPr>
        </p:nvSpPr>
        <p:spPr>
          <a:xfrm>
            <a:off x="6786894" y="1999725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不满意</a:t>
            </a:r>
          </a:p>
        </p:txBody>
      </p:sp>
      <p:sp>
        <p:nvSpPr>
          <p:cNvPr id="35" name="MH_SubTitle_4"/>
          <p:cNvSpPr/>
          <p:nvPr>
            <p:custDataLst>
              <p:tags r:id="rId13"/>
            </p:custDataLst>
          </p:nvPr>
        </p:nvSpPr>
        <p:spPr>
          <a:xfrm>
            <a:off x="7555483" y="1999725"/>
            <a:ext cx="864314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accent6"/>
                </a:solidFill>
                <a:cs typeface="Verdana" panose="020B0604030504040204" pitchFamily="34" charset="0"/>
              </a:rPr>
              <a:t>服务态度</a:t>
            </a:r>
          </a:p>
        </p:txBody>
      </p:sp>
      <p:sp>
        <p:nvSpPr>
          <p:cNvPr id="38" name="矩形 37"/>
          <p:cNvSpPr/>
          <p:nvPr/>
        </p:nvSpPr>
        <p:spPr>
          <a:xfrm>
            <a:off x="706075" y="2546397"/>
            <a:ext cx="30753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6"/>
                </a:solidFill>
              </a:rPr>
              <a:t>在竞争越来越激烈的今天，在产品日益供过于求的市场里，在商品本身的差异越来越小的情况下，我们唯有提供各种各样的服务，增加产品的附加值来满足顾客的需求，来挽留顾客。</a:t>
            </a:r>
          </a:p>
        </p:txBody>
      </p:sp>
      <p:sp>
        <p:nvSpPr>
          <p:cNvPr id="39" name="矩形 38"/>
          <p:cNvSpPr/>
          <p:nvPr/>
        </p:nvSpPr>
        <p:spPr>
          <a:xfrm>
            <a:off x="718775" y="216667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chemeClr val="accent6"/>
                </a:solidFill>
                <a:latin typeface="+mj-ea"/>
                <a:ea typeface="+mj-ea"/>
              </a:rPr>
              <a:t>调查结果显示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99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49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196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94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94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94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94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94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994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94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94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494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994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494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994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94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  <p:bldP spid="22" grpId="0" animBg="1"/>
      <p:bldP spid="23" grpId="0" animBg="1"/>
      <p:bldP spid="24" grpId="0" animBg="1"/>
      <p:bldP spid="25" grpId="0" animBg="1"/>
      <p:bldP spid="32" grpId="0" animBg="1"/>
      <p:bldP spid="33" grpId="0" animBg="1"/>
      <p:bldP spid="27" grpId="0"/>
      <p:bldP spid="28" grpId="0"/>
      <p:bldP spid="29" grpId="0"/>
      <p:bldP spid="30" grpId="0"/>
      <p:bldP spid="34" grpId="0"/>
      <p:bldP spid="35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7246" y="15451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服务的关键因素</a:t>
            </a:r>
          </a:p>
        </p:txBody>
      </p:sp>
      <p:sp>
        <p:nvSpPr>
          <p:cNvPr id="12" name="矩形 11"/>
          <p:cNvSpPr/>
          <p:nvPr/>
        </p:nvSpPr>
        <p:spPr>
          <a:xfrm>
            <a:off x="718775" y="116059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+mj-ea"/>
                <a:ea typeface="+mj-ea"/>
              </a:rPr>
              <a:t>一个不满意的顾客</a:t>
            </a:r>
          </a:p>
        </p:txBody>
      </p:sp>
      <p:sp>
        <p:nvSpPr>
          <p:cNvPr id="13" name="KSO_Shape"/>
          <p:cNvSpPr/>
          <p:nvPr/>
        </p:nvSpPr>
        <p:spPr>
          <a:xfrm>
            <a:off x="358775" y="1221679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6298" y="3166843"/>
            <a:ext cx="4052547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</a:rPr>
              <a:t>一个不满的顾客会把他的经历</a:t>
            </a:r>
          </a:p>
        </p:txBody>
      </p:sp>
      <p:sp>
        <p:nvSpPr>
          <p:cNvPr id="3" name="矩形 2"/>
          <p:cNvSpPr/>
          <p:nvPr/>
        </p:nvSpPr>
        <p:spPr>
          <a:xfrm>
            <a:off x="1222607" y="2114580"/>
            <a:ext cx="2779928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说给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10~20</a:t>
            </a:r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个人</a:t>
            </a:r>
          </a:p>
        </p:txBody>
      </p:sp>
      <p:sp>
        <p:nvSpPr>
          <p:cNvPr id="4" name="矩形 3"/>
          <p:cNvSpPr/>
          <p:nvPr/>
        </p:nvSpPr>
        <p:spPr>
          <a:xfrm>
            <a:off x="1222607" y="4248299"/>
            <a:ext cx="2779928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多媒体传播</a:t>
            </a:r>
            <a:r>
              <a:rPr lang="en-US" altLang="zh-CN" sz="1800" dirty="0">
                <a:solidFill>
                  <a:schemeClr val="bg1"/>
                </a:solidFill>
                <a:latin typeface="+mj-ea"/>
                <a:ea typeface="+mj-ea"/>
              </a:rPr>
              <a:t>100~300</a:t>
            </a:r>
            <a:r>
              <a:rPr lang="zh-CN" altLang="en-US" sz="1800" dirty="0">
                <a:solidFill>
                  <a:schemeClr val="bg1"/>
                </a:solidFill>
                <a:latin typeface="+mj-ea"/>
                <a:ea typeface="+mj-ea"/>
              </a:rPr>
              <a:t>个人</a:t>
            </a:r>
          </a:p>
        </p:txBody>
      </p:sp>
      <p:sp>
        <p:nvSpPr>
          <p:cNvPr id="5" name="箭头: 右 4"/>
          <p:cNvSpPr/>
          <p:nvPr/>
        </p:nvSpPr>
        <p:spPr>
          <a:xfrm rot="16200000">
            <a:off x="2446483" y="2688698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/>
          <p:cNvSpPr/>
          <p:nvPr/>
        </p:nvSpPr>
        <p:spPr>
          <a:xfrm rot="5400000" flipV="1">
            <a:off x="2446483" y="3755596"/>
            <a:ext cx="332177" cy="36285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873826" y="2859066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6"/>
                </a:solidFill>
                <a:latin typeface="+mj-ea"/>
              </a:rPr>
              <a:t>不满意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51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51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  <p:bldP spid="2" grpId="0"/>
      <p:bldP spid="3" grpId="0" animBg="1"/>
      <p:bldP spid="4" grpId="0" animBg="1"/>
      <p:bldP spid="5" grpId="0" animBg="1"/>
      <p:bldP spid="9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销售客服服务礼仪培训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Title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1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Text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SubTitle"/>
  <p:tag name="MH_ORDER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42748"/>
  <p:tag name="MH_LIBRARY" val="GRAPHIC"/>
  <p:tag name="MH_TYPE" val="Other"/>
  <p:tag name="MH_ORDER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SubTitle"/>
  <p:tag name="MH_ORD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SubTitle"/>
  <p:tag name="MH_ORDER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Other"/>
  <p:tag name="MH_ORDER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60128"/>
  <p:tag name="MH_LIBRARY" val="GRAPHIC"/>
  <p:tag name="MH_TYPE" val="SubTitle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55610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12124203"/>
  <p:tag name="MH_LIBRARY" val="GRAPHIC"/>
  <p:tag name="MH_ORDER" val="Oval 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SubTitle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0111434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Office 主题​​">
  <a:themeElements>
    <a:clrScheme name="自定义 11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BE1832"/>
      </a:accent1>
      <a:accent2>
        <a:srgbClr val="5D5D5D"/>
      </a:accent2>
      <a:accent3>
        <a:srgbClr val="9D9D9D"/>
      </a:accent3>
      <a:accent4>
        <a:srgbClr val="D7B368"/>
      </a:accent4>
      <a:accent5>
        <a:srgbClr val="A68564"/>
      </a:accent5>
      <a:accent6>
        <a:srgbClr val="5D5D5D"/>
      </a:accent6>
      <a:hlink>
        <a:srgbClr val="BE1832"/>
      </a:hlink>
      <a:folHlink>
        <a:srgbClr val="BFBFBF"/>
      </a:folHlink>
    </a:clrScheme>
    <a:fontScheme name="自定义 3">
      <a:majorFont>
        <a:latin typeface="Arial"/>
        <a:ea typeface="微软雅黑"/>
        <a:cs typeface=""/>
      </a:majorFont>
      <a:minorFont>
        <a:latin typeface="Arial"/>
        <a:ea typeface="思源黑体 CN Light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11">
    <a:dk1>
      <a:srgbClr val="000000"/>
    </a:dk1>
    <a:lt1>
      <a:srgbClr val="FFFFFF"/>
    </a:lt1>
    <a:dk2>
      <a:srgbClr val="778495"/>
    </a:dk2>
    <a:lt2>
      <a:srgbClr val="F0F0F0"/>
    </a:lt2>
    <a:accent1>
      <a:srgbClr val="BE1832"/>
    </a:accent1>
    <a:accent2>
      <a:srgbClr val="5D5D5D"/>
    </a:accent2>
    <a:accent3>
      <a:srgbClr val="9D9D9D"/>
    </a:accent3>
    <a:accent4>
      <a:srgbClr val="D7B368"/>
    </a:accent4>
    <a:accent5>
      <a:srgbClr val="A68564"/>
    </a:accent5>
    <a:accent6>
      <a:srgbClr val="5D5D5D"/>
    </a:accent6>
    <a:hlink>
      <a:srgbClr val="BE1832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1787</Words>
  <Application>Microsoft Office PowerPoint</Application>
  <PresentationFormat>全屏显示(16:9)</PresentationFormat>
  <Paragraphs>190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微软雅黑</vt:lpstr>
      <vt:lpstr>Arial</vt:lpstr>
      <vt:lpstr>Broadway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2017-03-04T06:55:00Z</dcterms:created>
  <dcterms:modified xsi:type="dcterms:W3CDTF">2021-01-05T11:59:58Z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