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81" r:id="rId22"/>
    <p:sldId id="282" r:id="rId23"/>
    <p:sldId id="275" r:id="rId24"/>
    <p:sldId id="276" r:id="rId25"/>
    <p:sldId id="277" r:id="rId26"/>
    <p:sldId id="278" r:id="rId27"/>
    <p:sldId id="279" r:id="rId28"/>
    <p:sldId id="280" r:id="rId29"/>
    <p:sldId id="283" r:id="rId30"/>
    <p:sldId id="284" r:id="rId31"/>
    <p:sldId id="285" r:id="rId32"/>
    <p:sldId id="287" r:id="rId33"/>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75" d="100"/>
          <a:sy n="75" d="100"/>
        </p:scale>
        <p:origin x="702" y="3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055B4F13-CD0E-4B4C-9BCE-67DE0FA71F3B}" type="doc">
      <dgm:prSet loTypeId="urn:microsoft.com/office/officeart/2005/8/layout/pyramid2#2" loCatId="list" qsTypeId="urn:microsoft.com/office/officeart/2005/8/quickstyle/3d1#4" qsCatId="3D" csTypeId="urn:microsoft.com/office/officeart/2005/8/colors/colorful5#1" csCatId="colorful" phldr="1"/>
      <dgm:spPr/>
    </dgm:pt>
    <dgm:pt modelId="{8F171B2D-DE73-4E1C-9687-37F5574C5EF6}">
      <dgm:prSet phldrT="[文本]" custT="1"/>
      <dgm:spPr>
        <a:noFill/>
        <a:ln>
          <a:solidFill>
            <a:schemeClr val="bg1"/>
          </a:solidFill>
        </a:ln>
        <a:effectLst/>
      </dgm:spPr>
      <dgm:t>
        <a:bodyPr/>
        <a:lstStyle/>
        <a:p>
          <a:pPr algn="ctr"/>
          <a:r>
            <a:rPr lang="zh-CN" altLang="en-US" sz="1600" b="1" dirty="0">
              <a:latin typeface="微软雅黑" panose="020B0503020204020204" pitchFamily="34" charset="-122"/>
              <a:ea typeface="微软雅黑" panose="020B0503020204020204" pitchFamily="34" charset="-122"/>
            </a:rPr>
            <a:t>故意杀人</a:t>
          </a:r>
        </a:p>
      </dgm:t>
    </dgm:pt>
    <dgm:pt modelId="{98A0D813-41C7-4FDF-B12D-F74E39C9C15C}" type="parTrans" cxnId="{D3AC7DA5-BB5B-4EBF-A11A-7A6446718112}">
      <dgm:prSet/>
      <dgm:spPr/>
      <dgm:t>
        <a:bodyPr/>
        <a:lstStyle/>
        <a:p>
          <a:endParaRPr lang="zh-CN" altLang="en-US"/>
        </a:p>
      </dgm:t>
    </dgm:pt>
    <dgm:pt modelId="{EFA2E350-AC09-4FFA-AFE2-AC33DAA0E846}" type="sibTrans" cxnId="{D3AC7DA5-BB5B-4EBF-A11A-7A6446718112}">
      <dgm:prSet/>
      <dgm:spPr/>
      <dgm:t>
        <a:bodyPr/>
        <a:lstStyle/>
        <a:p>
          <a:endParaRPr lang="zh-CN" altLang="en-US"/>
        </a:p>
      </dgm:t>
    </dgm:pt>
    <dgm:pt modelId="{1003EABF-FC5D-4582-9834-0B14CFB54EEA}">
      <dgm:prSet phldrT="[文本]" custT="1"/>
      <dgm:spPr>
        <a:noFill/>
        <a:ln>
          <a:solidFill>
            <a:schemeClr val="bg1"/>
          </a:solidFill>
        </a:ln>
        <a:effectLst/>
      </dgm:spPr>
      <dgm:t>
        <a:bodyPr/>
        <a:lstStyle/>
        <a:p>
          <a:pPr algn="ctr"/>
          <a:r>
            <a:rPr lang="zh-CN" altLang="en-US" sz="1600" b="1" dirty="0">
              <a:latin typeface="微软雅黑" panose="020B0503020204020204" pitchFamily="34" charset="-122"/>
              <a:ea typeface="微软雅黑" panose="020B0503020204020204" pitchFamily="34" charset="-122"/>
            </a:rPr>
            <a:t>故意伤害致人重伤或者死亡</a:t>
          </a:r>
        </a:p>
      </dgm:t>
    </dgm:pt>
    <dgm:pt modelId="{FED96F78-120E-4AD8-8FE9-591234BEBBC2}" type="parTrans" cxnId="{65EDE564-0E81-49CA-8197-28B6D0203414}">
      <dgm:prSet/>
      <dgm:spPr/>
      <dgm:t>
        <a:bodyPr/>
        <a:lstStyle/>
        <a:p>
          <a:endParaRPr lang="zh-CN" altLang="en-US"/>
        </a:p>
      </dgm:t>
    </dgm:pt>
    <dgm:pt modelId="{4F7B5528-F108-4B22-ACB5-8E863ED375DD}" type="sibTrans" cxnId="{65EDE564-0E81-49CA-8197-28B6D0203414}">
      <dgm:prSet/>
      <dgm:spPr/>
      <dgm:t>
        <a:bodyPr/>
        <a:lstStyle/>
        <a:p>
          <a:endParaRPr lang="zh-CN" altLang="en-US"/>
        </a:p>
      </dgm:t>
    </dgm:pt>
    <dgm:pt modelId="{F17C169E-55BE-40C0-9176-736DDF56177E}">
      <dgm:prSet phldrT="[文本]" custT="1"/>
      <dgm:spPr>
        <a:noFill/>
        <a:ln>
          <a:solidFill>
            <a:schemeClr val="bg1"/>
          </a:solidFill>
        </a:ln>
        <a:effectLst/>
      </dgm:spPr>
      <dgm:t>
        <a:bodyPr/>
        <a:lstStyle/>
        <a:p>
          <a:pPr algn="ctr"/>
          <a:r>
            <a:rPr lang="zh-CN" altLang="en-US" sz="1600" b="1" dirty="0">
              <a:latin typeface="微软雅黑" panose="020B0503020204020204" pitchFamily="34" charset="-122"/>
              <a:ea typeface="微软雅黑" panose="020B0503020204020204" pitchFamily="34" charset="-122"/>
            </a:rPr>
            <a:t>强奸</a:t>
          </a:r>
        </a:p>
      </dgm:t>
    </dgm:pt>
    <dgm:pt modelId="{6217003D-FB61-4ABF-AB1C-B73D82763717}" type="parTrans" cxnId="{3C6F54F8-6231-4AB8-82B1-2BBB4035A9C4}">
      <dgm:prSet/>
      <dgm:spPr/>
      <dgm:t>
        <a:bodyPr/>
        <a:lstStyle/>
        <a:p>
          <a:endParaRPr lang="zh-CN" altLang="en-US"/>
        </a:p>
      </dgm:t>
    </dgm:pt>
    <dgm:pt modelId="{E82CFB26-7EFE-41F5-A829-B90A9FCBE00B}" type="sibTrans" cxnId="{3C6F54F8-6231-4AB8-82B1-2BBB4035A9C4}">
      <dgm:prSet/>
      <dgm:spPr/>
      <dgm:t>
        <a:bodyPr/>
        <a:lstStyle/>
        <a:p>
          <a:endParaRPr lang="zh-CN" altLang="en-US"/>
        </a:p>
      </dgm:t>
    </dgm:pt>
    <dgm:pt modelId="{37177C21-FB23-4901-9194-41F273452073}">
      <dgm:prSet custT="1"/>
      <dgm:spPr>
        <a:noFill/>
        <a:ln>
          <a:solidFill>
            <a:schemeClr val="bg1"/>
          </a:solidFill>
        </a:ln>
        <a:effectLst/>
      </dgm:spPr>
      <dgm:t>
        <a:bodyPr/>
        <a:lstStyle/>
        <a:p>
          <a:pPr algn="ctr"/>
          <a:r>
            <a:rPr lang="zh-CN" altLang="en-US" sz="1600" b="1" dirty="0">
              <a:latin typeface="微软雅黑" panose="020B0503020204020204" pitchFamily="34" charset="-122"/>
              <a:ea typeface="微软雅黑" panose="020B0503020204020204" pitchFamily="34" charset="-122"/>
            </a:rPr>
            <a:t>抢劫</a:t>
          </a:r>
        </a:p>
      </dgm:t>
    </dgm:pt>
    <dgm:pt modelId="{5343D500-C603-47BC-8103-2EC7DB1D9181}" type="parTrans" cxnId="{7F24835F-7A98-4586-8A69-93B8705454DC}">
      <dgm:prSet/>
      <dgm:spPr/>
      <dgm:t>
        <a:bodyPr/>
        <a:lstStyle/>
        <a:p>
          <a:endParaRPr lang="zh-CN" altLang="en-US"/>
        </a:p>
      </dgm:t>
    </dgm:pt>
    <dgm:pt modelId="{82C7DE1F-5821-45C5-A296-E2B2E4ED648D}" type="sibTrans" cxnId="{7F24835F-7A98-4586-8A69-93B8705454DC}">
      <dgm:prSet/>
      <dgm:spPr/>
      <dgm:t>
        <a:bodyPr/>
        <a:lstStyle/>
        <a:p>
          <a:endParaRPr lang="zh-CN" altLang="en-US"/>
        </a:p>
      </dgm:t>
    </dgm:pt>
    <dgm:pt modelId="{BE190EE6-AD72-42F1-9620-0F8B113465B9}">
      <dgm:prSet custT="1"/>
      <dgm:spPr>
        <a:noFill/>
        <a:ln>
          <a:solidFill>
            <a:schemeClr val="bg1"/>
          </a:solidFill>
        </a:ln>
        <a:effectLst/>
      </dgm:spPr>
      <dgm:t>
        <a:bodyPr/>
        <a:lstStyle/>
        <a:p>
          <a:pPr algn="ctr"/>
          <a:r>
            <a:rPr lang="zh-CN" altLang="en-US" sz="1600" b="1" dirty="0">
              <a:latin typeface="微软雅黑" panose="020B0503020204020204" pitchFamily="34" charset="-122"/>
              <a:ea typeface="微软雅黑" panose="020B0503020204020204" pitchFamily="34" charset="-122"/>
            </a:rPr>
            <a:t>贩卖毒品</a:t>
          </a:r>
        </a:p>
      </dgm:t>
    </dgm:pt>
    <dgm:pt modelId="{1CA2B631-9157-483D-A1F4-C75E2509BAC0}" type="parTrans" cxnId="{4AD587E7-CF50-4117-B00F-739FDFFC7B66}">
      <dgm:prSet/>
      <dgm:spPr/>
      <dgm:t>
        <a:bodyPr/>
        <a:lstStyle/>
        <a:p>
          <a:endParaRPr lang="zh-CN" altLang="en-US"/>
        </a:p>
      </dgm:t>
    </dgm:pt>
    <dgm:pt modelId="{1BF82D74-FB70-4B9C-A346-6E03309A2704}" type="sibTrans" cxnId="{4AD587E7-CF50-4117-B00F-739FDFFC7B66}">
      <dgm:prSet/>
      <dgm:spPr/>
      <dgm:t>
        <a:bodyPr/>
        <a:lstStyle/>
        <a:p>
          <a:endParaRPr lang="zh-CN" altLang="en-US"/>
        </a:p>
      </dgm:t>
    </dgm:pt>
    <dgm:pt modelId="{5334450F-5ADF-4797-807F-25E9E403D5C3}">
      <dgm:prSet custT="1"/>
      <dgm:spPr>
        <a:noFill/>
        <a:ln>
          <a:solidFill>
            <a:schemeClr val="bg1"/>
          </a:solidFill>
        </a:ln>
        <a:effectLst/>
      </dgm:spPr>
      <dgm:t>
        <a:bodyPr/>
        <a:lstStyle/>
        <a:p>
          <a:pPr algn="ctr"/>
          <a:r>
            <a:rPr lang="zh-CN" altLang="en-US" sz="1600" b="1" dirty="0">
              <a:latin typeface="微软雅黑" panose="020B0503020204020204" pitchFamily="34" charset="-122"/>
              <a:ea typeface="微软雅黑" panose="020B0503020204020204" pitchFamily="34" charset="-122"/>
            </a:rPr>
            <a:t>放火</a:t>
          </a:r>
        </a:p>
      </dgm:t>
    </dgm:pt>
    <dgm:pt modelId="{7A3E27AA-829B-4BF9-A3BC-3B90AF44DD6E}" type="parTrans" cxnId="{9002293F-4EF4-4E21-88DC-50A42BC1A7CA}">
      <dgm:prSet/>
      <dgm:spPr/>
      <dgm:t>
        <a:bodyPr/>
        <a:lstStyle/>
        <a:p>
          <a:endParaRPr lang="zh-CN" altLang="en-US"/>
        </a:p>
      </dgm:t>
    </dgm:pt>
    <dgm:pt modelId="{420DA548-256F-45AE-8112-01D43B64F40D}" type="sibTrans" cxnId="{9002293F-4EF4-4E21-88DC-50A42BC1A7CA}">
      <dgm:prSet/>
      <dgm:spPr/>
      <dgm:t>
        <a:bodyPr/>
        <a:lstStyle/>
        <a:p>
          <a:endParaRPr lang="zh-CN" altLang="en-US"/>
        </a:p>
      </dgm:t>
    </dgm:pt>
    <dgm:pt modelId="{4EC2C041-78B8-4891-AB2F-2DD57C23A82F}">
      <dgm:prSet custT="1"/>
      <dgm:spPr>
        <a:noFill/>
        <a:ln>
          <a:solidFill>
            <a:schemeClr val="bg1"/>
          </a:solidFill>
        </a:ln>
        <a:effectLst/>
      </dgm:spPr>
      <dgm:t>
        <a:bodyPr/>
        <a:lstStyle/>
        <a:p>
          <a:pPr algn="ctr"/>
          <a:r>
            <a:rPr lang="zh-CN" altLang="en-US" sz="1600" b="1" dirty="0">
              <a:latin typeface="微软雅黑" panose="020B0503020204020204" pitchFamily="34" charset="-122"/>
              <a:ea typeface="微软雅黑" panose="020B0503020204020204" pitchFamily="34" charset="-122"/>
            </a:rPr>
            <a:t>爆炸</a:t>
          </a:r>
        </a:p>
      </dgm:t>
    </dgm:pt>
    <dgm:pt modelId="{AFE9C3C9-A70B-4885-AD74-430893BF54BB}" type="parTrans" cxnId="{41B0D0DB-B812-4E7A-98BA-F87C4E33168F}">
      <dgm:prSet/>
      <dgm:spPr/>
      <dgm:t>
        <a:bodyPr/>
        <a:lstStyle/>
        <a:p>
          <a:endParaRPr lang="zh-CN" altLang="en-US"/>
        </a:p>
      </dgm:t>
    </dgm:pt>
    <dgm:pt modelId="{C998EEBC-8684-4C94-B7F0-38AF2D29A43E}" type="sibTrans" cxnId="{41B0D0DB-B812-4E7A-98BA-F87C4E33168F}">
      <dgm:prSet/>
      <dgm:spPr/>
      <dgm:t>
        <a:bodyPr/>
        <a:lstStyle/>
        <a:p>
          <a:endParaRPr lang="zh-CN" altLang="en-US"/>
        </a:p>
      </dgm:t>
    </dgm:pt>
    <dgm:pt modelId="{BC9E4EC8-A936-4C4B-84FC-F59F287DC09A}">
      <dgm:prSet custT="1"/>
      <dgm:spPr>
        <a:noFill/>
        <a:ln>
          <a:solidFill>
            <a:schemeClr val="bg1"/>
          </a:solidFill>
        </a:ln>
        <a:effectLst/>
      </dgm:spPr>
      <dgm:t>
        <a:bodyPr/>
        <a:lstStyle/>
        <a:p>
          <a:pPr algn="ctr"/>
          <a:r>
            <a:rPr lang="zh-CN" altLang="en-US" sz="1600" b="1" dirty="0">
              <a:latin typeface="微软雅黑" panose="020B0503020204020204" pitchFamily="34" charset="-122"/>
              <a:ea typeface="微软雅黑" panose="020B0503020204020204" pitchFamily="34" charset="-122"/>
            </a:rPr>
            <a:t>投毒</a:t>
          </a:r>
        </a:p>
      </dgm:t>
    </dgm:pt>
    <dgm:pt modelId="{6400F27C-853C-4627-9CCB-A9CA333D64B4}" type="parTrans" cxnId="{0A71A5F5-DE60-4D74-8298-DD839B84126D}">
      <dgm:prSet/>
      <dgm:spPr/>
      <dgm:t>
        <a:bodyPr/>
        <a:lstStyle/>
        <a:p>
          <a:endParaRPr lang="zh-CN" altLang="en-US"/>
        </a:p>
      </dgm:t>
    </dgm:pt>
    <dgm:pt modelId="{F5F81E03-DB7F-4803-B980-A7ED94B88F1A}" type="sibTrans" cxnId="{0A71A5F5-DE60-4D74-8298-DD839B84126D}">
      <dgm:prSet/>
      <dgm:spPr/>
      <dgm:t>
        <a:bodyPr/>
        <a:lstStyle/>
        <a:p>
          <a:endParaRPr lang="zh-CN" altLang="en-US"/>
        </a:p>
      </dgm:t>
    </dgm:pt>
    <dgm:pt modelId="{CD505F70-A49F-419C-9B77-39ABB88F728F}" type="pres">
      <dgm:prSet presAssocID="{055B4F13-CD0E-4B4C-9BCE-67DE0FA71F3B}" presName="compositeShape" presStyleCnt="0">
        <dgm:presLayoutVars>
          <dgm:dir/>
          <dgm:resizeHandles/>
        </dgm:presLayoutVars>
      </dgm:prSet>
      <dgm:spPr/>
    </dgm:pt>
    <dgm:pt modelId="{1FFB6F55-DD75-425B-ABD7-2760AB2D8402}" type="pres">
      <dgm:prSet presAssocID="{055B4F13-CD0E-4B4C-9BCE-67DE0FA71F3B}" presName="pyramid" presStyleLbl="node1" presStyleIdx="0" presStyleCnt="1" custLinFactNeighborX="-797" custLinFactNeighborY="1887"/>
      <dgm:spPr>
        <a:solidFill>
          <a:srgbClr val="C00000"/>
        </a:solidFill>
        <a:effectLst/>
        <a:scene3d>
          <a:camera prst="orthographicFront"/>
          <a:lightRig rig="flat" dir="t"/>
        </a:scene3d>
      </dgm:spPr>
    </dgm:pt>
    <dgm:pt modelId="{15C1D140-7FFD-455C-BBCA-876294CD5E35}" type="pres">
      <dgm:prSet presAssocID="{055B4F13-CD0E-4B4C-9BCE-67DE0FA71F3B}" presName="theList" presStyleCnt="0"/>
      <dgm:spPr/>
    </dgm:pt>
    <dgm:pt modelId="{EC26B54E-A179-4F81-BE91-6A044DAA21F3}" type="pres">
      <dgm:prSet presAssocID="{8F171B2D-DE73-4E1C-9687-37F5574C5EF6}" presName="aNode" presStyleLbl="fgAcc1" presStyleIdx="0" presStyleCnt="8" custLinFactNeighborY="95854">
        <dgm:presLayoutVars>
          <dgm:bulletEnabled val="1"/>
        </dgm:presLayoutVars>
      </dgm:prSet>
      <dgm:spPr/>
    </dgm:pt>
    <dgm:pt modelId="{BC200485-6242-4949-A492-00BAEA398C79}" type="pres">
      <dgm:prSet presAssocID="{8F171B2D-DE73-4E1C-9687-37F5574C5EF6}" presName="aSpace" presStyleCnt="0"/>
      <dgm:spPr/>
    </dgm:pt>
    <dgm:pt modelId="{0BB8320A-D646-4940-9FEE-4D89B06E0342}" type="pres">
      <dgm:prSet presAssocID="{1003EABF-FC5D-4582-9834-0B14CFB54EEA}" presName="aNode" presStyleLbl="fgAcc1" presStyleIdx="1" presStyleCnt="8" custLinFactNeighborY="95854">
        <dgm:presLayoutVars>
          <dgm:bulletEnabled val="1"/>
        </dgm:presLayoutVars>
      </dgm:prSet>
      <dgm:spPr/>
    </dgm:pt>
    <dgm:pt modelId="{4CCC0CCC-212A-48F3-BA3C-5DA648765B08}" type="pres">
      <dgm:prSet presAssocID="{1003EABF-FC5D-4582-9834-0B14CFB54EEA}" presName="aSpace" presStyleCnt="0"/>
      <dgm:spPr/>
    </dgm:pt>
    <dgm:pt modelId="{FFAD35BE-FFA0-45DA-B4C0-1B6FE1C5A745}" type="pres">
      <dgm:prSet presAssocID="{F17C169E-55BE-40C0-9176-736DDF56177E}" presName="aNode" presStyleLbl="fgAcc1" presStyleIdx="2" presStyleCnt="8" custLinFactNeighborY="95854">
        <dgm:presLayoutVars>
          <dgm:bulletEnabled val="1"/>
        </dgm:presLayoutVars>
      </dgm:prSet>
      <dgm:spPr/>
    </dgm:pt>
    <dgm:pt modelId="{35F43099-EF00-438D-BE70-FC1291BF6CF8}" type="pres">
      <dgm:prSet presAssocID="{F17C169E-55BE-40C0-9176-736DDF56177E}" presName="aSpace" presStyleCnt="0"/>
      <dgm:spPr/>
    </dgm:pt>
    <dgm:pt modelId="{F75920BD-C5E3-41C1-B7EF-368607E5D8D1}" type="pres">
      <dgm:prSet presAssocID="{37177C21-FB23-4901-9194-41F273452073}" presName="aNode" presStyleLbl="fgAcc1" presStyleIdx="3" presStyleCnt="8" custLinFactNeighborY="95854">
        <dgm:presLayoutVars>
          <dgm:bulletEnabled val="1"/>
        </dgm:presLayoutVars>
      </dgm:prSet>
      <dgm:spPr/>
    </dgm:pt>
    <dgm:pt modelId="{8A2E5EC6-5C03-487B-8680-D1B538FA57F8}" type="pres">
      <dgm:prSet presAssocID="{37177C21-FB23-4901-9194-41F273452073}" presName="aSpace" presStyleCnt="0"/>
      <dgm:spPr/>
    </dgm:pt>
    <dgm:pt modelId="{70F5E353-276D-444F-8020-ADBAEDD49C63}" type="pres">
      <dgm:prSet presAssocID="{BE190EE6-AD72-42F1-9620-0F8B113465B9}" presName="aNode" presStyleLbl="fgAcc1" presStyleIdx="4" presStyleCnt="8" custLinFactNeighborY="95854">
        <dgm:presLayoutVars>
          <dgm:bulletEnabled val="1"/>
        </dgm:presLayoutVars>
      </dgm:prSet>
      <dgm:spPr/>
    </dgm:pt>
    <dgm:pt modelId="{12AF0B0B-72DD-4D37-815D-A9E258EF9D88}" type="pres">
      <dgm:prSet presAssocID="{BE190EE6-AD72-42F1-9620-0F8B113465B9}" presName="aSpace" presStyleCnt="0"/>
      <dgm:spPr/>
    </dgm:pt>
    <dgm:pt modelId="{9538D841-75E8-4DF7-8263-F8F4A4DD3389}" type="pres">
      <dgm:prSet presAssocID="{5334450F-5ADF-4797-807F-25E9E403D5C3}" presName="aNode" presStyleLbl="fgAcc1" presStyleIdx="5" presStyleCnt="8">
        <dgm:presLayoutVars>
          <dgm:bulletEnabled val="1"/>
        </dgm:presLayoutVars>
      </dgm:prSet>
      <dgm:spPr/>
    </dgm:pt>
    <dgm:pt modelId="{DD7B0354-4870-4D80-A5C4-488078E3E935}" type="pres">
      <dgm:prSet presAssocID="{5334450F-5ADF-4797-807F-25E9E403D5C3}" presName="aSpace" presStyleCnt="0"/>
      <dgm:spPr/>
    </dgm:pt>
    <dgm:pt modelId="{5EE32EF4-0E5B-477A-A894-EFCF8B3C5106}" type="pres">
      <dgm:prSet presAssocID="{4EC2C041-78B8-4891-AB2F-2DD57C23A82F}" presName="aNode" presStyleLbl="fgAcc1" presStyleIdx="6" presStyleCnt="8">
        <dgm:presLayoutVars>
          <dgm:bulletEnabled val="1"/>
        </dgm:presLayoutVars>
      </dgm:prSet>
      <dgm:spPr/>
    </dgm:pt>
    <dgm:pt modelId="{B5504861-F3DC-4761-BBC1-6B3012B1203F}" type="pres">
      <dgm:prSet presAssocID="{4EC2C041-78B8-4891-AB2F-2DD57C23A82F}" presName="aSpace" presStyleCnt="0"/>
      <dgm:spPr/>
    </dgm:pt>
    <dgm:pt modelId="{69C8642E-87F0-4D5C-83BC-257EA9F6FB49}" type="pres">
      <dgm:prSet presAssocID="{BC9E4EC8-A936-4C4B-84FC-F59F287DC09A}" presName="aNode" presStyleLbl="fgAcc1" presStyleIdx="7" presStyleCnt="8">
        <dgm:presLayoutVars>
          <dgm:bulletEnabled val="1"/>
        </dgm:presLayoutVars>
      </dgm:prSet>
      <dgm:spPr/>
    </dgm:pt>
    <dgm:pt modelId="{4CECD9D9-70F1-4EFD-AEE3-C29337919857}" type="pres">
      <dgm:prSet presAssocID="{BC9E4EC8-A936-4C4B-84FC-F59F287DC09A}" presName="aSpace" presStyleCnt="0"/>
      <dgm:spPr/>
    </dgm:pt>
  </dgm:ptLst>
  <dgm:cxnLst>
    <dgm:cxn modelId="{1174C20F-95C9-44BA-9091-AD954C5C9779}" type="presOf" srcId="{BC9E4EC8-A936-4C4B-84FC-F59F287DC09A}" destId="{69C8642E-87F0-4D5C-83BC-257EA9F6FB49}" srcOrd="0" destOrd="0" presId="urn:microsoft.com/office/officeart/2005/8/layout/pyramid2#2"/>
    <dgm:cxn modelId="{09122127-6944-4660-95C7-36C2F1DEF669}" type="presOf" srcId="{4EC2C041-78B8-4891-AB2F-2DD57C23A82F}" destId="{5EE32EF4-0E5B-477A-A894-EFCF8B3C5106}" srcOrd="0" destOrd="0" presId="urn:microsoft.com/office/officeart/2005/8/layout/pyramid2#2"/>
    <dgm:cxn modelId="{CCC16E2B-7BA2-43E7-A233-A1060B8DDFFF}" type="presOf" srcId="{F17C169E-55BE-40C0-9176-736DDF56177E}" destId="{FFAD35BE-FFA0-45DA-B4C0-1B6FE1C5A745}" srcOrd="0" destOrd="0" presId="urn:microsoft.com/office/officeart/2005/8/layout/pyramid2#2"/>
    <dgm:cxn modelId="{84759432-59E3-4BA8-A74B-DAE89796FFEF}" type="presOf" srcId="{5334450F-5ADF-4797-807F-25E9E403D5C3}" destId="{9538D841-75E8-4DF7-8263-F8F4A4DD3389}" srcOrd="0" destOrd="0" presId="urn:microsoft.com/office/officeart/2005/8/layout/pyramid2#2"/>
    <dgm:cxn modelId="{9002293F-4EF4-4E21-88DC-50A42BC1A7CA}" srcId="{055B4F13-CD0E-4B4C-9BCE-67DE0FA71F3B}" destId="{5334450F-5ADF-4797-807F-25E9E403D5C3}" srcOrd="5" destOrd="0" parTransId="{7A3E27AA-829B-4BF9-A3BC-3B90AF44DD6E}" sibTransId="{420DA548-256F-45AE-8112-01D43B64F40D}"/>
    <dgm:cxn modelId="{7F24835F-7A98-4586-8A69-93B8705454DC}" srcId="{055B4F13-CD0E-4B4C-9BCE-67DE0FA71F3B}" destId="{37177C21-FB23-4901-9194-41F273452073}" srcOrd="3" destOrd="0" parTransId="{5343D500-C603-47BC-8103-2EC7DB1D9181}" sibTransId="{82C7DE1F-5821-45C5-A296-E2B2E4ED648D}"/>
    <dgm:cxn modelId="{65EDE564-0E81-49CA-8197-28B6D0203414}" srcId="{055B4F13-CD0E-4B4C-9BCE-67DE0FA71F3B}" destId="{1003EABF-FC5D-4582-9834-0B14CFB54EEA}" srcOrd="1" destOrd="0" parTransId="{FED96F78-120E-4AD8-8FE9-591234BEBBC2}" sibTransId="{4F7B5528-F108-4B22-ACB5-8E863ED375DD}"/>
    <dgm:cxn modelId="{E69BB04C-BDD3-4680-A9F7-B670EEC1F3B7}" type="presOf" srcId="{BE190EE6-AD72-42F1-9620-0F8B113465B9}" destId="{70F5E353-276D-444F-8020-ADBAEDD49C63}" srcOrd="0" destOrd="0" presId="urn:microsoft.com/office/officeart/2005/8/layout/pyramid2#2"/>
    <dgm:cxn modelId="{D3AC7DA5-BB5B-4EBF-A11A-7A6446718112}" srcId="{055B4F13-CD0E-4B4C-9BCE-67DE0FA71F3B}" destId="{8F171B2D-DE73-4E1C-9687-37F5574C5EF6}" srcOrd="0" destOrd="0" parTransId="{98A0D813-41C7-4FDF-B12D-F74E39C9C15C}" sibTransId="{EFA2E350-AC09-4FFA-AFE2-AC33DAA0E846}"/>
    <dgm:cxn modelId="{64D86FD0-9D1B-41F8-9107-A9C97A78A669}" type="presOf" srcId="{37177C21-FB23-4901-9194-41F273452073}" destId="{F75920BD-C5E3-41C1-B7EF-368607E5D8D1}" srcOrd="0" destOrd="0" presId="urn:microsoft.com/office/officeart/2005/8/layout/pyramid2#2"/>
    <dgm:cxn modelId="{ACD5A5D0-33A4-4ADC-8B15-02FF33CEC712}" type="presOf" srcId="{1003EABF-FC5D-4582-9834-0B14CFB54EEA}" destId="{0BB8320A-D646-4940-9FEE-4D89B06E0342}" srcOrd="0" destOrd="0" presId="urn:microsoft.com/office/officeart/2005/8/layout/pyramid2#2"/>
    <dgm:cxn modelId="{41B0D0DB-B812-4E7A-98BA-F87C4E33168F}" srcId="{055B4F13-CD0E-4B4C-9BCE-67DE0FA71F3B}" destId="{4EC2C041-78B8-4891-AB2F-2DD57C23A82F}" srcOrd="6" destOrd="0" parTransId="{AFE9C3C9-A70B-4885-AD74-430893BF54BB}" sibTransId="{C998EEBC-8684-4C94-B7F0-38AF2D29A43E}"/>
    <dgm:cxn modelId="{E8F633DE-FB66-4F5E-8512-B00BD24311F5}" type="presOf" srcId="{055B4F13-CD0E-4B4C-9BCE-67DE0FA71F3B}" destId="{CD505F70-A49F-419C-9B77-39ABB88F728F}" srcOrd="0" destOrd="0" presId="urn:microsoft.com/office/officeart/2005/8/layout/pyramid2#2"/>
    <dgm:cxn modelId="{C5208CE3-1AC8-42EF-8AE4-F5C9C14D1DA1}" type="presOf" srcId="{8F171B2D-DE73-4E1C-9687-37F5574C5EF6}" destId="{EC26B54E-A179-4F81-BE91-6A044DAA21F3}" srcOrd="0" destOrd="0" presId="urn:microsoft.com/office/officeart/2005/8/layout/pyramid2#2"/>
    <dgm:cxn modelId="{4AD587E7-CF50-4117-B00F-739FDFFC7B66}" srcId="{055B4F13-CD0E-4B4C-9BCE-67DE0FA71F3B}" destId="{BE190EE6-AD72-42F1-9620-0F8B113465B9}" srcOrd="4" destOrd="0" parTransId="{1CA2B631-9157-483D-A1F4-C75E2509BAC0}" sibTransId="{1BF82D74-FB70-4B9C-A346-6E03309A2704}"/>
    <dgm:cxn modelId="{0A71A5F5-DE60-4D74-8298-DD839B84126D}" srcId="{055B4F13-CD0E-4B4C-9BCE-67DE0FA71F3B}" destId="{BC9E4EC8-A936-4C4B-84FC-F59F287DC09A}" srcOrd="7" destOrd="0" parTransId="{6400F27C-853C-4627-9CCB-A9CA333D64B4}" sibTransId="{F5F81E03-DB7F-4803-B980-A7ED94B88F1A}"/>
    <dgm:cxn modelId="{3C6F54F8-6231-4AB8-82B1-2BBB4035A9C4}" srcId="{055B4F13-CD0E-4B4C-9BCE-67DE0FA71F3B}" destId="{F17C169E-55BE-40C0-9176-736DDF56177E}" srcOrd="2" destOrd="0" parTransId="{6217003D-FB61-4ABF-AB1C-B73D82763717}" sibTransId="{E82CFB26-7EFE-41F5-A829-B90A9FCBE00B}"/>
    <dgm:cxn modelId="{DB6E3315-0728-4439-8227-DB9E8DBA6F1F}" type="presParOf" srcId="{CD505F70-A49F-419C-9B77-39ABB88F728F}" destId="{1FFB6F55-DD75-425B-ABD7-2760AB2D8402}" srcOrd="0" destOrd="0" presId="urn:microsoft.com/office/officeart/2005/8/layout/pyramid2#2"/>
    <dgm:cxn modelId="{75DB6F15-FBC8-4C00-B195-3570A1909B10}" type="presParOf" srcId="{CD505F70-A49F-419C-9B77-39ABB88F728F}" destId="{15C1D140-7FFD-455C-BBCA-876294CD5E35}" srcOrd="1" destOrd="0" presId="urn:microsoft.com/office/officeart/2005/8/layout/pyramid2#2"/>
    <dgm:cxn modelId="{DFF08FF7-41C2-437A-915C-E7FCBA36361A}" type="presParOf" srcId="{15C1D140-7FFD-455C-BBCA-876294CD5E35}" destId="{EC26B54E-A179-4F81-BE91-6A044DAA21F3}" srcOrd="0" destOrd="0" presId="urn:microsoft.com/office/officeart/2005/8/layout/pyramid2#2"/>
    <dgm:cxn modelId="{3E03920B-8A08-49AA-BCC6-9BCA023A71EF}" type="presParOf" srcId="{15C1D140-7FFD-455C-BBCA-876294CD5E35}" destId="{BC200485-6242-4949-A492-00BAEA398C79}" srcOrd="1" destOrd="0" presId="urn:microsoft.com/office/officeart/2005/8/layout/pyramid2#2"/>
    <dgm:cxn modelId="{9D7A1B4E-8068-40CD-9A78-15FE175E47DE}" type="presParOf" srcId="{15C1D140-7FFD-455C-BBCA-876294CD5E35}" destId="{0BB8320A-D646-4940-9FEE-4D89B06E0342}" srcOrd="2" destOrd="0" presId="urn:microsoft.com/office/officeart/2005/8/layout/pyramid2#2"/>
    <dgm:cxn modelId="{83539A8B-4B41-42B5-BCFC-2ED2775E20EB}" type="presParOf" srcId="{15C1D140-7FFD-455C-BBCA-876294CD5E35}" destId="{4CCC0CCC-212A-48F3-BA3C-5DA648765B08}" srcOrd="3" destOrd="0" presId="urn:microsoft.com/office/officeart/2005/8/layout/pyramid2#2"/>
    <dgm:cxn modelId="{41351943-B248-4E0D-BDD9-A9461EB83801}" type="presParOf" srcId="{15C1D140-7FFD-455C-BBCA-876294CD5E35}" destId="{FFAD35BE-FFA0-45DA-B4C0-1B6FE1C5A745}" srcOrd="4" destOrd="0" presId="urn:microsoft.com/office/officeart/2005/8/layout/pyramid2#2"/>
    <dgm:cxn modelId="{3D5CEAE4-4620-43BE-9DF8-7BB0EAB57732}" type="presParOf" srcId="{15C1D140-7FFD-455C-BBCA-876294CD5E35}" destId="{35F43099-EF00-438D-BE70-FC1291BF6CF8}" srcOrd="5" destOrd="0" presId="urn:microsoft.com/office/officeart/2005/8/layout/pyramid2#2"/>
    <dgm:cxn modelId="{16B52D64-D8DD-4266-A0E8-1CA01DD554EB}" type="presParOf" srcId="{15C1D140-7FFD-455C-BBCA-876294CD5E35}" destId="{F75920BD-C5E3-41C1-B7EF-368607E5D8D1}" srcOrd="6" destOrd="0" presId="urn:microsoft.com/office/officeart/2005/8/layout/pyramid2#2"/>
    <dgm:cxn modelId="{83D15078-C8E1-4492-8C63-B218C6FF8D88}" type="presParOf" srcId="{15C1D140-7FFD-455C-BBCA-876294CD5E35}" destId="{8A2E5EC6-5C03-487B-8680-D1B538FA57F8}" srcOrd="7" destOrd="0" presId="urn:microsoft.com/office/officeart/2005/8/layout/pyramid2#2"/>
    <dgm:cxn modelId="{D528E75F-9843-4ECF-A30F-3E7025A9BCA8}" type="presParOf" srcId="{15C1D140-7FFD-455C-BBCA-876294CD5E35}" destId="{70F5E353-276D-444F-8020-ADBAEDD49C63}" srcOrd="8" destOrd="0" presId="urn:microsoft.com/office/officeart/2005/8/layout/pyramid2#2"/>
    <dgm:cxn modelId="{ABF4E870-B85A-496F-81BF-6C6D3456513C}" type="presParOf" srcId="{15C1D140-7FFD-455C-BBCA-876294CD5E35}" destId="{12AF0B0B-72DD-4D37-815D-A9E258EF9D88}" srcOrd="9" destOrd="0" presId="urn:microsoft.com/office/officeart/2005/8/layout/pyramid2#2"/>
    <dgm:cxn modelId="{79B00FF2-55F6-4730-A194-B4F3A780BAF0}" type="presParOf" srcId="{15C1D140-7FFD-455C-BBCA-876294CD5E35}" destId="{9538D841-75E8-4DF7-8263-F8F4A4DD3389}" srcOrd="10" destOrd="0" presId="urn:microsoft.com/office/officeart/2005/8/layout/pyramid2#2"/>
    <dgm:cxn modelId="{3D2872B0-0C48-4478-83D1-7B3790B6E70D}" type="presParOf" srcId="{15C1D140-7FFD-455C-BBCA-876294CD5E35}" destId="{DD7B0354-4870-4D80-A5C4-488078E3E935}" srcOrd="11" destOrd="0" presId="urn:microsoft.com/office/officeart/2005/8/layout/pyramid2#2"/>
    <dgm:cxn modelId="{E9278838-9D6E-4B43-901B-6C5337FB2D10}" type="presParOf" srcId="{15C1D140-7FFD-455C-BBCA-876294CD5E35}" destId="{5EE32EF4-0E5B-477A-A894-EFCF8B3C5106}" srcOrd="12" destOrd="0" presId="urn:microsoft.com/office/officeart/2005/8/layout/pyramid2#2"/>
    <dgm:cxn modelId="{37833F50-76EA-443E-BB37-D1232AB2FCE5}" type="presParOf" srcId="{15C1D140-7FFD-455C-BBCA-876294CD5E35}" destId="{B5504861-F3DC-4761-BBC1-6B3012B1203F}" srcOrd="13" destOrd="0" presId="urn:microsoft.com/office/officeart/2005/8/layout/pyramid2#2"/>
    <dgm:cxn modelId="{5B3ACA7F-977E-4F04-8FE8-BA8F86E09F03}" type="presParOf" srcId="{15C1D140-7FFD-455C-BBCA-876294CD5E35}" destId="{69C8642E-87F0-4D5C-83BC-257EA9F6FB49}" srcOrd="14" destOrd="0" presId="urn:microsoft.com/office/officeart/2005/8/layout/pyramid2#2"/>
    <dgm:cxn modelId="{DEEC92C2-ACDC-4F34-A524-66D8BB17798A}" type="presParOf" srcId="{15C1D140-7FFD-455C-BBCA-876294CD5E35}" destId="{4CECD9D9-70F1-4EFD-AEE3-C29337919857}" srcOrd="15" destOrd="0" presId="urn:microsoft.com/office/officeart/2005/8/layout/pyramid2#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B6F55-DD75-425B-ABD7-2760AB2D8402}">
      <dsp:nvSpPr>
        <dsp:cNvPr id="0" name=""/>
        <dsp:cNvSpPr/>
      </dsp:nvSpPr>
      <dsp:spPr>
        <a:xfrm>
          <a:off x="688007" y="0"/>
          <a:ext cx="4048223" cy="4048223"/>
        </a:xfrm>
        <a:prstGeom prst="triangle">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C26B54E-A179-4F81-BE91-6A044DAA21F3}">
      <dsp:nvSpPr>
        <dsp:cNvPr id="0" name=""/>
        <dsp:cNvSpPr/>
      </dsp:nvSpPr>
      <dsp:spPr>
        <a:xfrm>
          <a:off x="2744383" y="448322"/>
          <a:ext cx="2631344" cy="359754"/>
        </a:xfrm>
        <a:prstGeom prst="roundRect">
          <a:avLst/>
        </a:prstGeom>
        <a:noFill/>
        <a:ln w="9525" cap="flat" cmpd="sng" algn="ctr">
          <a:solidFill>
            <a:schemeClr val="bg1"/>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b="1" kern="1200" dirty="0">
              <a:latin typeface="微软雅黑" pitchFamily="34" charset="-122"/>
              <a:ea typeface="微软雅黑" pitchFamily="34" charset="-122"/>
            </a:rPr>
            <a:t>故意杀人</a:t>
          </a:r>
        </a:p>
      </dsp:txBody>
      <dsp:txXfrm>
        <a:off x="2761945" y="465884"/>
        <a:ext cx="2596220" cy="324630"/>
      </dsp:txXfrm>
    </dsp:sp>
    <dsp:sp modelId="{0BB8320A-D646-4940-9FEE-4D89B06E0342}">
      <dsp:nvSpPr>
        <dsp:cNvPr id="0" name=""/>
        <dsp:cNvSpPr/>
      </dsp:nvSpPr>
      <dsp:spPr>
        <a:xfrm>
          <a:off x="2744383" y="853045"/>
          <a:ext cx="2631344" cy="359754"/>
        </a:xfrm>
        <a:prstGeom prst="roundRect">
          <a:avLst/>
        </a:prstGeom>
        <a:noFill/>
        <a:ln w="9525" cap="flat" cmpd="sng" algn="ctr">
          <a:solidFill>
            <a:schemeClr val="bg1"/>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b="1" kern="1200" dirty="0">
              <a:latin typeface="微软雅黑" pitchFamily="34" charset="-122"/>
              <a:ea typeface="微软雅黑" pitchFamily="34" charset="-122"/>
            </a:rPr>
            <a:t>故意伤害致人重伤或者死亡</a:t>
          </a:r>
        </a:p>
      </dsp:txBody>
      <dsp:txXfrm>
        <a:off x="2761945" y="870607"/>
        <a:ext cx="2596220" cy="324630"/>
      </dsp:txXfrm>
    </dsp:sp>
    <dsp:sp modelId="{FFAD35BE-FFA0-45DA-B4C0-1B6FE1C5A745}">
      <dsp:nvSpPr>
        <dsp:cNvPr id="0" name=""/>
        <dsp:cNvSpPr/>
      </dsp:nvSpPr>
      <dsp:spPr>
        <a:xfrm>
          <a:off x="2744383" y="1257769"/>
          <a:ext cx="2631344" cy="359754"/>
        </a:xfrm>
        <a:prstGeom prst="roundRect">
          <a:avLst/>
        </a:prstGeom>
        <a:noFill/>
        <a:ln w="9525" cap="flat" cmpd="sng" algn="ctr">
          <a:solidFill>
            <a:schemeClr val="bg1"/>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b="1" kern="1200" dirty="0">
              <a:latin typeface="微软雅黑" pitchFamily="34" charset="-122"/>
              <a:ea typeface="微软雅黑" pitchFamily="34" charset="-122"/>
            </a:rPr>
            <a:t>强奸</a:t>
          </a:r>
        </a:p>
      </dsp:txBody>
      <dsp:txXfrm>
        <a:off x="2761945" y="1275331"/>
        <a:ext cx="2596220" cy="324630"/>
      </dsp:txXfrm>
    </dsp:sp>
    <dsp:sp modelId="{F75920BD-C5E3-41C1-B7EF-368607E5D8D1}">
      <dsp:nvSpPr>
        <dsp:cNvPr id="0" name=""/>
        <dsp:cNvSpPr/>
      </dsp:nvSpPr>
      <dsp:spPr>
        <a:xfrm>
          <a:off x="2744383" y="1662492"/>
          <a:ext cx="2631344" cy="359754"/>
        </a:xfrm>
        <a:prstGeom prst="roundRect">
          <a:avLst/>
        </a:prstGeom>
        <a:noFill/>
        <a:ln w="9525" cap="flat" cmpd="sng" algn="ctr">
          <a:solidFill>
            <a:schemeClr val="bg1"/>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b="1" kern="1200" dirty="0">
              <a:latin typeface="微软雅黑" pitchFamily="34" charset="-122"/>
              <a:ea typeface="微软雅黑" pitchFamily="34" charset="-122"/>
            </a:rPr>
            <a:t>抢劫</a:t>
          </a:r>
        </a:p>
      </dsp:txBody>
      <dsp:txXfrm>
        <a:off x="2761945" y="1680054"/>
        <a:ext cx="2596220" cy="324630"/>
      </dsp:txXfrm>
    </dsp:sp>
    <dsp:sp modelId="{70F5E353-276D-444F-8020-ADBAEDD49C63}">
      <dsp:nvSpPr>
        <dsp:cNvPr id="0" name=""/>
        <dsp:cNvSpPr/>
      </dsp:nvSpPr>
      <dsp:spPr>
        <a:xfrm>
          <a:off x="2744383" y="2067216"/>
          <a:ext cx="2631344" cy="359754"/>
        </a:xfrm>
        <a:prstGeom prst="roundRect">
          <a:avLst/>
        </a:prstGeom>
        <a:noFill/>
        <a:ln w="9525" cap="flat" cmpd="sng" algn="ctr">
          <a:solidFill>
            <a:schemeClr val="bg1"/>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b="1" kern="1200" dirty="0">
              <a:latin typeface="微软雅黑" pitchFamily="34" charset="-122"/>
              <a:ea typeface="微软雅黑" pitchFamily="34" charset="-122"/>
            </a:rPr>
            <a:t>贩卖毒品</a:t>
          </a:r>
        </a:p>
      </dsp:txBody>
      <dsp:txXfrm>
        <a:off x="2761945" y="2084778"/>
        <a:ext cx="2596220" cy="324630"/>
      </dsp:txXfrm>
    </dsp:sp>
    <dsp:sp modelId="{9538D841-75E8-4DF7-8263-F8F4A4DD3389}">
      <dsp:nvSpPr>
        <dsp:cNvPr id="0" name=""/>
        <dsp:cNvSpPr/>
      </dsp:nvSpPr>
      <dsp:spPr>
        <a:xfrm>
          <a:off x="2744383" y="2428834"/>
          <a:ext cx="2631344" cy="359754"/>
        </a:xfrm>
        <a:prstGeom prst="roundRect">
          <a:avLst/>
        </a:prstGeom>
        <a:noFill/>
        <a:ln w="9525" cap="flat" cmpd="sng" algn="ctr">
          <a:solidFill>
            <a:schemeClr val="bg1"/>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b="1" kern="1200" dirty="0">
              <a:latin typeface="微软雅黑" pitchFamily="34" charset="-122"/>
              <a:ea typeface="微软雅黑" pitchFamily="34" charset="-122"/>
            </a:rPr>
            <a:t>放火</a:t>
          </a:r>
        </a:p>
      </dsp:txBody>
      <dsp:txXfrm>
        <a:off x="2761945" y="2446396"/>
        <a:ext cx="2596220" cy="324630"/>
      </dsp:txXfrm>
    </dsp:sp>
    <dsp:sp modelId="{5EE32EF4-0E5B-477A-A894-EFCF8B3C5106}">
      <dsp:nvSpPr>
        <dsp:cNvPr id="0" name=""/>
        <dsp:cNvSpPr/>
      </dsp:nvSpPr>
      <dsp:spPr>
        <a:xfrm>
          <a:off x="2744383" y="2833558"/>
          <a:ext cx="2631344" cy="359754"/>
        </a:xfrm>
        <a:prstGeom prst="roundRect">
          <a:avLst/>
        </a:prstGeom>
        <a:noFill/>
        <a:ln w="9525" cap="flat" cmpd="sng" algn="ctr">
          <a:solidFill>
            <a:schemeClr val="bg1"/>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b="1" kern="1200" dirty="0">
              <a:latin typeface="微软雅黑" pitchFamily="34" charset="-122"/>
              <a:ea typeface="微软雅黑" pitchFamily="34" charset="-122"/>
            </a:rPr>
            <a:t>爆炸</a:t>
          </a:r>
        </a:p>
      </dsp:txBody>
      <dsp:txXfrm>
        <a:off x="2761945" y="2851120"/>
        <a:ext cx="2596220" cy="324630"/>
      </dsp:txXfrm>
    </dsp:sp>
    <dsp:sp modelId="{69C8642E-87F0-4D5C-83BC-257EA9F6FB49}">
      <dsp:nvSpPr>
        <dsp:cNvPr id="0" name=""/>
        <dsp:cNvSpPr/>
      </dsp:nvSpPr>
      <dsp:spPr>
        <a:xfrm>
          <a:off x="2744383" y="3238281"/>
          <a:ext cx="2631344" cy="359754"/>
        </a:xfrm>
        <a:prstGeom prst="roundRect">
          <a:avLst/>
        </a:prstGeom>
        <a:noFill/>
        <a:ln w="9525" cap="flat" cmpd="sng" algn="ctr">
          <a:solidFill>
            <a:schemeClr val="bg1"/>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b="1" kern="1200" dirty="0">
              <a:latin typeface="微软雅黑" pitchFamily="34" charset="-122"/>
              <a:ea typeface="微软雅黑" pitchFamily="34" charset="-122"/>
            </a:rPr>
            <a:t>投毒</a:t>
          </a:r>
        </a:p>
      </dsp:txBody>
      <dsp:txXfrm>
        <a:off x="2761945" y="3255843"/>
        <a:ext cx="2596220" cy="32463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varLst>
      <dgm:dir/>
      <dgm:resizeHandles/>
    </dgm:varLst>
    <dgm:alg type="composite"/>
    <dgm:shape xmlns:r="http://schemas.openxmlformats.org/officeDocument/2006/relationships" r:blip="">
      <dgm:adjLst/>
    </dgm:shape>
    <dgm:presOf/>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4">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9650F9-9292-4033-B01E-D85268EE2188}"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EF73DA-3034-49DA-BF8E-C943DEAE2B9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0DE74F8-267E-4977-896E-58B32F8E1BD5}" type="slidenum">
              <a:rPr lang="zh-CN" altLang="en-US" smtClean="0">
                <a:solidFill>
                  <a:prstClr val="black"/>
                </a:solidFill>
              </a:rPr>
              <a:t>1</a:t>
            </a:fld>
            <a:endParaRPr lang="zh-CN"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EF73DA-3034-49DA-BF8E-C943DEAE2B9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EF73DA-3034-49DA-BF8E-C943DEAE2B9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0DE74F8-267E-4977-896E-58B32F8E1BD5}" type="slidenum">
              <a:rPr lang="zh-CN" altLang="en-US" smtClean="0">
                <a:solidFill>
                  <a:prstClr val="black"/>
                </a:solidFill>
              </a:rPr>
              <a:t>12</a:t>
            </a:fld>
            <a:endParaRPr lang="zh-CN" alt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EF73DA-3034-49DA-BF8E-C943DEAE2B9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EF73DA-3034-49DA-BF8E-C943DEAE2B9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0DE74F8-267E-4977-896E-58B32F8E1BD5}" type="slidenum">
              <a:rPr lang="zh-CN" altLang="en-US" smtClean="0">
                <a:solidFill>
                  <a:prstClr val="black"/>
                </a:solidFill>
              </a:rPr>
              <a:t>15</a:t>
            </a:fld>
            <a:endParaRPr lang="zh-CN" alt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0DE74F8-267E-4977-896E-58B32F8E1BD5}" type="slidenum">
              <a:rPr lang="zh-CN" altLang="en-US" smtClean="0">
                <a:solidFill>
                  <a:prstClr val="black"/>
                </a:solidFill>
              </a:rPr>
              <a:t>16</a:t>
            </a:fld>
            <a:endParaRPr lang="zh-CN" alt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0DE74F8-267E-4977-896E-58B32F8E1BD5}" type="slidenum">
              <a:rPr lang="zh-CN" altLang="en-US" smtClean="0">
                <a:solidFill>
                  <a:prstClr val="black"/>
                </a:solidFill>
              </a:rPr>
              <a:t>17</a:t>
            </a:fld>
            <a:endParaRPr lang="zh-CN" alt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EF73DA-3034-49DA-BF8E-C943DEAE2B9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0DE74F8-267E-4977-896E-58B32F8E1BD5}" type="slidenum">
              <a:rPr lang="zh-CN" altLang="en-US" smtClean="0">
                <a:solidFill>
                  <a:prstClr val="black"/>
                </a:solidFill>
              </a:rPr>
              <a:t>19</a:t>
            </a:fld>
            <a:endParaRPr lang="zh-CN" alt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0DE74F8-267E-4977-896E-58B32F8E1BD5}" type="slidenum">
              <a:rPr lang="zh-CN" altLang="en-US" smtClean="0">
                <a:solidFill>
                  <a:prstClr val="black"/>
                </a:solidFill>
              </a:rPr>
              <a:t>2</a:t>
            </a:fld>
            <a:endParaRPr lang="zh-CN" alt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EF73DA-3034-49DA-BF8E-C943DEAE2B9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0DE74F8-267E-4977-896E-58B32F8E1BD5}" type="slidenum">
              <a:rPr lang="zh-CN" altLang="en-US" smtClean="0">
                <a:solidFill>
                  <a:prstClr val="black"/>
                </a:solidFill>
              </a:rPr>
              <a:t>21</a:t>
            </a:fld>
            <a:endParaRPr lang="zh-CN" alt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EF73DA-3034-49DA-BF8E-C943DEAE2B9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0DE74F8-267E-4977-896E-58B32F8E1BD5}" type="slidenum">
              <a:rPr lang="zh-CN" altLang="en-US" smtClean="0">
                <a:solidFill>
                  <a:prstClr val="black"/>
                </a:solidFill>
              </a:rPr>
              <a:t>23</a:t>
            </a:fld>
            <a:endParaRPr lang="zh-CN" alt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0DE74F8-267E-4977-896E-58B32F8E1BD5}" type="slidenum">
              <a:rPr lang="zh-CN" altLang="en-US" smtClean="0">
                <a:solidFill>
                  <a:prstClr val="black"/>
                </a:solidFill>
              </a:rPr>
              <a:t>24</a:t>
            </a:fld>
            <a:endParaRPr lang="zh-CN" alt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EF73DA-3034-49DA-BF8E-C943DEAE2B9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0DE74F8-267E-4977-896E-58B32F8E1BD5}" type="slidenum">
              <a:rPr lang="zh-CN" altLang="en-US" smtClean="0">
                <a:solidFill>
                  <a:prstClr val="black"/>
                </a:solidFill>
              </a:rPr>
              <a:t>26</a:t>
            </a:fld>
            <a:endParaRPr lang="zh-CN" alt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EF73DA-3034-49DA-BF8E-C943DEAE2B9E}"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EF73DA-3034-49DA-BF8E-C943DEAE2B9E}"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EF73DA-3034-49DA-BF8E-C943DEAE2B9E}"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EF73DA-3034-49DA-BF8E-C943DEAE2B9E}"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EF73DA-3034-49DA-BF8E-C943DEAE2B9E}"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0DE74F8-267E-4977-896E-58B32F8E1BD5}" type="slidenum">
              <a:rPr lang="zh-CN" altLang="en-US" smtClean="0">
                <a:solidFill>
                  <a:prstClr val="black"/>
                </a:solidFill>
              </a:rPr>
              <a:t>31</a:t>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EF73DA-3034-49DA-BF8E-C943DEAE2B9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EF73DA-3034-49DA-BF8E-C943DEAE2B9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EF73DA-3034-49DA-BF8E-C943DEAE2B9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EF73DA-3034-49DA-BF8E-C943DEAE2B9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0DE74F8-267E-4977-896E-58B32F8E1BD5}" type="slidenum">
              <a:rPr lang="zh-CN" altLang="en-US" smtClean="0">
                <a:solidFill>
                  <a:prstClr val="black"/>
                </a:solidFill>
              </a:rPr>
              <a:t>8</a:t>
            </a:fld>
            <a:endParaRPr lang="zh-CN" alt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EF73DA-3034-49DA-BF8E-C943DEAE2B9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41A3C26-02B5-4C11-94FF-B4A53A836B5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2E1972-1704-4A6D-A7AF-4F20B7B2343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41A3C26-02B5-4C11-94FF-B4A53A836B5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2E1972-1704-4A6D-A7AF-4F20B7B2343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41A3C26-02B5-4C11-94FF-B4A53A836B5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2E1972-1704-4A6D-A7AF-4F20B7B2343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22" name="图片 21"/>
          <p:cNvPicPr>
            <a:picLocks noChangeAspect="1"/>
          </p:cNvPicPr>
          <p:nvPr userDrawn="1"/>
        </p:nvPicPr>
        <p:blipFill>
          <a:blip r:embed="rId2" cstate="email"/>
          <a:stretch>
            <a:fillRect/>
          </a:stretch>
        </p:blipFill>
        <p:spPr>
          <a:xfrm>
            <a:off x="0" y="0"/>
            <a:ext cx="12192000" cy="7086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2"/>
          <p:cNvSpPr>
            <a:spLocks noGrp="1" noChangeArrowheads="1"/>
          </p:cNvSpPr>
          <p:nvPr>
            <p:ph type="ftr" sz="quarter" idx="10"/>
          </p:nvPr>
        </p:nvSpPr>
        <p:spPr/>
        <p:txBody>
          <a:bodyPr/>
          <a:lstStyle>
            <a:lvl1pPr>
              <a:defRPr/>
            </a:lvl1pPr>
          </a:lstStyle>
          <a:p>
            <a:pPr>
              <a:defRPr/>
            </a:pPr>
            <a:endParaRPr lang="en-US" altLang="zh-CN">
              <a:solidFill>
                <a:srgbClr val="000000"/>
              </a:solidFill>
            </a:endParaRPr>
          </a:p>
        </p:txBody>
      </p:sp>
      <p:sp>
        <p:nvSpPr>
          <p:cNvPr id="5" name="Rectangle 3"/>
          <p:cNvSpPr>
            <a:spLocks noGrp="1" noChangeArrowheads="1"/>
          </p:cNvSpPr>
          <p:nvPr>
            <p:ph type="sldNum" sz="quarter" idx="11"/>
          </p:nvPr>
        </p:nvSpPr>
        <p:spPr/>
        <p:txBody>
          <a:bodyPr/>
          <a:lstStyle>
            <a:lvl1pPr>
              <a:defRPr/>
            </a:lvl1pPr>
          </a:lstStyle>
          <a:p>
            <a:fld id="{4B3EFB6F-EADA-4F0B-AFA0-C098DA754092}" type="slidenum">
              <a:rPr lang="en-US" altLang="zh-CN">
                <a:solidFill>
                  <a:srgbClr val="000000"/>
                </a:solidFill>
              </a:rPr>
              <a:t>‹#›</a:t>
            </a:fld>
            <a:endParaRPr lang="en-US" altLang="zh-CN">
              <a:solidFill>
                <a:srgbClr val="000000"/>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altLang="zh-CN">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2"/>
          <p:cNvSpPr>
            <a:spLocks noGrp="1" noChangeArrowheads="1"/>
          </p:cNvSpPr>
          <p:nvPr>
            <p:ph type="ftr" sz="quarter" idx="10"/>
          </p:nvPr>
        </p:nvSpPr>
        <p:spPr/>
        <p:txBody>
          <a:bodyPr/>
          <a:lstStyle>
            <a:lvl1pPr>
              <a:defRPr/>
            </a:lvl1pPr>
          </a:lstStyle>
          <a:p>
            <a:pPr>
              <a:defRPr/>
            </a:pPr>
            <a:endParaRPr lang="en-US" altLang="zh-CN">
              <a:solidFill>
                <a:srgbClr val="000000"/>
              </a:solidFill>
            </a:endParaRPr>
          </a:p>
        </p:txBody>
      </p:sp>
      <p:sp>
        <p:nvSpPr>
          <p:cNvPr id="5" name="Rectangle 3"/>
          <p:cNvSpPr>
            <a:spLocks noGrp="1" noChangeArrowheads="1"/>
          </p:cNvSpPr>
          <p:nvPr>
            <p:ph type="sldNum" sz="quarter" idx="11"/>
          </p:nvPr>
        </p:nvSpPr>
        <p:spPr/>
        <p:txBody>
          <a:bodyPr/>
          <a:lstStyle>
            <a:lvl1pPr>
              <a:defRPr/>
            </a:lvl1pPr>
          </a:lstStyle>
          <a:p>
            <a:fld id="{1620627E-C783-46CA-8B9C-F20A00E3100C}" type="slidenum">
              <a:rPr lang="en-US" altLang="zh-CN">
                <a:solidFill>
                  <a:srgbClr val="000000"/>
                </a:solidFill>
              </a:rPr>
              <a:t>‹#›</a:t>
            </a:fld>
            <a:endParaRPr lang="en-US" altLang="zh-CN">
              <a:solidFill>
                <a:srgbClr val="000000"/>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altLang="zh-CN">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981200"/>
            <a:ext cx="538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981200"/>
            <a:ext cx="538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2"/>
          <p:cNvSpPr>
            <a:spLocks noGrp="1" noChangeArrowheads="1"/>
          </p:cNvSpPr>
          <p:nvPr>
            <p:ph type="ftr" sz="quarter" idx="10"/>
          </p:nvPr>
        </p:nvSpPr>
        <p:spPr/>
        <p:txBody>
          <a:bodyPr/>
          <a:lstStyle>
            <a:lvl1pPr>
              <a:defRPr/>
            </a:lvl1pPr>
          </a:lstStyle>
          <a:p>
            <a:pPr>
              <a:defRPr/>
            </a:pPr>
            <a:endParaRPr lang="en-US" altLang="zh-CN">
              <a:solidFill>
                <a:srgbClr val="000000"/>
              </a:solidFill>
            </a:endParaRPr>
          </a:p>
        </p:txBody>
      </p:sp>
      <p:sp>
        <p:nvSpPr>
          <p:cNvPr id="6" name="Rectangle 3"/>
          <p:cNvSpPr>
            <a:spLocks noGrp="1" noChangeArrowheads="1"/>
          </p:cNvSpPr>
          <p:nvPr>
            <p:ph type="sldNum" sz="quarter" idx="11"/>
          </p:nvPr>
        </p:nvSpPr>
        <p:spPr/>
        <p:txBody>
          <a:bodyPr/>
          <a:lstStyle>
            <a:lvl1pPr>
              <a:defRPr/>
            </a:lvl1pPr>
          </a:lstStyle>
          <a:p>
            <a:fld id="{C301D38F-B79B-4AD9-8A38-396A01B75B72}" type="slidenum">
              <a:rPr lang="en-US" altLang="zh-CN">
                <a:solidFill>
                  <a:srgbClr val="000000"/>
                </a:solidFill>
              </a:rPr>
              <a:t>‹#›</a:t>
            </a:fld>
            <a:endParaRPr lang="en-US" altLang="zh-CN">
              <a:solidFill>
                <a:srgbClr val="000000"/>
              </a:solidFill>
            </a:endParaRPr>
          </a:p>
        </p:txBody>
      </p:sp>
      <p:sp>
        <p:nvSpPr>
          <p:cNvPr id="7" name="Rectangle 16"/>
          <p:cNvSpPr>
            <a:spLocks noGrp="1" noChangeArrowheads="1"/>
          </p:cNvSpPr>
          <p:nvPr>
            <p:ph type="dt" sz="half" idx="12"/>
          </p:nvPr>
        </p:nvSpPr>
        <p:spPr/>
        <p:txBody>
          <a:bodyPr/>
          <a:lstStyle>
            <a:lvl1pPr>
              <a:defRPr/>
            </a:lvl1pPr>
          </a:lstStyle>
          <a:p>
            <a:pPr>
              <a:defRPr/>
            </a:pPr>
            <a:endParaRPr lang="en-US" altLang="zh-CN">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2"/>
          <p:cNvSpPr>
            <a:spLocks noGrp="1" noChangeArrowheads="1"/>
          </p:cNvSpPr>
          <p:nvPr>
            <p:ph type="ftr" sz="quarter" idx="10"/>
          </p:nvPr>
        </p:nvSpPr>
        <p:spPr/>
        <p:txBody>
          <a:bodyPr/>
          <a:lstStyle>
            <a:lvl1pPr>
              <a:defRPr/>
            </a:lvl1pPr>
          </a:lstStyle>
          <a:p>
            <a:pPr>
              <a:defRPr/>
            </a:pPr>
            <a:endParaRPr lang="en-US" altLang="zh-CN">
              <a:solidFill>
                <a:srgbClr val="000000"/>
              </a:solidFill>
            </a:endParaRPr>
          </a:p>
        </p:txBody>
      </p:sp>
      <p:sp>
        <p:nvSpPr>
          <p:cNvPr id="8" name="Rectangle 3"/>
          <p:cNvSpPr>
            <a:spLocks noGrp="1" noChangeArrowheads="1"/>
          </p:cNvSpPr>
          <p:nvPr>
            <p:ph type="sldNum" sz="quarter" idx="11"/>
          </p:nvPr>
        </p:nvSpPr>
        <p:spPr/>
        <p:txBody>
          <a:bodyPr/>
          <a:lstStyle>
            <a:lvl1pPr>
              <a:defRPr/>
            </a:lvl1pPr>
          </a:lstStyle>
          <a:p>
            <a:fld id="{080B0123-D691-4093-AC01-67AF360768FC}" type="slidenum">
              <a:rPr lang="en-US" altLang="zh-CN">
                <a:solidFill>
                  <a:srgbClr val="000000"/>
                </a:solidFill>
              </a:rPr>
              <a:t>‹#›</a:t>
            </a:fld>
            <a:endParaRPr lang="en-US" altLang="zh-CN">
              <a:solidFill>
                <a:srgbClr val="000000"/>
              </a:solidFill>
            </a:endParaRPr>
          </a:p>
        </p:txBody>
      </p:sp>
      <p:sp>
        <p:nvSpPr>
          <p:cNvPr id="9" name="Rectangle 16"/>
          <p:cNvSpPr>
            <a:spLocks noGrp="1" noChangeArrowheads="1"/>
          </p:cNvSpPr>
          <p:nvPr>
            <p:ph type="dt" sz="half" idx="12"/>
          </p:nvPr>
        </p:nvSpPr>
        <p:spPr/>
        <p:txBody>
          <a:bodyPr/>
          <a:lstStyle>
            <a:lvl1pPr>
              <a:defRPr/>
            </a:lvl1pPr>
          </a:lstStyle>
          <a:p>
            <a:pPr>
              <a:defRPr/>
            </a:pPr>
            <a:endParaRPr lang="en-US" altLang="zh-CN">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2"/>
          <p:cNvSpPr>
            <a:spLocks noGrp="1" noChangeArrowheads="1"/>
          </p:cNvSpPr>
          <p:nvPr>
            <p:ph type="ftr" sz="quarter" idx="10"/>
          </p:nvPr>
        </p:nvSpPr>
        <p:spPr/>
        <p:txBody>
          <a:bodyPr/>
          <a:lstStyle>
            <a:lvl1pPr>
              <a:defRPr/>
            </a:lvl1pPr>
          </a:lstStyle>
          <a:p>
            <a:pPr>
              <a:defRPr/>
            </a:pPr>
            <a:endParaRPr lang="en-US" altLang="zh-CN">
              <a:solidFill>
                <a:srgbClr val="000000"/>
              </a:solidFill>
            </a:endParaRPr>
          </a:p>
        </p:txBody>
      </p:sp>
      <p:sp>
        <p:nvSpPr>
          <p:cNvPr id="4" name="Rectangle 3"/>
          <p:cNvSpPr>
            <a:spLocks noGrp="1" noChangeArrowheads="1"/>
          </p:cNvSpPr>
          <p:nvPr>
            <p:ph type="sldNum" sz="quarter" idx="11"/>
          </p:nvPr>
        </p:nvSpPr>
        <p:spPr/>
        <p:txBody>
          <a:bodyPr/>
          <a:lstStyle>
            <a:lvl1pPr>
              <a:defRPr/>
            </a:lvl1pPr>
          </a:lstStyle>
          <a:p>
            <a:fld id="{9F62B093-E53B-47F5-B44E-A7AF549FB891}" type="slidenum">
              <a:rPr lang="en-US" altLang="zh-CN">
                <a:solidFill>
                  <a:srgbClr val="000000"/>
                </a:solidFill>
              </a:rPr>
              <a:t>‹#›</a:t>
            </a:fld>
            <a:endParaRPr lang="en-US" altLang="zh-CN">
              <a:solidFill>
                <a:srgbClr val="000000"/>
              </a:solidFill>
            </a:endParaRPr>
          </a:p>
        </p:txBody>
      </p:sp>
      <p:sp>
        <p:nvSpPr>
          <p:cNvPr id="5" name="Rectangle 16"/>
          <p:cNvSpPr>
            <a:spLocks noGrp="1" noChangeArrowheads="1"/>
          </p:cNvSpPr>
          <p:nvPr>
            <p:ph type="dt" sz="half" idx="12"/>
          </p:nvPr>
        </p:nvSpPr>
        <p:spPr/>
        <p:txBody>
          <a:bodyPr/>
          <a:lstStyle>
            <a:lvl1pPr>
              <a:defRPr/>
            </a:lvl1pPr>
          </a:lstStyle>
          <a:p>
            <a:pPr>
              <a:defRPr/>
            </a:pPr>
            <a:endParaRPr lang="en-US" altLang="zh-CN">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a:defRPr/>
            </a:lvl1pPr>
          </a:lstStyle>
          <a:p>
            <a:pPr>
              <a:defRPr/>
            </a:pPr>
            <a:endParaRPr lang="en-US" altLang="zh-CN">
              <a:solidFill>
                <a:srgbClr val="000000"/>
              </a:solidFill>
            </a:endParaRPr>
          </a:p>
        </p:txBody>
      </p:sp>
      <p:sp>
        <p:nvSpPr>
          <p:cNvPr id="3" name="Rectangle 3"/>
          <p:cNvSpPr>
            <a:spLocks noGrp="1" noChangeArrowheads="1"/>
          </p:cNvSpPr>
          <p:nvPr>
            <p:ph type="sldNum" sz="quarter" idx="11"/>
          </p:nvPr>
        </p:nvSpPr>
        <p:spPr/>
        <p:txBody>
          <a:bodyPr/>
          <a:lstStyle>
            <a:lvl1pPr>
              <a:defRPr/>
            </a:lvl1pPr>
          </a:lstStyle>
          <a:p>
            <a:fld id="{57AA5E69-C014-48F8-95E6-809B2E15B6BB}" type="slidenum">
              <a:rPr lang="en-US" altLang="zh-CN">
                <a:solidFill>
                  <a:srgbClr val="000000"/>
                </a:solidFill>
              </a:rPr>
              <a:t>‹#›</a:t>
            </a:fld>
            <a:endParaRPr lang="en-US" altLang="zh-CN">
              <a:solidFill>
                <a:srgbClr val="000000"/>
              </a:solidFill>
            </a:endParaRPr>
          </a:p>
        </p:txBody>
      </p:sp>
      <p:sp>
        <p:nvSpPr>
          <p:cNvPr id="4" name="Rectangle 16"/>
          <p:cNvSpPr>
            <a:spLocks noGrp="1" noChangeArrowheads="1"/>
          </p:cNvSpPr>
          <p:nvPr>
            <p:ph type="dt" sz="half" idx="12"/>
          </p:nvPr>
        </p:nvSpPr>
        <p:spPr/>
        <p:txBody>
          <a:bodyPr/>
          <a:lstStyle>
            <a:lvl1pPr>
              <a:defRPr/>
            </a:lvl1pPr>
          </a:lstStyle>
          <a:p>
            <a:pPr>
              <a:defRPr/>
            </a:pPr>
            <a:endParaRPr lang="en-US" altLang="zh-CN">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2"/>
          <p:cNvSpPr>
            <a:spLocks noGrp="1" noChangeArrowheads="1"/>
          </p:cNvSpPr>
          <p:nvPr>
            <p:ph type="ftr" sz="quarter" idx="10"/>
          </p:nvPr>
        </p:nvSpPr>
        <p:spPr/>
        <p:txBody>
          <a:bodyPr/>
          <a:lstStyle>
            <a:lvl1pPr>
              <a:defRPr/>
            </a:lvl1pPr>
          </a:lstStyle>
          <a:p>
            <a:pPr>
              <a:defRPr/>
            </a:pPr>
            <a:endParaRPr lang="en-US" altLang="zh-CN">
              <a:solidFill>
                <a:srgbClr val="000000"/>
              </a:solidFill>
            </a:endParaRPr>
          </a:p>
        </p:txBody>
      </p:sp>
      <p:sp>
        <p:nvSpPr>
          <p:cNvPr id="6" name="Rectangle 3"/>
          <p:cNvSpPr>
            <a:spLocks noGrp="1" noChangeArrowheads="1"/>
          </p:cNvSpPr>
          <p:nvPr>
            <p:ph type="sldNum" sz="quarter" idx="11"/>
          </p:nvPr>
        </p:nvSpPr>
        <p:spPr/>
        <p:txBody>
          <a:bodyPr/>
          <a:lstStyle>
            <a:lvl1pPr>
              <a:defRPr/>
            </a:lvl1pPr>
          </a:lstStyle>
          <a:p>
            <a:fld id="{45A2A247-1DAC-468F-A30D-4773A2608A86}" type="slidenum">
              <a:rPr lang="en-US" altLang="zh-CN">
                <a:solidFill>
                  <a:srgbClr val="000000"/>
                </a:solidFill>
              </a:rPr>
              <a:t>‹#›</a:t>
            </a:fld>
            <a:endParaRPr lang="en-US" altLang="zh-CN">
              <a:solidFill>
                <a:srgbClr val="000000"/>
              </a:solidFill>
            </a:endParaRPr>
          </a:p>
        </p:txBody>
      </p:sp>
      <p:sp>
        <p:nvSpPr>
          <p:cNvPr id="7" name="Rectangle 16"/>
          <p:cNvSpPr>
            <a:spLocks noGrp="1" noChangeArrowheads="1"/>
          </p:cNvSpPr>
          <p:nvPr>
            <p:ph type="dt" sz="half" idx="12"/>
          </p:nvPr>
        </p:nvSpPr>
        <p:spPr/>
        <p:txBody>
          <a:bodyPr/>
          <a:lstStyle>
            <a:lvl1pPr>
              <a:defRPr/>
            </a:lvl1pPr>
          </a:lstStyle>
          <a:p>
            <a:pPr>
              <a:defRPr/>
            </a:pPr>
            <a:endParaRPr lang="en-US" altLang="zh-CN">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41A3C26-02B5-4C11-94FF-B4A53A836B5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2E1972-1704-4A6D-A7AF-4F20B7B2343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2"/>
          <p:cNvSpPr>
            <a:spLocks noGrp="1" noChangeArrowheads="1"/>
          </p:cNvSpPr>
          <p:nvPr>
            <p:ph type="ftr" sz="quarter" idx="10"/>
          </p:nvPr>
        </p:nvSpPr>
        <p:spPr/>
        <p:txBody>
          <a:bodyPr/>
          <a:lstStyle>
            <a:lvl1pPr>
              <a:defRPr/>
            </a:lvl1pPr>
          </a:lstStyle>
          <a:p>
            <a:pPr>
              <a:defRPr/>
            </a:pPr>
            <a:endParaRPr lang="en-US" altLang="zh-CN">
              <a:solidFill>
                <a:srgbClr val="000000"/>
              </a:solidFill>
            </a:endParaRPr>
          </a:p>
        </p:txBody>
      </p:sp>
      <p:sp>
        <p:nvSpPr>
          <p:cNvPr id="6" name="Rectangle 3"/>
          <p:cNvSpPr>
            <a:spLocks noGrp="1" noChangeArrowheads="1"/>
          </p:cNvSpPr>
          <p:nvPr>
            <p:ph type="sldNum" sz="quarter" idx="11"/>
          </p:nvPr>
        </p:nvSpPr>
        <p:spPr/>
        <p:txBody>
          <a:bodyPr/>
          <a:lstStyle>
            <a:lvl1pPr>
              <a:defRPr/>
            </a:lvl1pPr>
          </a:lstStyle>
          <a:p>
            <a:fld id="{94EF8BC2-1D7B-4486-8919-24BC2C2B6B4A}" type="slidenum">
              <a:rPr lang="en-US" altLang="zh-CN">
                <a:solidFill>
                  <a:srgbClr val="000000"/>
                </a:solidFill>
              </a:rPr>
              <a:t>‹#›</a:t>
            </a:fld>
            <a:endParaRPr lang="en-US" altLang="zh-CN">
              <a:solidFill>
                <a:srgbClr val="000000"/>
              </a:solidFill>
            </a:endParaRPr>
          </a:p>
        </p:txBody>
      </p:sp>
      <p:sp>
        <p:nvSpPr>
          <p:cNvPr id="7" name="Rectangle 16"/>
          <p:cNvSpPr>
            <a:spLocks noGrp="1" noChangeArrowheads="1"/>
          </p:cNvSpPr>
          <p:nvPr>
            <p:ph type="dt" sz="half" idx="12"/>
          </p:nvPr>
        </p:nvSpPr>
        <p:spPr/>
        <p:txBody>
          <a:bodyPr/>
          <a:lstStyle>
            <a:lvl1pPr>
              <a:defRPr/>
            </a:lvl1pPr>
          </a:lstStyle>
          <a:p>
            <a:pPr>
              <a:defRPr/>
            </a:pPr>
            <a:endParaRPr lang="en-US" altLang="zh-CN">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2"/>
          <p:cNvSpPr>
            <a:spLocks noGrp="1" noChangeArrowheads="1"/>
          </p:cNvSpPr>
          <p:nvPr>
            <p:ph type="ftr" sz="quarter" idx="10"/>
          </p:nvPr>
        </p:nvSpPr>
        <p:spPr/>
        <p:txBody>
          <a:bodyPr/>
          <a:lstStyle>
            <a:lvl1pPr>
              <a:defRPr/>
            </a:lvl1pPr>
          </a:lstStyle>
          <a:p>
            <a:pPr>
              <a:defRPr/>
            </a:pPr>
            <a:endParaRPr lang="en-US" altLang="zh-CN">
              <a:solidFill>
                <a:srgbClr val="000000"/>
              </a:solidFill>
            </a:endParaRPr>
          </a:p>
        </p:txBody>
      </p:sp>
      <p:sp>
        <p:nvSpPr>
          <p:cNvPr id="5" name="Rectangle 3"/>
          <p:cNvSpPr>
            <a:spLocks noGrp="1" noChangeArrowheads="1"/>
          </p:cNvSpPr>
          <p:nvPr>
            <p:ph type="sldNum" sz="quarter" idx="11"/>
          </p:nvPr>
        </p:nvSpPr>
        <p:spPr/>
        <p:txBody>
          <a:bodyPr/>
          <a:lstStyle>
            <a:lvl1pPr>
              <a:defRPr/>
            </a:lvl1pPr>
          </a:lstStyle>
          <a:p>
            <a:fld id="{34FC2FC9-9DE9-4C87-AC6A-D8AC89E17D0F}" type="slidenum">
              <a:rPr lang="en-US" altLang="zh-CN">
                <a:solidFill>
                  <a:srgbClr val="000000"/>
                </a:solidFill>
              </a:rPr>
              <a:t>‹#›</a:t>
            </a:fld>
            <a:endParaRPr lang="en-US" altLang="zh-CN">
              <a:solidFill>
                <a:srgbClr val="000000"/>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altLang="zh-CN">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457200"/>
            <a:ext cx="2743200" cy="54102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457200"/>
            <a:ext cx="8026400" cy="54102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2"/>
          <p:cNvSpPr>
            <a:spLocks noGrp="1" noChangeArrowheads="1"/>
          </p:cNvSpPr>
          <p:nvPr>
            <p:ph type="ftr" sz="quarter" idx="10"/>
          </p:nvPr>
        </p:nvSpPr>
        <p:spPr/>
        <p:txBody>
          <a:bodyPr/>
          <a:lstStyle>
            <a:lvl1pPr>
              <a:defRPr/>
            </a:lvl1pPr>
          </a:lstStyle>
          <a:p>
            <a:pPr>
              <a:defRPr/>
            </a:pPr>
            <a:endParaRPr lang="en-US" altLang="zh-CN">
              <a:solidFill>
                <a:srgbClr val="000000"/>
              </a:solidFill>
            </a:endParaRPr>
          </a:p>
        </p:txBody>
      </p:sp>
      <p:sp>
        <p:nvSpPr>
          <p:cNvPr id="5" name="Rectangle 3"/>
          <p:cNvSpPr>
            <a:spLocks noGrp="1" noChangeArrowheads="1"/>
          </p:cNvSpPr>
          <p:nvPr>
            <p:ph type="sldNum" sz="quarter" idx="11"/>
          </p:nvPr>
        </p:nvSpPr>
        <p:spPr/>
        <p:txBody>
          <a:bodyPr/>
          <a:lstStyle>
            <a:lvl1pPr>
              <a:defRPr/>
            </a:lvl1pPr>
          </a:lstStyle>
          <a:p>
            <a:fld id="{CA751B63-7A48-45F6-8661-D5F3FE3A0923}" type="slidenum">
              <a:rPr lang="en-US" altLang="zh-CN">
                <a:solidFill>
                  <a:srgbClr val="000000"/>
                </a:solidFill>
              </a:rPr>
              <a:t>‹#›</a:t>
            </a:fld>
            <a:endParaRPr lang="en-US" altLang="zh-CN">
              <a:solidFill>
                <a:srgbClr val="000000"/>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altLang="zh-CN">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641A3C26-02B5-4C11-94FF-B4A53A836B5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2E1972-1704-4A6D-A7AF-4F20B7B2343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41A3C26-02B5-4C11-94FF-B4A53A836B5D}"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82E1972-1704-4A6D-A7AF-4F20B7B2343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41A3C26-02B5-4C11-94FF-B4A53A836B5D}"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82E1972-1704-4A6D-A7AF-4F20B7B2343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41A3C26-02B5-4C11-94FF-B4A53A836B5D}"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2E1972-1704-4A6D-A7AF-4F20B7B2343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41A3C26-02B5-4C11-94FF-B4A53A836B5D}"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2E1972-1704-4A6D-A7AF-4F20B7B2343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41A3C26-02B5-4C11-94FF-B4A53A836B5D}"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82E1972-1704-4A6D-A7AF-4F20B7B2343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41A3C26-02B5-4C11-94FF-B4A53A836B5D}"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82E1972-1704-4A6D-A7AF-4F20B7B2343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1A3C26-02B5-4C11-94FF-B4A53A836B5D}"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2E1972-1704-4A6D-A7AF-4F20B7B2343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lstStyle>
            <a:lvl1pPr algn="ctr">
              <a:defRPr sz="1200" b="0">
                <a:ea typeface="微软雅黑" panose="020B0503020204020204" pitchFamily="34" charset="-122"/>
              </a:defRPr>
            </a:lvl1pPr>
          </a:lstStyle>
          <a:p>
            <a:pPr fontAlgn="base">
              <a:spcBef>
                <a:spcPct val="0"/>
              </a:spcBef>
              <a:spcAft>
                <a:spcPct val="0"/>
              </a:spcAft>
              <a:defRPr/>
            </a:pPr>
            <a:endParaRPr lang="en-US" altLang="zh-CN" dirty="0">
              <a:solidFill>
                <a:srgbClr val="000000"/>
              </a:solidFill>
            </a:endParaRPr>
          </a:p>
        </p:txBody>
      </p:sp>
      <p:sp>
        <p:nvSpPr>
          <p:cNvPr id="24579" name="Rectangle 3"/>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lstStyle>
            <a:lvl1pPr algn="r">
              <a:defRPr sz="1200" b="0">
                <a:latin typeface="Arial Black" panose="020B0A04020102020204" pitchFamily="34" charset="0"/>
                <a:ea typeface="微软雅黑" panose="020B0503020204020204" pitchFamily="34" charset="-122"/>
              </a:defRPr>
            </a:lvl1pPr>
          </a:lstStyle>
          <a:p>
            <a:pPr fontAlgn="base">
              <a:spcBef>
                <a:spcPct val="0"/>
              </a:spcBef>
              <a:spcAft>
                <a:spcPct val="0"/>
              </a:spcAft>
            </a:pPr>
            <a:fld id="{1B5EA95A-070C-4978-B217-3C7E58114792}" type="slidenum">
              <a:rPr lang="en-US" altLang="zh-CN" smtClean="0">
                <a:solidFill>
                  <a:srgbClr val="000000"/>
                </a:solidFill>
              </a:rPr>
              <a:t>‹#›</a:t>
            </a:fld>
            <a:endParaRPr lang="en-US" altLang="zh-CN" dirty="0">
              <a:solidFill>
                <a:srgbClr val="000000"/>
              </a:solidFill>
            </a:endParaRPr>
          </a:p>
        </p:txBody>
      </p:sp>
      <p:sp>
        <p:nvSpPr>
          <p:cNvPr id="1029" name="Rectangle 14"/>
          <p:cNvSpPr>
            <a:spLocks noGrp="1" noChangeArrowheads="1"/>
          </p:cNvSpPr>
          <p:nvPr>
            <p:ph type="title"/>
          </p:nvPr>
        </p:nvSpPr>
        <p:spPr bwMode="auto">
          <a:xfrm>
            <a:off x="609600" y="457200"/>
            <a:ext cx="10972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dirty="0"/>
              <a:t>单击此处编辑母版标题样式</a:t>
            </a:r>
          </a:p>
        </p:txBody>
      </p:sp>
      <p:sp>
        <p:nvSpPr>
          <p:cNvPr id="1030" name="Rectangle 15"/>
          <p:cNvSpPr>
            <a:spLocks noGrp="1" noChangeArrowheads="1"/>
          </p:cNvSpPr>
          <p:nvPr>
            <p:ph type="body" idx="1"/>
          </p:nvPr>
        </p:nvSpPr>
        <p:spPr bwMode="auto">
          <a:xfrm>
            <a:off x="609600" y="1981200"/>
            <a:ext cx="10972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4592" name="Rectangle 16"/>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lstStyle>
            <a:lvl1pPr>
              <a:defRPr sz="1200" b="0">
                <a:ea typeface="微软雅黑" panose="020B0503020204020204" pitchFamily="34" charset="-122"/>
              </a:defRPr>
            </a:lvl1pPr>
          </a:lstStyle>
          <a:p>
            <a:pPr fontAlgn="base">
              <a:spcBef>
                <a:spcPct val="0"/>
              </a:spcBef>
              <a:spcAft>
                <a:spcPct val="0"/>
              </a:spcAft>
              <a:defRPr/>
            </a:pPr>
            <a:endParaRPr lang="en-US" altLang="zh-CN" dirty="0">
              <a:solidFill>
                <a:srgbClr val="000000"/>
              </a:solidFill>
            </a:endParaRPr>
          </a:p>
        </p:txBody>
      </p:sp>
      <p:pic>
        <p:nvPicPr>
          <p:cNvPr id="3" name="图片 2"/>
          <p:cNvPicPr>
            <a:picLocks noChangeAspect="1"/>
          </p:cNvPicPr>
          <p:nvPr userDrawn="1"/>
        </p:nvPicPr>
        <p:blipFill>
          <a:blip r:embed="rId13" cstate="email"/>
          <a:stretch>
            <a:fillRect/>
          </a:stretch>
        </p:blipFill>
        <p:spPr>
          <a:xfrm>
            <a:off x="0" y="0"/>
            <a:ext cx="12192000" cy="70104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rtl="0" eaLnBrk="0" fontAlgn="base" hangingPunct="0">
        <a:spcBef>
          <a:spcPct val="0"/>
        </a:spcBef>
        <a:spcAft>
          <a:spcPct val="0"/>
        </a:spcAft>
        <a:defRPr sz="4400">
          <a:solidFill>
            <a:schemeClr val="tx1"/>
          </a:solidFill>
          <a:latin typeface="+mj-lt"/>
          <a:ea typeface="微软雅黑" panose="020B0503020204020204" pitchFamily="34" charset="-122"/>
          <a:cs typeface="+mj-cs"/>
        </a:defRPr>
      </a:lvl1pPr>
      <a:lvl2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微软雅黑" panose="020B0503020204020204" pitchFamily="34" charset="-122"/>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微软雅黑" panose="020B0503020204020204" pitchFamily="34" charset="-122"/>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微软雅黑" panose="020B0503020204020204" pitchFamily="34" charset="-122"/>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微软雅黑" panose="020B0503020204020204" pitchFamily="34" charset="-122"/>
        </a:defRPr>
      </a:lvl5pPr>
      <a:lvl6pPr marL="2514600"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8.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cstate="email"/>
          <a:stretch>
            <a:fillRect/>
          </a:stretch>
        </p:blipFill>
        <p:spPr>
          <a:xfrm>
            <a:off x="0" y="0"/>
            <a:ext cx="12192000" cy="6934200"/>
          </a:xfrm>
          <a:prstGeom prst="rect">
            <a:avLst/>
          </a:prstGeom>
        </p:spPr>
      </p:pic>
      <p:sp>
        <p:nvSpPr>
          <p:cNvPr id="6149" name="Line 5"/>
          <p:cNvSpPr>
            <a:spLocks noChangeShapeType="1"/>
          </p:cNvSpPr>
          <p:nvPr/>
        </p:nvSpPr>
        <p:spPr bwMode="auto">
          <a:xfrm>
            <a:off x="2733675" y="4852989"/>
            <a:ext cx="857250" cy="3175"/>
          </a:xfrm>
          <a:prstGeom prst="line">
            <a:avLst/>
          </a:prstGeom>
          <a:noFill/>
          <a:ln w="25400" cap="flat" cmpd="sng">
            <a:solidFill>
              <a:srgbClr val="4F81BD"/>
            </a:solidFill>
            <a:prstDash val="solid"/>
            <a:round/>
          </a:ln>
          <a:effectLst>
            <a:outerShdw blurRad="38100" dist="20000" dir="5400000" algn="ctr" rotWithShape="0">
              <a:srgbClr val="000000">
                <a:alpha val="37999"/>
              </a:srgbClr>
            </a:outerShdw>
          </a:effectLst>
        </p:spPr>
        <p:txBody>
          <a:bodyPr lIns="0" tIns="0" rIns="0" bIns="0"/>
          <a:lstStyle/>
          <a:p>
            <a:pPr defTabSz="457200" fontAlgn="base" hangingPunct="0">
              <a:spcBef>
                <a:spcPct val="0"/>
              </a:spcBef>
              <a:spcAft>
                <a:spcPct val="0"/>
              </a:spcAft>
              <a:defRPr/>
            </a:pPr>
            <a:endParaRPr lang="zh-CN" altLang="zh-CN" sz="1200">
              <a:solidFill>
                <a:srgbClr val="000000"/>
              </a:solidFill>
              <a:latin typeface="Helvetica" charset="0"/>
              <a:ea typeface="Helvetica" charset="0"/>
              <a:cs typeface="Helvetica" charset="0"/>
              <a:sym typeface="Helvetica" charset="0"/>
            </a:endParaRPr>
          </a:p>
        </p:txBody>
      </p:sp>
      <p:sp>
        <p:nvSpPr>
          <p:cNvPr id="6150" name="Line 6"/>
          <p:cNvSpPr>
            <a:spLocks noChangeShapeType="1"/>
          </p:cNvSpPr>
          <p:nvPr/>
        </p:nvSpPr>
        <p:spPr bwMode="auto">
          <a:xfrm>
            <a:off x="8782050" y="4851401"/>
            <a:ext cx="857250" cy="3175"/>
          </a:xfrm>
          <a:prstGeom prst="line">
            <a:avLst/>
          </a:prstGeom>
          <a:noFill/>
          <a:ln w="25400" cap="flat" cmpd="sng">
            <a:solidFill>
              <a:srgbClr val="4F81BD"/>
            </a:solidFill>
            <a:prstDash val="solid"/>
            <a:round/>
          </a:ln>
          <a:effectLst>
            <a:outerShdw blurRad="38100" dist="20000" dir="5400000" algn="ctr" rotWithShape="0">
              <a:srgbClr val="000000">
                <a:alpha val="37999"/>
              </a:srgbClr>
            </a:outerShdw>
          </a:effectLst>
        </p:spPr>
        <p:txBody>
          <a:bodyPr lIns="0" tIns="0" rIns="0" bIns="0"/>
          <a:lstStyle/>
          <a:p>
            <a:pPr defTabSz="457200" fontAlgn="base" hangingPunct="0">
              <a:spcBef>
                <a:spcPct val="0"/>
              </a:spcBef>
              <a:spcAft>
                <a:spcPct val="0"/>
              </a:spcAft>
              <a:defRPr/>
            </a:pPr>
            <a:endParaRPr lang="zh-CN" altLang="zh-CN" sz="1200">
              <a:solidFill>
                <a:srgbClr val="000000"/>
              </a:solidFill>
              <a:latin typeface="Helvetica" charset="0"/>
              <a:ea typeface="Helvetica" charset="0"/>
              <a:cs typeface="Helvetica" charset="0"/>
              <a:sym typeface="Helvetica" charset="0"/>
            </a:endParaRPr>
          </a:p>
        </p:txBody>
      </p:sp>
      <p:sp>
        <p:nvSpPr>
          <p:cNvPr id="3078" name="Rectangle 8"/>
          <p:cNvSpPr>
            <a:spLocks noChangeArrowheads="1"/>
          </p:cNvSpPr>
          <p:nvPr/>
        </p:nvSpPr>
        <p:spPr bwMode="auto">
          <a:xfrm>
            <a:off x="4419600" y="1295400"/>
            <a:ext cx="601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endParaRPr lang="zh-CN" altLang="zh-CN" sz="5000" dirty="0">
              <a:solidFill>
                <a:srgbClr val="FFFFFF"/>
              </a:solidFill>
              <a:ea typeface="微软雅黑" panose="020B0503020204020204" pitchFamily="34" charset="-122"/>
            </a:endParaRPr>
          </a:p>
        </p:txBody>
      </p:sp>
      <p:pic>
        <p:nvPicPr>
          <p:cNvPr id="3" name="图片 2"/>
          <p:cNvPicPr>
            <a:picLocks noChangeAspect="1"/>
          </p:cNvPicPr>
          <p:nvPr/>
        </p:nvPicPr>
        <p:blipFill rotWithShape="1">
          <a:blip r:embed="rId6" cstate="email"/>
          <a:srcRect/>
          <a:stretch>
            <a:fillRect/>
          </a:stretch>
        </p:blipFill>
        <p:spPr>
          <a:xfrm>
            <a:off x="0" y="572706"/>
            <a:ext cx="12344723" cy="3618294"/>
          </a:xfrm>
          <a:prstGeom prst="rect">
            <a:avLst/>
          </a:prstGeom>
        </p:spPr>
      </p:pic>
      <p:pic>
        <p:nvPicPr>
          <p:cNvPr id="9" name="图片 8"/>
          <p:cNvPicPr>
            <a:picLocks noChangeAspect="1"/>
          </p:cNvPicPr>
          <p:nvPr/>
        </p:nvPicPr>
        <p:blipFill rotWithShape="1">
          <a:blip r:embed="rId7" cstate="email"/>
          <a:srcRect b="-3553"/>
          <a:stretch>
            <a:fillRect/>
          </a:stretch>
        </p:blipFill>
        <p:spPr>
          <a:xfrm>
            <a:off x="-533400" y="4365009"/>
            <a:ext cx="4724723" cy="2743200"/>
          </a:xfrm>
          <a:prstGeom prst="rect">
            <a:avLst/>
          </a:prstGeom>
        </p:spPr>
      </p:pic>
      <p:pic>
        <p:nvPicPr>
          <p:cNvPr id="4" name="媒体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172450" y="-1612691"/>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16" presetClass="entr" presetSubtype="21"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1"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n_95495"/>
          <p:cNvSpPr>
            <a:spLocks noChangeAspect="1"/>
          </p:cNvSpPr>
          <p:nvPr/>
        </p:nvSpPr>
        <p:spPr bwMode="auto">
          <a:xfrm>
            <a:off x="3581400" y="2285640"/>
            <a:ext cx="3841351" cy="3657960"/>
          </a:xfrm>
          <a:custGeom>
            <a:avLst/>
            <a:gdLst>
              <a:gd name="T0" fmla="*/ 2826 w 3472"/>
              <a:gd name="T1" fmla="*/ 485 h 3311"/>
              <a:gd name="T2" fmla="*/ 1656 w 3472"/>
              <a:gd name="T3" fmla="*/ 0 h 3311"/>
              <a:gd name="T4" fmla="*/ 485 w 3472"/>
              <a:gd name="T5" fmla="*/ 485 h 3311"/>
              <a:gd name="T6" fmla="*/ 0 w 3472"/>
              <a:gd name="T7" fmla="*/ 1655 h 3311"/>
              <a:gd name="T8" fmla="*/ 485 w 3472"/>
              <a:gd name="T9" fmla="*/ 2826 h 3311"/>
              <a:gd name="T10" fmla="*/ 1656 w 3472"/>
              <a:gd name="T11" fmla="*/ 3311 h 3311"/>
              <a:gd name="T12" fmla="*/ 2826 w 3472"/>
              <a:gd name="T13" fmla="*/ 2826 h 3311"/>
              <a:gd name="T14" fmla="*/ 2826 w 3472"/>
              <a:gd name="T15" fmla="*/ 485 h 3311"/>
              <a:gd name="T16" fmla="*/ 1939 w 3472"/>
              <a:gd name="T17" fmla="*/ 1655 h 3311"/>
              <a:gd name="T18" fmla="*/ 2655 w 3472"/>
              <a:gd name="T19" fmla="*/ 940 h 3311"/>
              <a:gd name="T20" fmla="*/ 2655 w 3472"/>
              <a:gd name="T21" fmla="*/ 2371 h 3311"/>
              <a:gd name="T22" fmla="*/ 1939 w 3472"/>
              <a:gd name="T23" fmla="*/ 1655 h 3311"/>
              <a:gd name="T24" fmla="*/ 1656 w 3472"/>
              <a:gd name="T25" fmla="*/ 1372 h 3311"/>
              <a:gd name="T26" fmla="*/ 940 w 3472"/>
              <a:gd name="T27" fmla="*/ 656 h 3311"/>
              <a:gd name="T28" fmla="*/ 1656 w 3472"/>
              <a:gd name="T29" fmla="*/ 426 h 3311"/>
              <a:gd name="T30" fmla="*/ 2371 w 3472"/>
              <a:gd name="T31" fmla="*/ 656 h 3311"/>
              <a:gd name="T32" fmla="*/ 1656 w 3472"/>
              <a:gd name="T33" fmla="*/ 1372 h 3311"/>
              <a:gd name="T34" fmla="*/ 657 w 3472"/>
              <a:gd name="T35" fmla="*/ 940 h 3311"/>
              <a:gd name="T36" fmla="*/ 1372 w 3472"/>
              <a:gd name="T37" fmla="*/ 1655 h 3311"/>
              <a:gd name="T38" fmla="*/ 657 w 3472"/>
              <a:gd name="T39" fmla="*/ 2371 h 3311"/>
              <a:gd name="T40" fmla="*/ 657 w 3472"/>
              <a:gd name="T41" fmla="*/ 940 h 3311"/>
              <a:gd name="T42" fmla="*/ 1656 w 3472"/>
              <a:gd name="T43" fmla="*/ 1939 h 3311"/>
              <a:gd name="T44" fmla="*/ 2371 w 3472"/>
              <a:gd name="T45" fmla="*/ 2655 h 3311"/>
              <a:gd name="T46" fmla="*/ 1656 w 3472"/>
              <a:gd name="T47" fmla="*/ 2884 h 3311"/>
              <a:gd name="T48" fmla="*/ 940 w 3472"/>
              <a:gd name="T49" fmla="*/ 2655 h 3311"/>
              <a:gd name="T50" fmla="*/ 1656 w 3472"/>
              <a:gd name="T51" fmla="*/ 1939 h 3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72" h="3311">
                <a:moveTo>
                  <a:pt x="2826" y="485"/>
                </a:moveTo>
                <a:cubicBezTo>
                  <a:pt x="2514" y="172"/>
                  <a:pt x="2098" y="0"/>
                  <a:pt x="1656" y="0"/>
                </a:cubicBezTo>
                <a:cubicBezTo>
                  <a:pt x="1214" y="0"/>
                  <a:pt x="798" y="172"/>
                  <a:pt x="485" y="485"/>
                </a:cubicBezTo>
                <a:cubicBezTo>
                  <a:pt x="173" y="797"/>
                  <a:pt x="0" y="1213"/>
                  <a:pt x="0" y="1655"/>
                </a:cubicBezTo>
                <a:cubicBezTo>
                  <a:pt x="0" y="2097"/>
                  <a:pt x="173" y="2513"/>
                  <a:pt x="485" y="2826"/>
                </a:cubicBezTo>
                <a:cubicBezTo>
                  <a:pt x="798" y="3138"/>
                  <a:pt x="1214" y="3311"/>
                  <a:pt x="1656" y="3311"/>
                </a:cubicBezTo>
                <a:cubicBezTo>
                  <a:pt x="2098" y="3311"/>
                  <a:pt x="2514" y="3138"/>
                  <a:pt x="2826" y="2826"/>
                </a:cubicBezTo>
                <a:cubicBezTo>
                  <a:pt x="3472" y="2180"/>
                  <a:pt x="3472" y="1130"/>
                  <a:pt x="2826" y="485"/>
                </a:cubicBezTo>
                <a:close/>
                <a:moveTo>
                  <a:pt x="1939" y="1655"/>
                </a:moveTo>
                <a:lnTo>
                  <a:pt x="2655" y="940"/>
                </a:lnTo>
                <a:cubicBezTo>
                  <a:pt x="2960" y="1366"/>
                  <a:pt x="2960" y="1945"/>
                  <a:pt x="2655" y="2371"/>
                </a:cubicBezTo>
                <a:lnTo>
                  <a:pt x="1939" y="1655"/>
                </a:lnTo>
                <a:close/>
                <a:moveTo>
                  <a:pt x="1656" y="1372"/>
                </a:moveTo>
                <a:lnTo>
                  <a:pt x="940" y="656"/>
                </a:lnTo>
                <a:cubicBezTo>
                  <a:pt x="1147" y="507"/>
                  <a:pt x="1395" y="426"/>
                  <a:pt x="1656" y="426"/>
                </a:cubicBezTo>
                <a:cubicBezTo>
                  <a:pt x="1916" y="426"/>
                  <a:pt x="2164" y="507"/>
                  <a:pt x="2371" y="656"/>
                </a:cubicBezTo>
                <a:lnTo>
                  <a:pt x="1656" y="1372"/>
                </a:lnTo>
                <a:close/>
                <a:moveTo>
                  <a:pt x="657" y="940"/>
                </a:moveTo>
                <a:lnTo>
                  <a:pt x="1372" y="1655"/>
                </a:lnTo>
                <a:lnTo>
                  <a:pt x="657" y="2371"/>
                </a:lnTo>
                <a:cubicBezTo>
                  <a:pt x="351" y="1945"/>
                  <a:pt x="351" y="1366"/>
                  <a:pt x="657" y="940"/>
                </a:cubicBezTo>
                <a:close/>
                <a:moveTo>
                  <a:pt x="1656" y="1939"/>
                </a:moveTo>
                <a:lnTo>
                  <a:pt x="2371" y="2655"/>
                </a:lnTo>
                <a:cubicBezTo>
                  <a:pt x="2164" y="2804"/>
                  <a:pt x="1916" y="2884"/>
                  <a:pt x="1656" y="2884"/>
                </a:cubicBezTo>
                <a:cubicBezTo>
                  <a:pt x="1395" y="2884"/>
                  <a:pt x="1147" y="2804"/>
                  <a:pt x="940" y="2655"/>
                </a:cubicBezTo>
                <a:lnTo>
                  <a:pt x="1656" y="1939"/>
                </a:lnTo>
                <a:close/>
              </a:path>
            </a:pathLst>
          </a:custGeom>
          <a:solidFill>
            <a:srgbClr val="C00000"/>
          </a:solidFill>
          <a:ln>
            <a:noFill/>
          </a:ln>
        </p:spPr>
      </p:sp>
      <p:sp>
        <p:nvSpPr>
          <p:cNvPr id="12290" name="Rectangle 3"/>
          <p:cNvSpPr>
            <a:spLocks noGrp="1" noChangeArrowheads="1"/>
          </p:cNvSpPr>
          <p:nvPr>
            <p:ph type="body" idx="1"/>
          </p:nvPr>
        </p:nvSpPr>
        <p:spPr>
          <a:xfrm rot="21272963">
            <a:off x="3155985" y="1438247"/>
            <a:ext cx="4884138" cy="5715000"/>
          </a:xfrm>
        </p:spPr>
        <p:txBody>
          <a:bodyPr/>
          <a:lstStyle/>
          <a:p>
            <a:pPr eaLnBrk="1" hangingPunct="1">
              <a:lnSpc>
                <a:spcPct val="150000"/>
              </a:lnSpc>
              <a:buFont typeface="Wingdings" panose="05000000000000000000" pitchFamily="2" charset="2"/>
              <a:buNone/>
            </a:pPr>
            <a:r>
              <a:rPr lang="zh-CN" altLang="en-US" sz="1600" b="1" dirty="0">
                <a:solidFill>
                  <a:srgbClr val="C00000"/>
                </a:solidFill>
              </a:rPr>
              <a:t>校园内的侵权责任： 人身损害赔偿</a:t>
            </a:r>
          </a:p>
          <a:p>
            <a:pPr eaLnBrk="1" hangingPunct="1">
              <a:lnSpc>
                <a:spcPct val="150000"/>
              </a:lnSpc>
              <a:buFont typeface="Wingdings" panose="05000000000000000000" pitchFamily="2" charset="2"/>
              <a:buNone/>
            </a:pPr>
            <a:r>
              <a:rPr lang="zh-CN" altLang="en-US" sz="1600" b="1" dirty="0"/>
              <a:t>案例：踢球致伤，学生责任公平分担 </a:t>
            </a:r>
          </a:p>
          <a:p>
            <a:pPr marL="0" indent="0" eaLnBrk="1" hangingPunct="1">
              <a:lnSpc>
                <a:spcPct val="200000"/>
              </a:lnSpc>
              <a:buFont typeface="Wingdings" panose="05000000000000000000" pitchFamily="2" charset="2"/>
              <a:buNone/>
            </a:pPr>
            <a:r>
              <a:rPr lang="en-US" altLang="zh-CN" sz="1400" dirty="0"/>
              <a:t>13</a:t>
            </a:r>
            <a:r>
              <a:rPr lang="zh-CN" altLang="en-US" sz="1400" dirty="0"/>
              <a:t>岁小胡与小孟为某校同龄同学，两人在</a:t>
            </a:r>
            <a:r>
              <a:rPr lang="zh-CN" altLang="en-US" sz="1400" dirty="0">
                <a:solidFill>
                  <a:srgbClr val="FF0000"/>
                </a:solidFill>
              </a:rPr>
              <a:t>课间</a:t>
            </a:r>
            <a:r>
              <a:rPr lang="zh-CN" altLang="en-US" sz="1400" dirty="0"/>
              <a:t>踢球时为争球而发生碰撞，小胡摔倒在地，痛苦万分。学校管理人员随即赶到现场将小胡送往医院救治并及时通知其父母。经诊断为锁骨骨折，共计花销医疗费近</a:t>
            </a:r>
            <a:r>
              <a:rPr lang="en-US" altLang="zh-CN" sz="1400" dirty="0"/>
              <a:t>4</a:t>
            </a:r>
            <a:r>
              <a:rPr lang="zh-CN" altLang="en-US" sz="1400" dirty="0"/>
              <a:t>万元。出院后，小胡父母将学校及小孟父母诉至法院。法院依据公平原则，最后判决由小胡、小孟双方监护人各自承担费用的</a:t>
            </a:r>
            <a:r>
              <a:rPr lang="en-US" altLang="zh-CN" sz="1400" dirty="0"/>
              <a:t>50%</a:t>
            </a:r>
            <a:r>
              <a:rPr lang="zh-CN" altLang="en-US" sz="1400" dirty="0"/>
              <a:t>。</a:t>
            </a:r>
          </a:p>
          <a:p>
            <a:pPr marL="0" indent="0" eaLnBrk="1" hangingPunct="1">
              <a:lnSpc>
                <a:spcPct val="200000"/>
              </a:lnSpc>
              <a:buNone/>
            </a:pPr>
            <a:r>
              <a:rPr lang="zh-CN" altLang="en-US" sz="1400" dirty="0"/>
              <a:t>小哨中学（小刀划伤）</a:t>
            </a:r>
          </a:p>
          <a:p>
            <a:pPr marL="0" indent="0" eaLnBrk="1" hangingPunct="1">
              <a:lnSpc>
                <a:spcPct val="200000"/>
              </a:lnSpc>
              <a:buNone/>
            </a:pPr>
            <a:r>
              <a:rPr lang="zh-CN" altLang="en-US" sz="1400" dirty="0"/>
              <a:t>课余伤害（推搡楼梯摔伤，全责赔偿金额；课件高空抛物伤人等）</a:t>
            </a:r>
          </a:p>
          <a:p>
            <a:pPr eaLnBrk="1" hangingPunct="1">
              <a:lnSpc>
                <a:spcPct val="150000"/>
              </a:lnSpc>
            </a:pPr>
            <a:endParaRPr lang="en-US" altLang="zh-CN" sz="1400" b="1" dirty="0"/>
          </a:p>
        </p:txBody>
      </p:sp>
      <p:sp>
        <p:nvSpPr>
          <p:cNvPr id="3" name="矩形 2"/>
          <p:cNvSpPr/>
          <p:nvPr/>
        </p:nvSpPr>
        <p:spPr>
          <a:xfrm>
            <a:off x="-1143000" y="164046"/>
            <a:ext cx="5917004" cy="923330"/>
          </a:xfrm>
          <a:prstGeom prst="rect">
            <a:avLst/>
          </a:prstGeom>
          <a:noFill/>
          <a:ln>
            <a:noFill/>
          </a:ln>
        </p:spPr>
        <p:txBody>
          <a:bodyPr lIns="0" tIns="0" rIns="0" bIns="0"/>
          <a:lstStyle/>
          <a:p>
            <a:pPr algn="ctr" fontAlgn="base" hangingPunct="0">
              <a:spcBef>
                <a:spcPct val="0"/>
              </a:spcBef>
              <a:spcAft>
                <a:spcPct val="0"/>
              </a:spcAft>
            </a:pPr>
            <a:r>
              <a:rPr lang="zh-CN" altLang="en-US" sz="3200" b="1" dirty="0">
                <a:gradFill flip="none" rotWithShape="1">
                  <a:gsLst>
                    <a:gs pos="0">
                      <a:srgbClr val="E73810"/>
                    </a:gs>
                    <a:gs pos="79000">
                      <a:srgbClr val="E61911"/>
                    </a:gs>
                    <a:gs pos="100000">
                      <a:srgbClr val="D10F1A"/>
                    </a:gs>
                    <a:gs pos="35000">
                      <a:srgbClr val="8B1E50"/>
                    </a:gs>
                    <a:gs pos="0">
                      <a:srgbClr val="0057A8"/>
                    </a:gs>
                  </a:gsLst>
                  <a:path path="circle">
                    <a:fillToRect l="100000" t="100000"/>
                  </a:path>
                  <a:tileRect r="-100000" b="-100000"/>
                </a:gradFill>
                <a:latin typeface="Helvetica" charset="0"/>
                <a:ea typeface="微软雅黑" panose="020B0503020204020204" pitchFamily="34" charset="-122"/>
              </a:rPr>
              <a:t> 一、民事法律责任</a:t>
            </a:r>
          </a:p>
        </p:txBody>
      </p:sp>
      <p:sp>
        <p:nvSpPr>
          <p:cNvPr id="4" name="图文框 3"/>
          <p:cNvSpPr/>
          <p:nvPr/>
        </p:nvSpPr>
        <p:spPr bwMode="auto">
          <a:xfrm rot="21293279">
            <a:off x="2713000" y="934881"/>
            <a:ext cx="5465062" cy="5867486"/>
          </a:xfrm>
          <a:prstGeom prst="frame">
            <a:avLst>
              <a:gd name="adj1" fmla="val 5371"/>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fontAlgn="base">
              <a:spcBef>
                <a:spcPct val="0"/>
              </a:spcBef>
              <a:spcAft>
                <a:spcPct val="0"/>
              </a:spcAft>
            </a:pPr>
            <a:endParaRPr lang="zh-CN" altLang="en-US" b="1">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1447800" y="1828800"/>
            <a:ext cx="3048000" cy="648301"/>
          </a:xfrm>
          <a:prstGeom prst="round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b="1">
              <a:solidFill>
                <a:srgbClr val="000000"/>
              </a:solidFill>
            </a:endParaRPr>
          </a:p>
        </p:txBody>
      </p:sp>
      <p:sp>
        <p:nvSpPr>
          <p:cNvPr id="13314" name="Rectangle 3"/>
          <p:cNvSpPr>
            <a:spLocks noGrp="1" noChangeArrowheads="1"/>
          </p:cNvSpPr>
          <p:nvPr>
            <p:ph type="body" idx="1"/>
          </p:nvPr>
        </p:nvSpPr>
        <p:spPr>
          <a:xfrm>
            <a:off x="1447800" y="1952319"/>
            <a:ext cx="3554804" cy="848331"/>
          </a:xfrm>
        </p:spPr>
        <p:txBody>
          <a:bodyPr/>
          <a:lstStyle/>
          <a:p>
            <a:pPr eaLnBrk="1" hangingPunct="1">
              <a:buFont typeface="Wingdings" panose="05000000000000000000" pitchFamily="2" charset="2"/>
              <a:buNone/>
            </a:pPr>
            <a:r>
              <a:rPr lang="zh-CN" altLang="en-US" sz="2800" b="1" dirty="0">
                <a:solidFill>
                  <a:schemeClr val="bg1"/>
                </a:solidFill>
              </a:rPr>
              <a:t>交通事故赔偿责任</a:t>
            </a:r>
            <a:endParaRPr lang="zh-CN" altLang="en-US" sz="2800" dirty="0">
              <a:solidFill>
                <a:schemeClr val="bg1"/>
              </a:solidFill>
            </a:endParaRPr>
          </a:p>
          <a:p>
            <a:pPr eaLnBrk="1" hangingPunct="1">
              <a:buFont typeface="Wingdings" panose="05000000000000000000" pitchFamily="2" charset="2"/>
              <a:buNone/>
            </a:pPr>
            <a:endParaRPr lang="zh-CN" altLang="en-US" sz="2800" dirty="0">
              <a:solidFill>
                <a:schemeClr val="bg1"/>
              </a:solidFill>
            </a:endParaRPr>
          </a:p>
          <a:p>
            <a:pPr eaLnBrk="1" hangingPunct="1"/>
            <a:endParaRPr lang="zh-CN" altLang="en-US" sz="2800" dirty="0">
              <a:solidFill>
                <a:schemeClr val="bg1"/>
              </a:solidFill>
            </a:endParaRPr>
          </a:p>
          <a:p>
            <a:pPr eaLnBrk="1" hangingPunct="1">
              <a:buFont typeface="Wingdings" panose="05000000000000000000" pitchFamily="2" charset="2"/>
              <a:buNone/>
            </a:pPr>
            <a:endParaRPr lang="en-US" altLang="zh-CN" sz="2800" dirty="0">
              <a:solidFill>
                <a:schemeClr val="bg1"/>
              </a:solidFill>
            </a:endParaRPr>
          </a:p>
        </p:txBody>
      </p:sp>
      <p:pic>
        <p:nvPicPr>
          <p:cNvPr id="13315" name="Picture 4"/>
          <p:cNvPicPr>
            <a:picLocks noChangeAspect="1" noChangeArrowheads="1"/>
          </p:cNvPicPr>
          <p:nvPr/>
        </p:nvPicPr>
        <p:blipFill>
          <a:blip r:embed="rId3" cstate="email"/>
          <a:stretch>
            <a:fillRect/>
          </a:stretch>
        </p:blipFill>
        <p:spPr bwMode="auto">
          <a:xfrm>
            <a:off x="6111922" y="1778000"/>
            <a:ext cx="5524500"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741528" y="2990061"/>
            <a:ext cx="5334000" cy="1754326"/>
          </a:xfrm>
          <a:prstGeom prst="rect">
            <a:avLst/>
          </a:prstGeom>
        </p:spPr>
        <p:txBody>
          <a:bodyPr wrap="square">
            <a:spAutoFit/>
          </a:bodyPr>
          <a:lstStyle/>
          <a:p>
            <a:pPr fontAlgn="base">
              <a:lnSpc>
                <a:spcPct val="150000"/>
              </a:lnSpc>
              <a:spcBef>
                <a:spcPct val="0"/>
              </a:spcBef>
              <a:spcAft>
                <a:spcPct val="0"/>
              </a:spcAft>
            </a:pPr>
            <a:r>
              <a:rPr lang="en-US" altLang="zh-CN" sz="2400" b="1" dirty="0">
                <a:solidFill>
                  <a:srgbClr val="FF0000"/>
                </a:solidFill>
                <a:ea typeface="微软雅黑" panose="020B0503020204020204" pitchFamily="34" charset="-122"/>
              </a:rPr>
              <a:t>“</a:t>
            </a:r>
            <a:r>
              <a:rPr lang="zh-CN" altLang="en-US" sz="2400" b="1" dirty="0">
                <a:solidFill>
                  <a:srgbClr val="FF0000"/>
                </a:solidFill>
                <a:ea typeface="微软雅黑" panose="020B0503020204020204" pitchFamily="34" charset="-122"/>
              </a:rPr>
              <a:t>交通事故”</a:t>
            </a:r>
            <a:r>
              <a:rPr lang="en-US" altLang="zh-CN" sz="2400" b="1" dirty="0">
                <a:solidFill>
                  <a:srgbClr val="000000"/>
                </a:solidFill>
                <a:ea typeface="微软雅黑" panose="020B0503020204020204" pitchFamily="34" charset="-122"/>
              </a:rPr>
              <a:t>——</a:t>
            </a:r>
            <a:r>
              <a:rPr lang="zh-CN" altLang="en-US" sz="2400" b="1" dirty="0">
                <a:solidFill>
                  <a:srgbClr val="000000"/>
                </a:solidFill>
                <a:ea typeface="微软雅黑" panose="020B0503020204020204" pitchFamily="34" charset="-122"/>
              </a:rPr>
              <a:t>是指</a:t>
            </a:r>
            <a:r>
              <a:rPr lang="zh-CN" altLang="en-US" sz="2400" b="1" dirty="0">
                <a:solidFill>
                  <a:srgbClr val="FF0000"/>
                </a:solidFill>
                <a:ea typeface="微软雅黑" panose="020B0503020204020204" pitchFamily="34" charset="-122"/>
              </a:rPr>
              <a:t>车辆</a:t>
            </a:r>
            <a:r>
              <a:rPr lang="zh-CN" altLang="en-US" sz="2400" b="1" dirty="0">
                <a:solidFill>
                  <a:srgbClr val="000000"/>
                </a:solidFill>
                <a:ea typeface="微软雅黑" panose="020B0503020204020204" pitchFamily="34" charset="-122"/>
              </a:rPr>
              <a:t>（机动车和非机动车）在</a:t>
            </a:r>
            <a:r>
              <a:rPr lang="zh-CN" altLang="en-US" sz="2400" b="1" dirty="0">
                <a:solidFill>
                  <a:srgbClr val="FF0000"/>
                </a:solidFill>
                <a:ea typeface="微软雅黑" panose="020B0503020204020204" pitchFamily="34" charset="-122"/>
              </a:rPr>
              <a:t>道路上</a:t>
            </a:r>
            <a:r>
              <a:rPr lang="zh-CN" altLang="en-US" sz="2400" b="1" dirty="0">
                <a:solidFill>
                  <a:srgbClr val="000000"/>
                </a:solidFill>
                <a:ea typeface="微软雅黑" panose="020B0503020204020204" pitchFamily="34" charset="-122"/>
              </a:rPr>
              <a:t>因过错或者意外造成的人身伤亡或者财产损失的事件。</a:t>
            </a:r>
          </a:p>
        </p:txBody>
      </p:sp>
      <p:sp>
        <p:nvSpPr>
          <p:cNvPr id="6" name="矩形 5"/>
          <p:cNvSpPr/>
          <p:nvPr/>
        </p:nvSpPr>
        <p:spPr>
          <a:xfrm>
            <a:off x="-1143000" y="164046"/>
            <a:ext cx="5917004" cy="923330"/>
          </a:xfrm>
          <a:prstGeom prst="rect">
            <a:avLst/>
          </a:prstGeom>
          <a:noFill/>
          <a:ln>
            <a:noFill/>
          </a:ln>
        </p:spPr>
        <p:txBody>
          <a:bodyPr lIns="0" tIns="0" rIns="0" bIns="0"/>
          <a:lstStyle/>
          <a:p>
            <a:pPr algn="ctr" fontAlgn="base" hangingPunct="0">
              <a:spcBef>
                <a:spcPct val="0"/>
              </a:spcBef>
              <a:spcAft>
                <a:spcPct val="0"/>
              </a:spcAft>
            </a:pPr>
            <a:r>
              <a:rPr lang="zh-CN" altLang="en-US" sz="3200" b="1" dirty="0">
                <a:gradFill flip="none" rotWithShape="1">
                  <a:gsLst>
                    <a:gs pos="0">
                      <a:srgbClr val="E73810"/>
                    </a:gs>
                    <a:gs pos="79000">
                      <a:srgbClr val="E61911"/>
                    </a:gs>
                    <a:gs pos="100000">
                      <a:srgbClr val="D10F1A"/>
                    </a:gs>
                    <a:gs pos="35000">
                      <a:srgbClr val="8B1E50"/>
                    </a:gs>
                    <a:gs pos="0">
                      <a:srgbClr val="0057A8"/>
                    </a:gs>
                  </a:gsLst>
                  <a:path path="circle">
                    <a:fillToRect l="100000" t="100000"/>
                  </a:path>
                  <a:tileRect r="-100000" b="-100000"/>
                </a:gradFill>
                <a:latin typeface="Helvetica" charset="0"/>
                <a:ea typeface="微软雅黑" panose="020B0503020204020204" pitchFamily="34" charset="-122"/>
              </a:rPr>
              <a:t> 一、民事法律责任</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457200" y="1295400"/>
            <a:ext cx="6248400" cy="5867400"/>
          </a:xfrm>
        </p:spPr>
        <p:txBody>
          <a:bodyPr/>
          <a:lstStyle/>
          <a:p>
            <a:pPr marL="0" indent="0" eaLnBrk="1" hangingPunct="1">
              <a:lnSpc>
                <a:spcPct val="200000"/>
              </a:lnSpc>
              <a:buNone/>
            </a:pPr>
            <a:br>
              <a:rPr lang="zh-CN" altLang="en-US" sz="2400" dirty="0"/>
            </a:br>
            <a:endParaRPr lang="zh-CN" altLang="en-US" sz="2400" dirty="0"/>
          </a:p>
        </p:txBody>
      </p:sp>
      <p:sp>
        <p:nvSpPr>
          <p:cNvPr id="2" name="矩形 1"/>
          <p:cNvSpPr/>
          <p:nvPr/>
        </p:nvSpPr>
        <p:spPr>
          <a:xfrm>
            <a:off x="609600" y="1277307"/>
            <a:ext cx="5638800" cy="4940199"/>
          </a:xfrm>
          <a:prstGeom prst="rect">
            <a:avLst/>
          </a:prstGeom>
        </p:spPr>
        <p:txBody>
          <a:bodyPr wrap="square">
            <a:spAutoFit/>
          </a:bodyPr>
          <a:lstStyle/>
          <a:p>
            <a:pPr fontAlgn="base">
              <a:lnSpc>
                <a:spcPct val="200000"/>
              </a:lnSpc>
              <a:spcBef>
                <a:spcPct val="0"/>
              </a:spcBef>
              <a:spcAft>
                <a:spcPct val="0"/>
              </a:spcAft>
            </a:pPr>
            <a:r>
              <a:rPr lang="zh-CN" altLang="en-US" sz="2300" b="1" dirty="0">
                <a:solidFill>
                  <a:srgbClr val="C00000"/>
                </a:solidFill>
              </a:rPr>
              <a:t> </a:t>
            </a:r>
            <a:r>
              <a:rPr lang="en-US" altLang="zh-CN" sz="2300" b="1" dirty="0">
                <a:solidFill>
                  <a:srgbClr val="C00000"/>
                </a:solidFill>
                <a:ea typeface="微软雅黑" panose="020B0503020204020204" pitchFamily="34" charset="-122"/>
              </a:rPr>
              <a:t>《</a:t>
            </a:r>
            <a:r>
              <a:rPr lang="zh-CN" altLang="en-US" sz="2300" b="1" dirty="0">
                <a:solidFill>
                  <a:srgbClr val="C00000"/>
                </a:solidFill>
                <a:ea typeface="微软雅黑" panose="020B0503020204020204" pitchFamily="34" charset="-122"/>
              </a:rPr>
              <a:t>中华人民共和国道路交通安全法实施条例</a:t>
            </a:r>
            <a:r>
              <a:rPr lang="en-US" altLang="zh-CN" sz="2300" b="1" dirty="0">
                <a:solidFill>
                  <a:srgbClr val="C00000"/>
                </a:solidFill>
                <a:ea typeface="微软雅黑" panose="020B0503020204020204" pitchFamily="34" charset="-122"/>
              </a:rPr>
              <a:t>》</a:t>
            </a:r>
            <a:r>
              <a:rPr lang="zh-CN" altLang="en-US" sz="2300" b="1" dirty="0">
                <a:solidFill>
                  <a:srgbClr val="000000"/>
                </a:solidFill>
                <a:ea typeface="微软雅黑" panose="020B0503020204020204" pitchFamily="34" charset="-122"/>
              </a:rPr>
              <a:t>第七十二条： 在道路上驾驶自行车、三轮车、电动自行车、残疾人机动轮椅车应当遵守下列规定：</a:t>
            </a:r>
            <a:br>
              <a:rPr lang="zh-CN" altLang="en-US" sz="2300" b="1" dirty="0">
                <a:solidFill>
                  <a:srgbClr val="000000"/>
                </a:solidFill>
                <a:ea typeface="微软雅黑" panose="020B0503020204020204" pitchFamily="34" charset="-122"/>
              </a:rPr>
            </a:br>
            <a:r>
              <a:rPr lang="zh-CN" altLang="en-US" sz="2300" b="1" dirty="0">
                <a:solidFill>
                  <a:srgbClr val="C00000"/>
                </a:solidFill>
                <a:ea typeface="微软雅黑" panose="020B0503020204020204" pitchFamily="34" charset="-122"/>
              </a:rPr>
              <a:t>（一）驾驶自行车、三轮车必须年满</a:t>
            </a:r>
            <a:r>
              <a:rPr lang="en-US" altLang="zh-CN" sz="2300" b="1" dirty="0">
                <a:solidFill>
                  <a:srgbClr val="C00000"/>
                </a:solidFill>
                <a:ea typeface="微软雅黑" panose="020B0503020204020204" pitchFamily="34" charset="-122"/>
              </a:rPr>
              <a:t>12</a:t>
            </a:r>
            <a:r>
              <a:rPr lang="zh-CN" altLang="en-US" sz="2300" b="1" dirty="0">
                <a:solidFill>
                  <a:srgbClr val="C00000"/>
                </a:solidFill>
                <a:ea typeface="微软雅黑" panose="020B0503020204020204" pitchFamily="34" charset="-122"/>
              </a:rPr>
              <a:t>周岁；</a:t>
            </a:r>
            <a:br>
              <a:rPr lang="zh-CN" altLang="en-US" sz="2300" b="1" dirty="0">
                <a:solidFill>
                  <a:srgbClr val="C00000"/>
                </a:solidFill>
                <a:ea typeface="微软雅黑" panose="020B0503020204020204" pitchFamily="34" charset="-122"/>
              </a:rPr>
            </a:br>
            <a:r>
              <a:rPr lang="zh-CN" altLang="en-US" sz="2300" b="1" dirty="0">
                <a:solidFill>
                  <a:srgbClr val="C00000"/>
                </a:solidFill>
                <a:ea typeface="微软雅黑" panose="020B0503020204020204" pitchFamily="34" charset="-122"/>
              </a:rPr>
              <a:t>（二）驾驶电动自行车必须年满</a:t>
            </a:r>
            <a:r>
              <a:rPr lang="en-US" altLang="zh-CN" sz="2300" b="1" dirty="0">
                <a:solidFill>
                  <a:srgbClr val="C00000"/>
                </a:solidFill>
                <a:ea typeface="微软雅黑" panose="020B0503020204020204" pitchFamily="34" charset="-122"/>
              </a:rPr>
              <a:t>16</a:t>
            </a:r>
            <a:r>
              <a:rPr lang="zh-CN" altLang="en-US" sz="2300" b="1" dirty="0">
                <a:solidFill>
                  <a:srgbClr val="C00000"/>
                </a:solidFill>
                <a:ea typeface="微软雅黑" panose="020B0503020204020204" pitchFamily="34" charset="-122"/>
              </a:rPr>
              <a:t>周岁；</a:t>
            </a:r>
          </a:p>
        </p:txBody>
      </p:sp>
      <p:pic>
        <p:nvPicPr>
          <p:cNvPr id="3" name="图片 2"/>
          <p:cNvPicPr>
            <a:picLocks noChangeAspect="1"/>
          </p:cNvPicPr>
          <p:nvPr/>
        </p:nvPicPr>
        <p:blipFill>
          <a:blip r:embed="rId3"/>
          <a:stretch>
            <a:fillRect/>
          </a:stretch>
        </p:blipFill>
        <p:spPr>
          <a:xfrm>
            <a:off x="6705600" y="914400"/>
            <a:ext cx="4495800" cy="5687187"/>
          </a:xfrm>
          <a:prstGeom prst="rect">
            <a:avLst/>
          </a:prstGeom>
        </p:spPr>
      </p:pic>
      <p:sp>
        <p:nvSpPr>
          <p:cNvPr id="5" name="矩形 4"/>
          <p:cNvSpPr/>
          <p:nvPr/>
        </p:nvSpPr>
        <p:spPr>
          <a:xfrm>
            <a:off x="-1143000" y="164046"/>
            <a:ext cx="5917004" cy="923330"/>
          </a:xfrm>
          <a:prstGeom prst="rect">
            <a:avLst/>
          </a:prstGeom>
          <a:noFill/>
          <a:ln>
            <a:noFill/>
          </a:ln>
        </p:spPr>
        <p:txBody>
          <a:bodyPr lIns="0" tIns="0" rIns="0" bIns="0"/>
          <a:lstStyle/>
          <a:p>
            <a:pPr algn="ctr" fontAlgn="base" hangingPunct="0">
              <a:spcBef>
                <a:spcPct val="0"/>
              </a:spcBef>
              <a:spcAft>
                <a:spcPct val="0"/>
              </a:spcAft>
            </a:pPr>
            <a:r>
              <a:rPr lang="zh-CN" altLang="en-US" sz="3200" b="1" dirty="0">
                <a:gradFill flip="none" rotWithShape="1">
                  <a:gsLst>
                    <a:gs pos="0">
                      <a:srgbClr val="E73810"/>
                    </a:gs>
                    <a:gs pos="79000">
                      <a:srgbClr val="E61911"/>
                    </a:gs>
                    <a:gs pos="100000">
                      <a:srgbClr val="D10F1A"/>
                    </a:gs>
                    <a:gs pos="35000">
                      <a:srgbClr val="8B1E50"/>
                    </a:gs>
                    <a:gs pos="0">
                      <a:srgbClr val="0057A8"/>
                    </a:gs>
                  </a:gsLst>
                  <a:path path="circle">
                    <a:fillToRect l="100000" t="100000"/>
                  </a:path>
                  <a:tileRect r="-100000" b="-100000"/>
                </a:gradFill>
                <a:latin typeface="Helvetica" charset="0"/>
                <a:ea typeface="微软雅黑" panose="020B0503020204020204" pitchFamily="34" charset="-122"/>
              </a:rPr>
              <a:t> 一、民事法律责任</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609600" y="1411406"/>
            <a:ext cx="5562600" cy="3962400"/>
          </a:xfrm>
        </p:spPr>
        <p:txBody>
          <a:bodyPr/>
          <a:lstStyle/>
          <a:p>
            <a:pPr marL="0" indent="0" eaLnBrk="1" hangingPunct="1">
              <a:lnSpc>
                <a:spcPct val="200000"/>
              </a:lnSpc>
              <a:buNone/>
            </a:pPr>
            <a:r>
              <a:rPr lang="zh-CN" altLang="en-US" sz="2000" b="1" dirty="0">
                <a:latin typeface="微软雅黑" panose="020B0503020204020204" pitchFamily="34" charset="-122"/>
              </a:rPr>
              <a:t>行人不得有下列行为：</a:t>
            </a:r>
            <a:br>
              <a:rPr lang="zh-CN" altLang="en-US" sz="2000" b="1" dirty="0">
                <a:latin typeface="微软雅黑" panose="020B0503020204020204" pitchFamily="34" charset="-122"/>
              </a:rPr>
            </a:br>
            <a:r>
              <a:rPr lang="en-US" altLang="zh-CN" sz="2000" b="1" dirty="0">
                <a:latin typeface="微软雅黑" panose="020B0503020204020204" pitchFamily="34" charset="-122"/>
              </a:rPr>
              <a:t>(</a:t>
            </a:r>
            <a:r>
              <a:rPr lang="zh-CN" altLang="en-US" sz="2000" b="1" dirty="0">
                <a:latin typeface="微软雅黑" panose="020B0503020204020204" pitchFamily="34" charset="-122"/>
              </a:rPr>
              <a:t>一</a:t>
            </a:r>
            <a:r>
              <a:rPr lang="en-US" altLang="zh-CN" sz="2000" b="1" dirty="0">
                <a:latin typeface="微软雅黑" panose="020B0503020204020204" pitchFamily="34" charset="-122"/>
              </a:rPr>
              <a:t>)</a:t>
            </a:r>
            <a:r>
              <a:rPr lang="zh-CN" altLang="en-US" sz="2000" b="1" dirty="0">
                <a:latin typeface="微软雅黑" panose="020B0503020204020204" pitchFamily="34" charset="-122"/>
              </a:rPr>
              <a:t>在道路上使用</a:t>
            </a:r>
            <a:r>
              <a:rPr lang="zh-CN" altLang="en-US" sz="2000" b="1" dirty="0">
                <a:solidFill>
                  <a:srgbClr val="FF0000"/>
                </a:solidFill>
                <a:latin typeface="微软雅黑" panose="020B0503020204020204" pitchFamily="34" charset="-122"/>
              </a:rPr>
              <a:t>滑板</a:t>
            </a:r>
            <a:r>
              <a:rPr lang="zh-CN" altLang="en-US" sz="2000" b="1" dirty="0">
                <a:latin typeface="微软雅黑" panose="020B0503020204020204" pitchFamily="34" charset="-122"/>
              </a:rPr>
              <a:t>、</a:t>
            </a:r>
            <a:r>
              <a:rPr lang="zh-CN" altLang="en-US" sz="2000" b="1" dirty="0">
                <a:solidFill>
                  <a:srgbClr val="FF0000"/>
                </a:solidFill>
                <a:latin typeface="微软雅黑" panose="020B0503020204020204" pitchFamily="34" charset="-122"/>
              </a:rPr>
              <a:t>旱冰鞋</a:t>
            </a:r>
            <a:r>
              <a:rPr lang="zh-CN" altLang="en-US" sz="2000" b="1" dirty="0">
                <a:latin typeface="微软雅黑" panose="020B0503020204020204" pitchFamily="34" charset="-122"/>
              </a:rPr>
              <a:t>等滑行工具；</a:t>
            </a:r>
            <a:br>
              <a:rPr lang="zh-CN" altLang="en-US" sz="2000" b="1" dirty="0">
                <a:latin typeface="微软雅黑" panose="020B0503020204020204" pitchFamily="34" charset="-122"/>
              </a:rPr>
            </a:br>
            <a:r>
              <a:rPr lang="en-US" altLang="zh-CN" sz="2000" b="1" dirty="0">
                <a:latin typeface="微软雅黑" panose="020B0503020204020204" pitchFamily="34" charset="-122"/>
              </a:rPr>
              <a:t>(</a:t>
            </a:r>
            <a:r>
              <a:rPr lang="zh-CN" altLang="en-US" sz="2000" b="1" dirty="0">
                <a:latin typeface="微软雅黑" panose="020B0503020204020204" pitchFamily="34" charset="-122"/>
              </a:rPr>
              <a:t>二</a:t>
            </a:r>
            <a:r>
              <a:rPr lang="en-US" altLang="zh-CN" sz="2000" b="1" dirty="0">
                <a:latin typeface="微软雅黑" panose="020B0503020204020204" pitchFamily="34" charset="-122"/>
              </a:rPr>
              <a:t>)</a:t>
            </a:r>
            <a:r>
              <a:rPr lang="zh-CN" altLang="en-US" sz="2000" b="1" dirty="0">
                <a:latin typeface="微软雅黑" panose="020B0503020204020204" pitchFamily="34" charset="-122"/>
              </a:rPr>
              <a:t>在车行道内坐卧、停留、嬉闹；</a:t>
            </a:r>
            <a:br>
              <a:rPr lang="zh-CN" altLang="en-US" sz="2000" b="1" dirty="0">
                <a:latin typeface="微软雅黑" panose="020B0503020204020204" pitchFamily="34" charset="-122"/>
              </a:rPr>
            </a:br>
            <a:r>
              <a:rPr lang="en-US" altLang="zh-CN" sz="2000" b="1" dirty="0">
                <a:latin typeface="微软雅黑" panose="020B0503020204020204" pitchFamily="34" charset="-122"/>
              </a:rPr>
              <a:t>(</a:t>
            </a:r>
            <a:r>
              <a:rPr lang="zh-CN" altLang="en-US" sz="2000" b="1" dirty="0">
                <a:latin typeface="微软雅黑" panose="020B0503020204020204" pitchFamily="34" charset="-122"/>
              </a:rPr>
              <a:t>三</a:t>
            </a:r>
            <a:r>
              <a:rPr lang="en-US" altLang="zh-CN" sz="2000" b="1" dirty="0">
                <a:latin typeface="微软雅黑" panose="020B0503020204020204" pitchFamily="34" charset="-122"/>
              </a:rPr>
              <a:t>)</a:t>
            </a:r>
            <a:r>
              <a:rPr lang="zh-CN" altLang="en-US" sz="2000" b="1" dirty="0">
                <a:latin typeface="微软雅黑" panose="020B0503020204020204" pitchFamily="34" charset="-122"/>
              </a:rPr>
              <a:t>追车、抛物击车等妨碍道路交通安全的行为。</a:t>
            </a:r>
          </a:p>
          <a:p>
            <a:pPr eaLnBrk="1" hangingPunct="1">
              <a:lnSpc>
                <a:spcPct val="200000"/>
              </a:lnSpc>
              <a:buFont typeface="Wingdings" panose="05000000000000000000" pitchFamily="2" charset="2"/>
              <a:buNone/>
            </a:pPr>
            <a:r>
              <a:rPr lang="zh-CN" altLang="en-US" sz="2000" b="1" dirty="0">
                <a:solidFill>
                  <a:srgbClr val="FF0000"/>
                </a:solidFill>
                <a:latin typeface="微软雅黑" panose="020B0503020204020204" pitchFamily="34" charset="-122"/>
              </a:rPr>
              <a:t>“道路”，</a:t>
            </a:r>
            <a:r>
              <a:rPr lang="zh-CN" altLang="en-US" sz="2000" b="1" dirty="0">
                <a:latin typeface="微软雅黑" panose="020B0503020204020204" pitchFamily="34" charset="-122"/>
              </a:rPr>
              <a:t>是指 公路、 城市道路 和虽在单位管辖范围但允许社会机动车通行的地方，包括 广场、公共停车场 等用于公众通行的场所。</a:t>
            </a:r>
            <a:br>
              <a:rPr lang="zh-CN" altLang="en-US" sz="2000" b="1" dirty="0">
                <a:latin typeface="微软雅黑" panose="020B0503020204020204" pitchFamily="34" charset="-122"/>
              </a:rPr>
            </a:br>
            <a:endParaRPr lang="zh-CN" altLang="en-US" sz="2000" b="1" dirty="0">
              <a:latin typeface="微软雅黑" panose="020B0503020204020204" pitchFamily="34" charset="-122"/>
            </a:endParaRPr>
          </a:p>
          <a:p>
            <a:pPr eaLnBrk="1" hangingPunct="1">
              <a:lnSpc>
                <a:spcPct val="200000"/>
              </a:lnSpc>
              <a:buFont typeface="Wingdings" panose="05000000000000000000" pitchFamily="2" charset="2"/>
              <a:buNone/>
            </a:pPr>
            <a:r>
              <a:rPr lang="zh-CN" altLang="en-US" sz="2000" b="1" dirty="0">
                <a:latin typeface="微软雅黑" panose="020B0503020204020204" pitchFamily="34" charset="-122"/>
              </a:rPr>
              <a:t>       </a:t>
            </a:r>
            <a:endParaRPr lang="zh-CN" altLang="en-US" sz="1400" b="1" dirty="0">
              <a:latin typeface="微软雅黑" panose="020B0503020204020204" pitchFamily="34" charset="-122"/>
            </a:endParaRPr>
          </a:p>
        </p:txBody>
      </p:sp>
      <p:pic>
        <p:nvPicPr>
          <p:cNvPr id="15363" name="Picture 3"/>
          <p:cNvPicPr>
            <a:picLocks noChangeAspect="1" noChangeArrowheads="1"/>
          </p:cNvPicPr>
          <p:nvPr/>
        </p:nvPicPr>
        <p:blipFill>
          <a:blip r:embed="rId3" cstate="email"/>
          <a:stretch>
            <a:fillRect/>
          </a:stretch>
        </p:blipFill>
        <p:spPr bwMode="auto">
          <a:xfrm>
            <a:off x="6705600" y="1535430"/>
            <a:ext cx="35052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p:cNvPicPr>
            <a:picLocks noChangeAspect="1" noChangeArrowheads="1"/>
          </p:cNvPicPr>
          <p:nvPr/>
        </p:nvPicPr>
        <p:blipFill>
          <a:blip r:embed="rId3" cstate="email"/>
          <a:stretch>
            <a:fillRect/>
          </a:stretch>
        </p:blipFill>
        <p:spPr bwMode="auto">
          <a:xfrm>
            <a:off x="6705600" y="4047490"/>
            <a:ext cx="35052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1143000" y="164046"/>
            <a:ext cx="5917004" cy="923330"/>
          </a:xfrm>
          <a:prstGeom prst="rect">
            <a:avLst/>
          </a:prstGeom>
          <a:noFill/>
          <a:ln>
            <a:noFill/>
          </a:ln>
        </p:spPr>
        <p:txBody>
          <a:bodyPr lIns="0" tIns="0" rIns="0" bIns="0"/>
          <a:lstStyle/>
          <a:p>
            <a:pPr algn="ctr" fontAlgn="base" hangingPunct="0">
              <a:spcBef>
                <a:spcPct val="0"/>
              </a:spcBef>
              <a:spcAft>
                <a:spcPct val="0"/>
              </a:spcAft>
            </a:pPr>
            <a:r>
              <a:rPr lang="zh-CN" altLang="en-US" sz="3200" b="1" dirty="0">
                <a:gradFill flip="none" rotWithShape="1">
                  <a:gsLst>
                    <a:gs pos="0">
                      <a:srgbClr val="E73810"/>
                    </a:gs>
                    <a:gs pos="79000">
                      <a:srgbClr val="E61911"/>
                    </a:gs>
                    <a:gs pos="100000">
                      <a:srgbClr val="D10F1A"/>
                    </a:gs>
                    <a:gs pos="35000">
                      <a:srgbClr val="8B1E50"/>
                    </a:gs>
                    <a:gs pos="0">
                      <a:srgbClr val="0057A8"/>
                    </a:gs>
                  </a:gsLst>
                  <a:path path="circle">
                    <a:fillToRect l="100000" t="100000"/>
                  </a:path>
                  <a:tileRect r="-100000" b="-100000"/>
                </a:gradFill>
                <a:latin typeface="Helvetica" charset="0"/>
                <a:ea typeface="微软雅黑" panose="020B0503020204020204" pitchFamily="34" charset="-122"/>
              </a:rPr>
              <a:t> 一、民事法律责任</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44408" y="2133600"/>
            <a:ext cx="7633648" cy="3973481"/>
          </a:xfrm>
        </p:spPr>
        <p:txBody>
          <a:bodyPr/>
          <a:lstStyle/>
          <a:p>
            <a:pPr eaLnBrk="1" hangingPunct="1">
              <a:lnSpc>
                <a:spcPct val="200000"/>
              </a:lnSpc>
              <a:buFont typeface="Wingdings" panose="05000000000000000000" pitchFamily="2" charset="2"/>
              <a:buNone/>
            </a:pPr>
            <a:r>
              <a:rPr lang="en-US" altLang="zh-CN" sz="2400" b="1" dirty="0">
                <a:solidFill>
                  <a:srgbClr val="C00000"/>
                </a:solidFill>
              </a:rPr>
              <a:t>          </a:t>
            </a:r>
            <a:r>
              <a:rPr lang="zh-CN" altLang="en-US" sz="2400" b="1" dirty="0">
                <a:solidFill>
                  <a:srgbClr val="C00000"/>
                </a:solidFill>
              </a:rPr>
              <a:t>盗窃、抢夺、抢劫、敲诈勒索 、寻衅滋事、</a:t>
            </a:r>
          </a:p>
          <a:p>
            <a:pPr eaLnBrk="1" hangingPunct="1">
              <a:lnSpc>
                <a:spcPct val="200000"/>
              </a:lnSpc>
              <a:buFont typeface="Wingdings" panose="05000000000000000000" pitchFamily="2" charset="2"/>
              <a:buNone/>
            </a:pPr>
            <a:r>
              <a:rPr lang="zh-CN" altLang="en-US" sz="2400" b="1" dirty="0">
                <a:solidFill>
                  <a:srgbClr val="C00000"/>
                </a:solidFill>
              </a:rPr>
              <a:t>          故意毁坏财物、故意伤害、性侵犯</a:t>
            </a:r>
            <a:r>
              <a:rPr lang="zh-CN" altLang="en-US" sz="2400" dirty="0">
                <a:solidFill>
                  <a:srgbClr val="C00000"/>
                </a:solidFill>
              </a:rPr>
              <a:t>、</a:t>
            </a:r>
          </a:p>
          <a:p>
            <a:pPr eaLnBrk="1" hangingPunct="1">
              <a:lnSpc>
                <a:spcPct val="200000"/>
              </a:lnSpc>
              <a:buFont typeface="Wingdings" panose="05000000000000000000" pitchFamily="2" charset="2"/>
              <a:buNone/>
            </a:pPr>
            <a:r>
              <a:rPr lang="zh-CN" altLang="en-US" sz="2400" b="1" dirty="0">
                <a:solidFill>
                  <a:srgbClr val="C00000"/>
                </a:solidFill>
              </a:rPr>
              <a:t>          参加黑社会性质组织罪、聚众斗殴、</a:t>
            </a:r>
            <a:endParaRPr lang="zh-CN" altLang="en-US" sz="2400" dirty="0">
              <a:solidFill>
                <a:srgbClr val="C00000"/>
              </a:solidFill>
            </a:endParaRPr>
          </a:p>
          <a:p>
            <a:pPr eaLnBrk="1" hangingPunct="1">
              <a:lnSpc>
                <a:spcPct val="200000"/>
              </a:lnSpc>
              <a:buFont typeface="Wingdings" panose="05000000000000000000" pitchFamily="2" charset="2"/>
              <a:buNone/>
            </a:pPr>
            <a:endParaRPr lang="zh-CN" altLang="en-US" sz="2400" dirty="0">
              <a:solidFill>
                <a:srgbClr val="C00000"/>
              </a:solidFill>
            </a:endParaRPr>
          </a:p>
          <a:p>
            <a:pPr eaLnBrk="1" hangingPunct="1">
              <a:lnSpc>
                <a:spcPct val="200000"/>
              </a:lnSpc>
              <a:buFont typeface="Wingdings" panose="05000000000000000000" pitchFamily="2" charset="2"/>
              <a:buNone/>
            </a:pPr>
            <a:endParaRPr lang="en-US" altLang="zh-CN" sz="2400" dirty="0">
              <a:solidFill>
                <a:srgbClr val="C00000"/>
              </a:solidFill>
            </a:endParaRPr>
          </a:p>
        </p:txBody>
      </p:sp>
      <p:pic>
        <p:nvPicPr>
          <p:cNvPr id="16387" name="Picture 4" descr="t01309854c4454cba71"/>
          <p:cNvPicPr>
            <a:picLocks noChangeAspect="1" noChangeArrowheads="1"/>
          </p:cNvPicPr>
          <p:nvPr/>
        </p:nvPicPr>
        <p:blipFill>
          <a:blip r:embed="rId3"/>
          <a:srcRect/>
          <a:stretch>
            <a:fillRect/>
          </a:stretch>
        </p:blipFill>
        <p:spPr bwMode="auto">
          <a:xfrm>
            <a:off x="7010400" y="2133600"/>
            <a:ext cx="423439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04800" y="530736"/>
            <a:ext cx="3467616" cy="584775"/>
          </a:xfrm>
          <a:prstGeom prst="rect">
            <a:avLst/>
          </a:prstGeom>
          <a:noFill/>
          <a:ln>
            <a:noFill/>
          </a:ln>
        </p:spPr>
        <p:txBody>
          <a:bodyPr lIns="0" tIns="0" rIns="0" bIns="0"/>
          <a:lstStyle/>
          <a:p>
            <a:pPr algn="ctr" fontAlgn="base" hangingPunct="0">
              <a:spcBef>
                <a:spcPct val="0"/>
              </a:spcBef>
              <a:spcAft>
                <a:spcPct val="0"/>
              </a:spcAft>
            </a:pPr>
            <a:r>
              <a:rPr lang="zh-CN" altLang="en-US" sz="3200" b="1" dirty="0">
                <a:gradFill flip="none" rotWithShape="1">
                  <a:gsLst>
                    <a:gs pos="0">
                      <a:srgbClr val="E73810"/>
                    </a:gs>
                    <a:gs pos="79000">
                      <a:srgbClr val="E61911"/>
                    </a:gs>
                    <a:gs pos="100000">
                      <a:srgbClr val="D10F1A"/>
                    </a:gs>
                    <a:gs pos="35000">
                      <a:srgbClr val="8B1E50"/>
                    </a:gs>
                    <a:gs pos="0">
                      <a:srgbClr val="0057A8"/>
                    </a:gs>
                  </a:gsLst>
                  <a:path path="circle">
                    <a:fillToRect l="100000" t="100000"/>
                  </a:path>
                  <a:tileRect r="-100000" b="-100000"/>
                </a:gradFill>
                <a:latin typeface="Helvetica" charset="0"/>
                <a:ea typeface="微软雅黑" panose="020B0503020204020204" pitchFamily="34" charset="-122"/>
              </a:rPr>
              <a:t>二、刑事法律责任</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708397" y="1893734"/>
            <a:ext cx="6853158" cy="707886"/>
          </a:xfrm>
          <a:prstGeom prst="rect">
            <a:avLst/>
          </a:prstGeom>
          <a:solidFill>
            <a:srgbClr val="C0000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hangingPunct="0">
              <a:spcBef>
                <a:spcPct val="0"/>
              </a:spcBef>
              <a:spcAft>
                <a:spcPct val="0"/>
              </a:spcAft>
              <a:defRPr/>
            </a:pPr>
            <a:r>
              <a:rPr lang="zh-CN" altLang="en-US" sz="4000" b="1">
                <a:solidFill>
                  <a:srgbClr val="FFFFFF"/>
                </a:solidFill>
                <a:latin typeface="微软雅黑" panose="020B0503020204020204" pitchFamily="34" charset="-122"/>
                <a:ea typeface="微软雅黑" panose="020B0503020204020204" pitchFamily="34" charset="-122"/>
              </a:rPr>
              <a:t>十四至十六周岁</a:t>
            </a:r>
            <a:r>
              <a:rPr lang="zh-CN" altLang="en-US" sz="4000" b="1">
                <a:solidFill>
                  <a:srgbClr val="FFFFFF"/>
                </a:solidFill>
                <a:latin typeface="微软雅黑" panose="020B0503020204020204" pitchFamily="34" charset="-122"/>
                <a:ea typeface="微软雅黑" panose="020B0503020204020204" pitchFamily="34" charset="-122"/>
                <a:cs typeface="Helvetica" charset="0"/>
                <a:sym typeface="Trebuchet MS" panose="020B0603020202020204" pitchFamily="34" charset="0"/>
              </a:rPr>
              <a:t>八个特定罪名</a:t>
            </a:r>
          </a:p>
        </p:txBody>
      </p:sp>
      <p:graphicFrame>
        <p:nvGraphicFramePr>
          <p:cNvPr id="5" name="图示 4"/>
          <p:cNvGraphicFramePr/>
          <p:nvPr/>
        </p:nvGraphicFramePr>
        <p:xfrm>
          <a:off x="3048000" y="2627778"/>
          <a:ext cx="6096000" cy="40482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14" name="Rectangle 6"/>
          <p:cNvSpPr>
            <a:spLocks noChangeArrowheads="1"/>
          </p:cNvSpPr>
          <p:nvPr/>
        </p:nvSpPr>
        <p:spPr bwMode="auto">
          <a:xfrm>
            <a:off x="264489" y="950690"/>
            <a:ext cx="11353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lang="en-US" altLang="zh-CN" sz="3200" dirty="0">
                <a:solidFill>
                  <a:srgbClr val="C00000"/>
                </a:solidFill>
                <a:ea typeface="微软雅黑" panose="020B0503020204020204" pitchFamily="34" charset="-122"/>
              </a:rPr>
              <a:t>【</a:t>
            </a:r>
            <a:r>
              <a:rPr lang="zh-CN" altLang="en-US" sz="3200" dirty="0">
                <a:solidFill>
                  <a:srgbClr val="C00000"/>
                </a:solidFill>
                <a:ea typeface="微软雅黑" panose="020B0503020204020204" pitchFamily="34" charset="-122"/>
              </a:rPr>
              <a:t>刑事责任年龄</a:t>
            </a:r>
            <a:r>
              <a:rPr lang="en-US" altLang="zh-CN" sz="3200" dirty="0">
                <a:solidFill>
                  <a:srgbClr val="C00000"/>
                </a:solidFill>
                <a:ea typeface="微软雅黑" panose="020B0503020204020204" pitchFamily="34" charset="-122"/>
              </a:rPr>
              <a:t>】</a:t>
            </a:r>
            <a:r>
              <a:rPr lang="zh-CN" altLang="en-US" sz="3200" dirty="0">
                <a:solidFill>
                  <a:srgbClr val="C00000"/>
                </a:solidFill>
                <a:ea typeface="微软雅黑" panose="020B0503020204020204" pitchFamily="34" charset="-122"/>
              </a:rPr>
              <a:t>：已满十六周岁的人犯罪，应当负刑事责任。</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1066800" y="1676400"/>
            <a:ext cx="8229600" cy="4800600"/>
          </a:xfrm>
        </p:spPr>
        <p:txBody>
          <a:bodyPr/>
          <a:lstStyle/>
          <a:p>
            <a:pPr eaLnBrk="1" hangingPunct="1">
              <a:lnSpc>
                <a:spcPct val="150000"/>
              </a:lnSpc>
              <a:buFont typeface="Wingdings" panose="05000000000000000000" pitchFamily="2" charset="2"/>
              <a:buNone/>
            </a:pPr>
            <a:r>
              <a:rPr lang="zh-CN" altLang="en-US" sz="2800" b="1" dirty="0">
                <a:solidFill>
                  <a:srgbClr val="C00000"/>
                </a:solidFill>
              </a:rPr>
              <a:t>青少年刑事犯罪类型</a:t>
            </a:r>
            <a:endParaRPr lang="zh-CN" altLang="en-US" sz="2400" b="1" dirty="0"/>
          </a:p>
          <a:p>
            <a:pPr eaLnBrk="1" hangingPunct="1">
              <a:lnSpc>
                <a:spcPct val="150000"/>
              </a:lnSpc>
              <a:buFont typeface="Wingdings" panose="05000000000000000000" pitchFamily="2" charset="2"/>
              <a:buNone/>
            </a:pPr>
            <a:r>
              <a:rPr lang="en-US" altLang="zh-CN" sz="2400" b="1" dirty="0"/>
              <a:t>1</a:t>
            </a:r>
            <a:r>
              <a:rPr lang="zh-CN" altLang="en-US" sz="2400" b="1" dirty="0"/>
              <a:t>、从属性犯罪</a:t>
            </a:r>
          </a:p>
          <a:p>
            <a:pPr eaLnBrk="1" hangingPunct="1">
              <a:lnSpc>
                <a:spcPct val="150000"/>
              </a:lnSpc>
              <a:buFont typeface="Wingdings" panose="05000000000000000000" pitchFamily="2" charset="2"/>
              <a:buNone/>
            </a:pPr>
            <a:r>
              <a:rPr lang="en-US" altLang="zh-CN" sz="2400" b="1" dirty="0"/>
              <a:t>2</a:t>
            </a:r>
            <a:r>
              <a:rPr lang="zh-CN" altLang="en-US" sz="2400" b="1" dirty="0"/>
              <a:t>、团伙性犯罪</a:t>
            </a:r>
            <a:endParaRPr lang="zh-CN" altLang="en-US" sz="2400" dirty="0"/>
          </a:p>
          <a:p>
            <a:pPr eaLnBrk="1" hangingPunct="1">
              <a:lnSpc>
                <a:spcPct val="150000"/>
              </a:lnSpc>
              <a:buFont typeface="Wingdings" panose="05000000000000000000" pitchFamily="2" charset="2"/>
              <a:buNone/>
            </a:pPr>
            <a:r>
              <a:rPr lang="en-US" altLang="zh-CN" sz="2400" b="1" dirty="0"/>
              <a:t>3</a:t>
            </a:r>
            <a:r>
              <a:rPr lang="zh-CN" altLang="en-US" sz="2400" b="1" dirty="0"/>
              <a:t>、报复型犯罪</a:t>
            </a:r>
            <a:endParaRPr lang="zh-CN" altLang="en-US" sz="2400" dirty="0"/>
          </a:p>
          <a:p>
            <a:pPr eaLnBrk="1" hangingPunct="1">
              <a:lnSpc>
                <a:spcPct val="150000"/>
              </a:lnSpc>
              <a:buFont typeface="Wingdings" panose="05000000000000000000" pitchFamily="2" charset="2"/>
              <a:buNone/>
            </a:pPr>
            <a:r>
              <a:rPr lang="en-US" altLang="zh-CN" sz="2400" b="1" dirty="0"/>
              <a:t>4</a:t>
            </a:r>
            <a:r>
              <a:rPr lang="zh-CN" altLang="en-US" sz="2400" b="1" dirty="0"/>
              <a:t>、冲动型犯罪</a:t>
            </a:r>
          </a:p>
          <a:p>
            <a:pPr eaLnBrk="1" hangingPunct="1">
              <a:lnSpc>
                <a:spcPct val="150000"/>
              </a:lnSpc>
              <a:buFont typeface="Wingdings" panose="05000000000000000000" pitchFamily="2" charset="2"/>
              <a:buNone/>
            </a:pPr>
            <a:r>
              <a:rPr lang="en-US" altLang="zh-CN" sz="2400" b="1" dirty="0"/>
              <a:t>5</a:t>
            </a:r>
            <a:r>
              <a:rPr lang="zh-CN" altLang="en-US" sz="2400" b="1" dirty="0"/>
              <a:t>、无知型犯罪   </a:t>
            </a:r>
          </a:p>
        </p:txBody>
      </p:sp>
      <p:pic>
        <p:nvPicPr>
          <p:cNvPr id="18436" name="Picture 4"/>
          <p:cNvPicPr>
            <a:picLocks noChangeAspect="1" noChangeArrowheads="1"/>
          </p:cNvPicPr>
          <p:nvPr/>
        </p:nvPicPr>
        <p:blipFill>
          <a:blip r:embed="rId3" cstate="email"/>
          <a:stretch>
            <a:fillRect/>
          </a:stretch>
        </p:blipFill>
        <p:spPr bwMode="auto">
          <a:xfrm>
            <a:off x="6096000" y="2111375"/>
            <a:ext cx="49530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304800" y="530736"/>
            <a:ext cx="3467616" cy="584775"/>
          </a:xfrm>
          <a:prstGeom prst="rect">
            <a:avLst/>
          </a:prstGeom>
          <a:noFill/>
          <a:ln>
            <a:noFill/>
          </a:ln>
        </p:spPr>
        <p:txBody>
          <a:bodyPr lIns="0" tIns="0" rIns="0" bIns="0"/>
          <a:lstStyle/>
          <a:p>
            <a:pPr algn="ctr" fontAlgn="base" hangingPunct="0">
              <a:spcBef>
                <a:spcPct val="0"/>
              </a:spcBef>
              <a:spcAft>
                <a:spcPct val="0"/>
              </a:spcAft>
            </a:pPr>
            <a:r>
              <a:rPr lang="zh-CN" altLang="en-US" sz="3200" b="1" dirty="0">
                <a:gradFill flip="none" rotWithShape="1">
                  <a:gsLst>
                    <a:gs pos="0">
                      <a:srgbClr val="E73810"/>
                    </a:gs>
                    <a:gs pos="79000">
                      <a:srgbClr val="E61911"/>
                    </a:gs>
                    <a:gs pos="100000">
                      <a:srgbClr val="D10F1A"/>
                    </a:gs>
                    <a:gs pos="35000">
                      <a:srgbClr val="8B1E50"/>
                    </a:gs>
                    <a:gs pos="0">
                      <a:srgbClr val="0057A8"/>
                    </a:gs>
                  </a:gsLst>
                  <a:path path="circle">
                    <a:fillToRect l="100000" t="100000"/>
                  </a:path>
                  <a:tileRect r="-100000" b="-100000"/>
                </a:gradFill>
                <a:latin typeface="Helvetica" charset="0"/>
                <a:ea typeface="微软雅黑" panose="020B0503020204020204" pitchFamily="34" charset="-122"/>
              </a:rPr>
              <a:t>二、刑事法律责任</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bwMode="auto">
          <a:xfrm>
            <a:off x="533400" y="3581400"/>
            <a:ext cx="5105400" cy="1981200"/>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b="1">
              <a:solidFill>
                <a:srgbClr val="000000"/>
              </a:solidFill>
            </a:endParaRPr>
          </a:p>
        </p:txBody>
      </p:sp>
      <p:sp>
        <p:nvSpPr>
          <p:cNvPr id="7" name="圆角矩形 6"/>
          <p:cNvSpPr/>
          <p:nvPr/>
        </p:nvSpPr>
        <p:spPr bwMode="auto">
          <a:xfrm>
            <a:off x="7872174" y="930452"/>
            <a:ext cx="1981200" cy="609600"/>
          </a:xfrm>
          <a:prstGeom prst="round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b="1">
              <a:solidFill>
                <a:srgbClr val="000000"/>
              </a:solidFill>
            </a:endParaRPr>
          </a:p>
        </p:txBody>
      </p:sp>
      <p:sp>
        <p:nvSpPr>
          <p:cNvPr id="3" name="圆角矩形 2"/>
          <p:cNvSpPr/>
          <p:nvPr/>
        </p:nvSpPr>
        <p:spPr bwMode="auto">
          <a:xfrm>
            <a:off x="1905000" y="981543"/>
            <a:ext cx="1981200" cy="609600"/>
          </a:xfrm>
          <a:prstGeom prst="round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b="1">
              <a:solidFill>
                <a:srgbClr val="000000"/>
              </a:solidFill>
            </a:endParaRPr>
          </a:p>
        </p:txBody>
      </p:sp>
      <p:sp>
        <p:nvSpPr>
          <p:cNvPr id="19458" name="Rectangle 3"/>
          <p:cNvSpPr>
            <a:spLocks noGrp="1" noChangeArrowheads="1"/>
          </p:cNvSpPr>
          <p:nvPr>
            <p:ph type="body" idx="1"/>
          </p:nvPr>
        </p:nvSpPr>
        <p:spPr>
          <a:xfrm>
            <a:off x="533400" y="2057400"/>
            <a:ext cx="5105400" cy="5791200"/>
          </a:xfrm>
        </p:spPr>
        <p:txBody>
          <a:bodyPr/>
          <a:lstStyle/>
          <a:p>
            <a:pPr marL="0" indent="0" eaLnBrk="1" hangingPunct="1">
              <a:lnSpc>
                <a:spcPct val="150000"/>
              </a:lnSpc>
              <a:buFont typeface="Wingdings" panose="05000000000000000000" pitchFamily="2" charset="2"/>
              <a:buNone/>
            </a:pPr>
            <a:r>
              <a:rPr lang="zh-CN" altLang="en-US" sz="1600" b="1" dirty="0"/>
              <a:t>青少年由于思维尚不成熟及社会经验的不丰富，容易成 为成人犯罪时控制的对象，并且青少年由于对好坏的识别能力差，在作案时处于一种死心塌地的从属地位。</a:t>
            </a:r>
            <a:endParaRPr lang="en-US" altLang="zh-CN" sz="1600" b="1" dirty="0"/>
          </a:p>
          <a:p>
            <a:pPr marL="0" indent="0" eaLnBrk="1" hangingPunct="1">
              <a:lnSpc>
                <a:spcPct val="150000"/>
              </a:lnSpc>
              <a:buFont typeface="Wingdings" panose="05000000000000000000" pitchFamily="2" charset="2"/>
              <a:buNone/>
            </a:pPr>
            <a:endParaRPr lang="en-US" altLang="zh-CN" sz="1600" dirty="0"/>
          </a:p>
        </p:txBody>
      </p:sp>
      <p:sp>
        <p:nvSpPr>
          <p:cNvPr id="4" name="Rectangle 3"/>
          <p:cNvSpPr txBox="1">
            <a:spLocks noChangeArrowheads="1"/>
          </p:cNvSpPr>
          <p:nvPr/>
        </p:nvSpPr>
        <p:spPr bwMode="auto">
          <a:xfrm>
            <a:off x="6208619" y="1981200"/>
            <a:ext cx="55626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9pPr>
          </a:lstStyle>
          <a:p>
            <a:pPr marL="177800" indent="0" eaLnBrk="1" hangingPunct="1">
              <a:lnSpc>
                <a:spcPct val="150000"/>
              </a:lnSpc>
              <a:buClr>
                <a:srgbClr val="00007D"/>
              </a:buClr>
              <a:buFont typeface="Wingdings" panose="05000000000000000000" pitchFamily="2" charset="2"/>
              <a:buNone/>
            </a:pPr>
            <a:r>
              <a:rPr lang="zh-CN" altLang="en-US" sz="1600" b="1" kern="0" dirty="0">
                <a:solidFill>
                  <a:srgbClr val="000000"/>
                </a:solidFill>
                <a:ea typeface="微软雅黑" panose="020B0503020204020204" pitchFamily="34" charset="-122"/>
              </a:rPr>
              <a:t>青少年以一定的特征如地域、性格、年龄、同学等形式一个个的团伙，经常聚在一起，形成一附和，或碍于情面不好推辞共同作案。团伙犯罪的一大特征就是“一个老鼠坏一锅汤”，一个人带坏一群人。</a:t>
            </a:r>
          </a:p>
          <a:p>
            <a:pPr eaLnBrk="1" hangingPunct="1">
              <a:lnSpc>
                <a:spcPct val="150000"/>
              </a:lnSpc>
              <a:buClr>
                <a:srgbClr val="00007D"/>
              </a:buClr>
              <a:buFont typeface="Wingdings" panose="05000000000000000000" pitchFamily="2" charset="2"/>
              <a:buNone/>
            </a:pPr>
            <a:r>
              <a:rPr lang="zh-CN" altLang="en-US" sz="1600" b="1" kern="0" dirty="0">
                <a:solidFill>
                  <a:srgbClr val="000000"/>
                </a:solidFill>
                <a:ea typeface="微软雅黑" panose="020B0503020204020204" pitchFamily="34" charset="-122"/>
              </a:rPr>
              <a:t> </a:t>
            </a:r>
            <a:endParaRPr lang="en-US" altLang="zh-CN" sz="1600" b="1" kern="0" dirty="0">
              <a:solidFill>
                <a:srgbClr val="000000"/>
              </a:solidFill>
              <a:ea typeface="微软雅黑" panose="020B0503020204020204" pitchFamily="34" charset="-122"/>
            </a:endParaRPr>
          </a:p>
        </p:txBody>
      </p:sp>
      <p:sp>
        <p:nvSpPr>
          <p:cNvPr id="2" name="矩形 1"/>
          <p:cNvSpPr/>
          <p:nvPr/>
        </p:nvSpPr>
        <p:spPr>
          <a:xfrm>
            <a:off x="1991346" y="1015663"/>
            <a:ext cx="1808508" cy="461665"/>
          </a:xfrm>
          <a:prstGeom prst="rect">
            <a:avLst/>
          </a:prstGeom>
        </p:spPr>
        <p:txBody>
          <a:bodyPr wrap="none">
            <a:spAutoFit/>
          </a:bodyPr>
          <a:lstStyle/>
          <a:p>
            <a:pPr fontAlgn="base">
              <a:spcBef>
                <a:spcPct val="0"/>
              </a:spcBef>
              <a:spcAft>
                <a:spcPct val="0"/>
              </a:spcAft>
            </a:pPr>
            <a:r>
              <a:rPr lang="en-US" altLang="zh-CN" sz="2400" b="1" kern="0" dirty="0">
                <a:solidFill>
                  <a:srgbClr val="FFFFFF"/>
                </a:solidFill>
                <a:ea typeface="微软雅黑" panose="020B0503020204020204" pitchFamily="34" charset="-122"/>
              </a:rPr>
              <a:t> </a:t>
            </a:r>
            <a:r>
              <a:rPr lang="zh-CN" altLang="en-US" sz="2400" b="1" kern="0" dirty="0">
                <a:solidFill>
                  <a:srgbClr val="FFFFFF"/>
                </a:solidFill>
                <a:ea typeface="微软雅黑" panose="020B0503020204020204" pitchFamily="34" charset="-122"/>
              </a:rPr>
              <a:t>从属性犯罪</a:t>
            </a:r>
            <a:endParaRPr lang="zh-CN" altLang="en-US" sz="2000" b="1" dirty="0">
              <a:solidFill>
                <a:srgbClr val="FFFFFF"/>
              </a:solidFill>
            </a:endParaRPr>
          </a:p>
        </p:txBody>
      </p:sp>
      <p:sp>
        <p:nvSpPr>
          <p:cNvPr id="5" name="矩形 4"/>
          <p:cNvSpPr/>
          <p:nvPr/>
        </p:nvSpPr>
        <p:spPr>
          <a:xfrm>
            <a:off x="8001000" y="890893"/>
            <a:ext cx="1723549" cy="580415"/>
          </a:xfrm>
          <a:prstGeom prst="rect">
            <a:avLst/>
          </a:prstGeom>
        </p:spPr>
        <p:txBody>
          <a:bodyPr wrap="none">
            <a:spAutoFit/>
          </a:bodyPr>
          <a:lstStyle/>
          <a:p>
            <a:pPr fontAlgn="base">
              <a:lnSpc>
                <a:spcPct val="150000"/>
              </a:lnSpc>
              <a:spcBef>
                <a:spcPct val="0"/>
              </a:spcBef>
              <a:spcAft>
                <a:spcPct val="0"/>
              </a:spcAft>
              <a:buFont typeface="Wingdings" panose="05000000000000000000" pitchFamily="2" charset="2"/>
              <a:buNone/>
            </a:pPr>
            <a:r>
              <a:rPr lang="zh-CN" altLang="en-US" sz="2400" b="1" kern="0" dirty="0">
                <a:solidFill>
                  <a:srgbClr val="FFFFFF"/>
                </a:solidFill>
                <a:ea typeface="微软雅黑" panose="020B0503020204020204" pitchFamily="34" charset="-122"/>
              </a:rPr>
              <a:t>团伙性犯罪</a:t>
            </a:r>
          </a:p>
        </p:txBody>
      </p:sp>
      <p:sp>
        <p:nvSpPr>
          <p:cNvPr id="6" name="矩形 5"/>
          <p:cNvSpPr/>
          <p:nvPr/>
        </p:nvSpPr>
        <p:spPr>
          <a:xfrm>
            <a:off x="533400" y="3733800"/>
            <a:ext cx="5105400" cy="1708160"/>
          </a:xfrm>
          <a:prstGeom prst="rect">
            <a:avLst/>
          </a:prstGeom>
        </p:spPr>
        <p:txBody>
          <a:bodyPr wrap="square">
            <a:spAutoFit/>
          </a:bodyPr>
          <a:lstStyle/>
          <a:p>
            <a:pPr fontAlgn="base">
              <a:lnSpc>
                <a:spcPct val="150000"/>
              </a:lnSpc>
              <a:spcBef>
                <a:spcPct val="0"/>
              </a:spcBef>
              <a:spcAft>
                <a:spcPct val="0"/>
              </a:spcAft>
            </a:pPr>
            <a:r>
              <a:rPr lang="zh-CN" altLang="en-US" sz="1400" dirty="0">
                <a:latin typeface="微软雅黑" panose="020B0503020204020204" pitchFamily="34" charset="-122"/>
                <a:ea typeface="微软雅黑" panose="020B0503020204020204" pitchFamily="34" charset="-122"/>
              </a:rPr>
              <a:t>例如</a:t>
            </a:r>
            <a:r>
              <a:rPr lang="en-US" altLang="zh-CN" sz="1400" dirty="0">
                <a:latin typeface="微软雅黑" panose="020B0503020204020204" pitchFamily="34" charset="-122"/>
                <a:ea typeface="微软雅黑" panose="020B0503020204020204" pitchFamily="34" charset="-122"/>
              </a:rPr>
              <a:t>15</a:t>
            </a:r>
            <a:r>
              <a:rPr lang="zh-CN" altLang="en-US" sz="1400" dirty="0">
                <a:latin typeface="微软雅黑" panose="020B0503020204020204" pitchFamily="34" charset="-122"/>
                <a:ea typeface="微软雅黑" panose="020B0503020204020204" pitchFamily="34" charset="-122"/>
              </a:rPr>
              <a:t>岁的骆某在与成年人李某所进行的抢劫活动中，一次又一次的充当“放风”的角色，事后未得任何赃物，但仍心于情愿地去做，仅因为李某平时给他买两碗面条，在他不顺心时说两句安慰的话。为了这个简单的原因，骆某甚至经常不回家，与李某吃住在一起，连续做案十余次。</a:t>
            </a:r>
          </a:p>
        </p:txBody>
      </p:sp>
      <p:sp>
        <p:nvSpPr>
          <p:cNvPr id="11" name="矩形 10"/>
          <p:cNvSpPr/>
          <p:nvPr/>
        </p:nvSpPr>
        <p:spPr bwMode="auto">
          <a:xfrm>
            <a:off x="6483824" y="3581400"/>
            <a:ext cx="5105400" cy="1981200"/>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b="1">
              <a:solidFill>
                <a:srgbClr val="000000"/>
              </a:solidFill>
            </a:endParaRPr>
          </a:p>
        </p:txBody>
      </p:sp>
      <p:sp>
        <p:nvSpPr>
          <p:cNvPr id="9" name="矩形 8"/>
          <p:cNvSpPr/>
          <p:nvPr/>
        </p:nvSpPr>
        <p:spPr>
          <a:xfrm>
            <a:off x="6516806" y="3687634"/>
            <a:ext cx="4989394" cy="1319977"/>
          </a:xfrm>
          <a:prstGeom prst="rect">
            <a:avLst/>
          </a:prstGeom>
        </p:spPr>
        <p:txBody>
          <a:bodyPr wrap="square">
            <a:spAutoFit/>
          </a:bodyPr>
          <a:lstStyle/>
          <a:p>
            <a:pPr fontAlgn="base">
              <a:lnSpc>
                <a:spcPct val="200000"/>
              </a:lnSpc>
              <a:spcBef>
                <a:spcPct val="0"/>
              </a:spcBef>
              <a:spcAft>
                <a:spcPct val="0"/>
              </a:spcAft>
            </a:pPr>
            <a:r>
              <a:rPr lang="zh-CN" altLang="en-US" sz="1400" dirty="0">
                <a:latin typeface="微软雅黑" panose="020B0503020204020204" pitchFamily="34" charset="-122"/>
                <a:ea typeface="微软雅黑" panose="020B0503020204020204" pitchFamily="34" charset="-122"/>
              </a:rPr>
              <a:t>例如徐某等四人合伙抢劫一案，除徐某外其余三人都是在校学生。先是由徐某提议发生了抢劫他人财物的行为。三名学生被捕入狱后，很是后悔，认识到不该和徐某这样的人混在一起。</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bwMode="auto">
          <a:xfrm>
            <a:off x="6324600" y="3581400"/>
            <a:ext cx="5105400" cy="1981200"/>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b="1">
              <a:solidFill>
                <a:srgbClr val="000000"/>
              </a:solidFill>
            </a:endParaRPr>
          </a:p>
        </p:txBody>
      </p:sp>
      <p:sp>
        <p:nvSpPr>
          <p:cNvPr id="6" name="矩形 5"/>
          <p:cNvSpPr/>
          <p:nvPr/>
        </p:nvSpPr>
        <p:spPr bwMode="auto">
          <a:xfrm>
            <a:off x="533400" y="3581400"/>
            <a:ext cx="5105400" cy="1981200"/>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b="1">
              <a:solidFill>
                <a:sysClr val="windowText" lastClr="000000"/>
              </a:solidFill>
            </a:endParaRPr>
          </a:p>
        </p:txBody>
      </p:sp>
      <p:sp>
        <p:nvSpPr>
          <p:cNvPr id="22530" name="Rectangle 3"/>
          <p:cNvSpPr>
            <a:spLocks noGrp="1" noChangeArrowheads="1"/>
          </p:cNvSpPr>
          <p:nvPr>
            <p:ph type="body" idx="1"/>
          </p:nvPr>
        </p:nvSpPr>
        <p:spPr>
          <a:xfrm>
            <a:off x="477672" y="2209800"/>
            <a:ext cx="5638800" cy="58674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indent="0" eaLnBrk="1" hangingPunct="1">
              <a:lnSpc>
                <a:spcPct val="150000"/>
              </a:lnSpc>
              <a:buNone/>
            </a:pPr>
            <a:r>
              <a:rPr lang="zh-CN" altLang="en-US" sz="1600" b="1" dirty="0"/>
              <a:t>有些青少年在受到不公正待遇后，或因处理不及时，或因对处理结果不能理解，就采取同样的手段去对付别人，从而走上犯罪道路。</a:t>
            </a:r>
          </a:p>
          <a:p>
            <a:pPr marL="0" indent="0" eaLnBrk="1" hangingPunct="1">
              <a:lnSpc>
                <a:spcPct val="150000"/>
              </a:lnSpc>
              <a:buNone/>
            </a:pPr>
            <a:endParaRPr lang="zh-CN" altLang="en-US" sz="1600" b="1" dirty="0"/>
          </a:p>
        </p:txBody>
      </p:sp>
      <p:sp>
        <p:nvSpPr>
          <p:cNvPr id="3" name="Rectangle 3"/>
          <p:cNvSpPr txBox="1">
            <a:spLocks noChangeArrowheads="1"/>
          </p:cNvSpPr>
          <p:nvPr/>
        </p:nvSpPr>
        <p:spPr bwMode="auto">
          <a:xfrm>
            <a:off x="6386015" y="2209800"/>
            <a:ext cx="52578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0" indent="0" eaLnBrk="1" hangingPunct="1">
              <a:lnSpc>
                <a:spcPct val="150000"/>
              </a:lnSpc>
              <a:spcBef>
                <a:spcPct val="20000"/>
              </a:spcBef>
              <a:buClr>
                <a:schemeClr val="bg2"/>
              </a:buClr>
              <a:buSzPct val="75000"/>
              <a:buFont typeface="Wingdings" panose="05000000000000000000" pitchFamily="2" charset="2"/>
              <a:buNone/>
              <a:defRPr sz="1600">
                <a:latin typeface="+mn-lt"/>
                <a:ea typeface="微软雅黑" panose="020B0503020204020204" pitchFamily="34" charset="-122"/>
              </a:defRPr>
            </a:lvl1pPr>
            <a:lvl2pPr marL="742950" indent="-285750" eaLnBrk="0" hangingPunct="0">
              <a:spcBef>
                <a:spcPct val="20000"/>
              </a:spcBef>
              <a:buClr>
                <a:schemeClr val="accent2"/>
              </a:buClr>
              <a:buSzPct val="80000"/>
              <a:buFont typeface="Wingdings" panose="05000000000000000000" pitchFamily="2" charset="2"/>
              <a:buChar char="¨"/>
              <a:defRPr sz="2800">
                <a:latin typeface="+mn-lt"/>
                <a:ea typeface="微软雅黑" panose="020B0503020204020204" pitchFamily="34" charset="-122"/>
              </a:defRPr>
            </a:lvl2pPr>
            <a:lvl3pPr marL="1143000" indent="-228600" eaLnBrk="0" hangingPunct="0">
              <a:spcBef>
                <a:spcPct val="20000"/>
              </a:spcBef>
              <a:buClr>
                <a:schemeClr val="bg2"/>
              </a:buClr>
              <a:buSzPct val="65000"/>
              <a:buFont typeface="Wingdings" panose="05000000000000000000" pitchFamily="2" charset="2"/>
              <a:buChar char="n"/>
              <a:defRPr sz="2400">
                <a:latin typeface="+mn-lt"/>
                <a:ea typeface="微软雅黑" panose="020B0503020204020204" pitchFamily="34" charset="-122"/>
              </a:defRPr>
            </a:lvl3pPr>
            <a:lvl4pPr marL="1600200" indent="-228600" eaLnBrk="0" hangingPunct="0">
              <a:spcBef>
                <a:spcPct val="20000"/>
              </a:spcBef>
              <a:buClr>
                <a:schemeClr val="accent2"/>
              </a:buClr>
              <a:buSzPct val="70000"/>
              <a:buFont typeface="Wingdings" panose="05000000000000000000" pitchFamily="2" charset="2"/>
              <a:buChar char="¨"/>
              <a:defRPr sz="2000">
                <a:latin typeface="+mn-lt"/>
                <a:ea typeface="微软雅黑" panose="020B0503020204020204" pitchFamily="34" charset="-122"/>
              </a:defRPr>
            </a:lvl4pPr>
            <a:lvl5pPr marL="2057400" indent="-228600" eaLnBrk="0" hangingPunct="0">
              <a:spcBef>
                <a:spcPct val="20000"/>
              </a:spcBef>
              <a:buClr>
                <a:schemeClr val="bg2"/>
              </a:buClr>
              <a:buFont typeface="Wingdings" panose="05000000000000000000" pitchFamily="2" charset="2"/>
              <a:buChar char="§"/>
              <a:defRPr sz="2000">
                <a:latin typeface="+mn-lt"/>
                <a:ea typeface="微软雅黑" panose="020B0503020204020204" pitchFamily="34" charset="-122"/>
              </a:defRPr>
            </a:lvl5pPr>
            <a:lvl6pPr marL="2514600" indent="-228600" fontAlgn="base">
              <a:spcBef>
                <a:spcPct val="20000"/>
              </a:spcBef>
              <a:spcAft>
                <a:spcPct val="0"/>
              </a:spcAft>
              <a:buClr>
                <a:schemeClr val="bg2"/>
              </a:buClr>
              <a:buFont typeface="Wingdings" panose="05000000000000000000" pitchFamily="2" charset="2"/>
              <a:buChar char="§"/>
              <a:defRPr sz="2000">
                <a:latin typeface="+mn-lt"/>
                <a:ea typeface="+mn-ea"/>
              </a:defRPr>
            </a:lvl6pPr>
            <a:lvl7pPr marL="2971800" indent="-228600" fontAlgn="base">
              <a:spcBef>
                <a:spcPct val="20000"/>
              </a:spcBef>
              <a:spcAft>
                <a:spcPct val="0"/>
              </a:spcAft>
              <a:buClr>
                <a:schemeClr val="bg2"/>
              </a:buClr>
              <a:buFont typeface="Wingdings" panose="05000000000000000000" pitchFamily="2" charset="2"/>
              <a:buChar char="§"/>
              <a:defRPr sz="2000">
                <a:latin typeface="+mn-lt"/>
                <a:ea typeface="+mn-ea"/>
              </a:defRPr>
            </a:lvl7pPr>
            <a:lvl8pPr marL="3429000" indent="-228600" fontAlgn="base">
              <a:spcBef>
                <a:spcPct val="20000"/>
              </a:spcBef>
              <a:spcAft>
                <a:spcPct val="0"/>
              </a:spcAft>
              <a:buClr>
                <a:schemeClr val="bg2"/>
              </a:buClr>
              <a:buFont typeface="Wingdings" panose="05000000000000000000" pitchFamily="2" charset="2"/>
              <a:buChar char="§"/>
              <a:defRPr sz="2000">
                <a:latin typeface="+mn-lt"/>
                <a:ea typeface="+mn-ea"/>
              </a:defRPr>
            </a:lvl8pPr>
            <a:lvl9pPr marL="3886200" indent="-228600" fontAlgn="base">
              <a:spcBef>
                <a:spcPct val="20000"/>
              </a:spcBef>
              <a:spcAft>
                <a:spcPct val="0"/>
              </a:spcAft>
              <a:buClr>
                <a:schemeClr val="bg2"/>
              </a:buClr>
              <a:buFont typeface="Wingdings" panose="05000000000000000000" pitchFamily="2" charset="2"/>
              <a:buChar char="§"/>
              <a:defRPr sz="2000">
                <a:latin typeface="+mn-lt"/>
                <a:ea typeface="+mn-ea"/>
              </a:defRPr>
            </a:lvl9pPr>
          </a:lstStyle>
          <a:p>
            <a:pPr fontAlgn="base">
              <a:spcAft>
                <a:spcPct val="0"/>
              </a:spcAft>
              <a:buClr>
                <a:srgbClr val="00007D"/>
              </a:buClr>
            </a:pPr>
            <a:r>
              <a:rPr lang="zh-CN" altLang="en-US" b="1" dirty="0">
                <a:solidFill>
                  <a:srgbClr val="000000"/>
                </a:solidFill>
              </a:rPr>
              <a:t>青少年由于心理的不成熟，不易控制自己的情绪，遇事不够冷静，往往做出一些事后自己也感到后悔的事。</a:t>
            </a:r>
          </a:p>
          <a:p>
            <a:pPr fontAlgn="base">
              <a:spcAft>
                <a:spcPct val="0"/>
              </a:spcAft>
              <a:buClr>
                <a:srgbClr val="00007D"/>
              </a:buClr>
            </a:pPr>
            <a:endParaRPr lang="zh-CN" altLang="en-US" b="1" dirty="0">
              <a:solidFill>
                <a:srgbClr val="000000"/>
              </a:solidFill>
            </a:endParaRPr>
          </a:p>
          <a:p>
            <a:pPr fontAlgn="base">
              <a:spcAft>
                <a:spcPct val="0"/>
              </a:spcAft>
              <a:buClr>
                <a:srgbClr val="00007D"/>
              </a:buClr>
            </a:pPr>
            <a:r>
              <a:rPr lang="zh-CN" altLang="en-US" b="1" dirty="0">
                <a:solidFill>
                  <a:srgbClr val="000000"/>
                </a:solidFill>
              </a:rPr>
              <a:t>          </a:t>
            </a:r>
          </a:p>
        </p:txBody>
      </p:sp>
      <p:sp>
        <p:nvSpPr>
          <p:cNvPr id="2" name="矩形 1"/>
          <p:cNvSpPr/>
          <p:nvPr/>
        </p:nvSpPr>
        <p:spPr>
          <a:xfrm>
            <a:off x="580030" y="3699430"/>
            <a:ext cx="5058770" cy="1569660"/>
          </a:xfrm>
          <a:prstGeom prst="rect">
            <a:avLst/>
          </a:prstGeom>
        </p:spPr>
        <p:txBody>
          <a:bodyPr wrap="square">
            <a:spAutoFit/>
          </a:bodyPr>
          <a:lstStyle/>
          <a:p>
            <a:pPr fontAlgn="base">
              <a:lnSpc>
                <a:spcPct val="150000"/>
              </a:lnSpc>
              <a:spcBef>
                <a:spcPct val="0"/>
              </a:spcBef>
              <a:spcAft>
                <a:spcPct val="0"/>
              </a:spcAft>
            </a:pPr>
            <a:r>
              <a:rPr lang="zh-CN" altLang="en-US" sz="1600" dirty="0">
                <a:solidFill>
                  <a:sysClr val="windowText" lastClr="000000"/>
                </a:solidFill>
                <a:latin typeface="微软雅黑" panose="020B0503020204020204" pitchFamily="34" charset="-122"/>
                <a:ea typeface="微软雅黑" panose="020B0503020204020204" pitchFamily="34" charset="-122"/>
              </a:rPr>
              <a:t> 例如在校生雷某在自己和同学遭到社会流氓殴打，并被抢走钱物，自己向学校、派出所报案又未得到及时处理后，出于一种报复心理，去打别人，抢夺别人财物和，从而走上了犯罪的道路，毁了自己的前程。</a:t>
            </a:r>
          </a:p>
        </p:txBody>
      </p:sp>
      <p:sp>
        <p:nvSpPr>
          <p:cNvPr id="4" name="矩形 3"/>
          <p:cNvSpPr/>
          <p:nvPr/>
        </p:nvSpPr>
        <p:spPr>
          <a:xfrm>
            <a:off x="6386015" y="3707391"/>
            <a:ext cx="5105400" cy="1569660"/>
          </a:xfrm>
          <a:prstGeom prst="rect">
            <a:avLst/>
          </a:prstGeom>
        </p:spPr>
        <p:txBody>
          <a:bodyPr wrap="square">
            <a:spAutoFit/>
          </a:bodyPr>
          <a:lstStyle/>
          <a:p>
            <a:pPr fontAlgn="base">
              <a:lnSpc>
                <a:spcPct val="150000"/>
              </a:lnSpc>
              <a:spcBef>
                <a:spcPct val="0"/>
              </a:spcBef>
              <a:spcAft>
                <a:spcPct val="0"/>
              </a:spcAft>
            </a:pPr>
            <a:r>
              <a:rPr lang="zh-CN" altLang="en-US" sz="1600" dirty="0">
                <a:solidFill>
                  <a:sysClr val="windowText" lastClr="000000"/>
                </a:solidFill>
                <a:latin typeface="微软雅黑" panose="020B0503020204020204" pitchFamily="34" charset="-122"/>
                <a:ea typeface="微软雅黑" panose="020B0503020204020204" pitchFamily="34" charset="-122"/>
              </a:rPr>
              <a:t>例如</a:t>
            </a:r>
            <a:r>
              <a:rPr lang="en-US" altLang="zh-CN" sz="1600" dirty="0">
                <a:solidFill>
                  <a:sysClr val="windowText" lastClr="000000"/>
                </a:solidFill>
                <a:latin typeface="微软雅黑" panose="020B0503020204020204" pitchFamily="34" charset="-122"/>
                <a:ea typeface="微软雅黑" panose="020B0503020204020204" pitchFamily="34" charset="-122"/>
              </a:rPr>
              <a:t>15</a:t>
            </a:r>
            <a:r>
              <a:rPr lang="zh-CN" altLang="en-US" sz="1600" dirty="0">
                <a:solidFill>
                  <a:sysClr val="windowText" lastClr="000000"/>
                </a:solidFill>
                <a:latin typeface="微软雅黑" panose="020B0503020204020204" pitchFamily="34" charset="-122"/>
                <a:ea typeface="微软雅黑" panose="020B0503020204020204" pitchFamily="34" charset="-122"/>
              </a:rPr>
              <a:t>岁的杀人犯赵某，由于骑车与他相撞，在遭到殴打和辱骂后，失去理智，掏出随身所带的水果刀，连刺数刀，致人死亡。判刑入狱后，深感后悔，希望用自己的例子教育别人。</a:t>
            </a:r>
          </a:p>
        </p:txBody>
      </p:sp>
      <p:sp>
        <p:nvSpPr>
          <p:cNvPr id="8" name="圆角矩形 7"/>
          <p:cNvSpPr/>
          <p:nvPr/>
        </p:nvSpPr>
        <p:spPr bwMode="auto">
          <a:xfrm>
            <a:off x="1905000" y="981543"/>
            <a:ext cx="1981200" cy="609600"/>
          </a:xfrm>
          <a:prstGeom prst="round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buFont typeface="Wingdings" panose="05000000000000000000" pitchFamily="2" charset="2"/>
              <a:buNone/>
            </a:pPr>
            <a:endParaRPr lang="zh-CN" altLang="en-US" b="1" dirty="0">
              <a:solidFill>
                <a:srgbClr val="002060"/>
              </a:solidFill>
            </a:endParaRPr>
          </a:p>
        </p:txBody>
      </p:sp>
      <p:sp>
        <p:nvSpPr>
          <p:cNvPr id="5" name="矩形 4"/>
          <p:cNvSpPr/>
          <p:nvPr/>
        </p:nvSpPr>
        <p:spPr>
          <a:xfrm>
            <a:off x="2033825" y="1038253"/>
            <a:ext cx="1723549" cy="461665"/>
          </a:xfrm>
          <a:prstGeom prst="rect">
            <a:avLst/>
          </a:prstGeom>
        </p:spPr>
        <p:txBody>
          <a:bodyPr wrap="none">
            <a:spAutoFit/>
          </a:bodyPr>
          <a:lstStyle/>
          <a:p>
            <a:pPr fontAlgn="base">
              <a:spcBef>
                <a:spcPct val="0"/>
              </a:spcBef>
              <a:spcAft>
                <a:spcPct val="0"/>
              </a:spcAft>
            </a:pPr>
            <a:r>
              <a:rPr lang="zh-CN" altLang="en-US" sz="2400" b="1" kern="0" dirty="0">
                <a:solidFill>
                  <a:srgbClr val="FFFFFF"/>
                </a:solidFill>
                <a:ea typeface="微软雅黑" panose="020B0503020204020204" pitchFamily="34" charset="-122"/>
              </a:rPr>
              <a:t>报复型犯罪</a:t>
            </a:r>
          </a:p>
        </p:txBody>
      </p:sp>
      <p:sp>
        <p:nvSpPr>
          <p:cNvPr id="10" name="圆角矩形 9"/>
          <p:cNvSpPr/>
          <p:nvPr/>
        </p:nvSpPr>
        <p:spPr bwMode="auto">
          <a:xfrm>
            <a:off x="7315200" y="1038253"/>
            <a:ext cx="1981200" cy="609600"/>
          </a:xfrm>
          <a:prstGeom prst="round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buFont typeface="Wingdings" panose="05000000000000000000" pitchFamily="2" charset="2"/>
              <a:buNone/>
            </a:pPr>
            <a:endParaRPr lang="zh-CN" altLang="en-US" b="1" dirty="0">
              <a:solidFill>
                <a:srgbClr val="002060"/>
              </a:solidFill>
            </a:endParaRPr>
          </a:p>
        </p:txBody>
      </p:sp>
      <p:sp>
        <p:nvSpPr>
          <p:cNvPr id="9" name="矩形 8"/>
          <p:cNvSpPr/>
          <p:nvPr/>
        </p:nvSpPr>
        <p:spPr>
          <a:xfrm>
            <a:off x="7444025" y="1108502"/>
            <a:ext cx="1723549" cy="830997"/>
          </a:xfrm>
          <a:prstGeom prst="rect">
            <a:avLst/>
          </a:prstGeom>
        </p:spPr>
        <p:txBody>
          <a:bodyPr wrap="none">
            <a:spAutoFit/>
          </a:bodyPr>
          <a:lstStyle/>
          <a:p>
            <a:pPr fontAlgn="base">
              <a:spcBef>
                <a:spcPct val="0"/>
              </a:spcBef>
              <a:spcAft>
                <a:spcPct val="0"/>
              </a:spcAft>
            </a:pPr>
            <a:r>
              <a:rPr lang="zh-CN" altLang="en-US" sz="2400" b="1" kern="0" dirty="0">
                <a:solidFill>
                  <a:srgbClr val="FFFFFF"/>
                </a:solidFill>
                <a:ea typeface="微软雅黑" panose="020B0503020204020204" pitchFamily="34" charset="-122"/>
              </a:rPr>
              <a:t>冲动型犯罪</a:t>
            </a:r>
            <a:br>
              <a:rPr lang="zh-CN" altLang="en-US" sz="2400" b="1" kern="0" dirty="0">
                <a:solidFill>
                  <a:srgbClr val="FFFFFF"/>
                </a:solidFill>
                <a:ea typeface="微软雅黑" panose="020B0503020204020204" pitchFamily="34" charset="-122"/>
              </a:rPr>
            </a:br>
            <a:endParaRPr lang="zh-CN" altLang="en-US" sz="2400" b="1" kern="0" dirty="0">
              <a:solidFill>
                <a:srgbClr val="FFFFFF"/>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bwMode="auto">
          <a:xfrm>
            <a:off x="1919990" y="670446"/>
            <a:ext cx="1981200" cy="609600"/>
          </a:xfrm>
          <a:prstGeom prst="round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buFont typeface="Wingdings" panose="05000000000000000000" pitchFamily="2" charset="2"/>
              <a:buNone/>
            </a:pPr>
            <a:endParaRPr lang="zh-CN" altLang="en-US" b="1" dirty="0">
              <a:solidFill>
                <a:srgbClr val="002060"/>
              </a:solidFill>
            </a:endParaRPr>
          </a:p>
        </p:txBody>
      </p:sp>
      <p:sp>
        <p:nvSpPr>
          <p:cNvPr id="2" name="矩形 1"/>
          <p:cNvSpPr/>
          <p:nvPr/>
        </p:nvSpPr>
        <p:spPr>
          <a:xfrm>
            <a:off x="2048815" y="677355"/>
            <a:ext cx="1723549" cy="461665"/>
          </a:xfrm>
          <a:prstGeom prst="rect">
            <a:avLst/>
          </a:prstGeom>
        </p:spPr>
        <p:txBody>
          <a:bodyPr wrap="none">
            <a:spAutoFit/>
          </a:bodyPr>
          <a:lstStyle/>
          <a:p>
            <a:pPr fontAlgn="base">
              <a:spcBef>
                <a:spcPct val="0"/>
              </a:spcBef>
              <a:spcAft>
                <a:spcPct val="0"/>
              </a:spcAft>
            </a:pPr>
            <a:r>
              <a:rPr lang="zh-CN" altLang="en-US" sz="2400" b="1" kern="0" dirty="0">
                <a:solidFill>
                  <a:srgbClr val="FFFFFF"/>
                </a:solidFill>
                <a:ea typeface="微软雅黑" panose="020B0503020204020204" pitchFamily="34" charset="-122"/>
              </a:rPr>
              <a:t>无知型犯罪</a:t>
            </a:r>
          </a:p>
        </p:txBody>
      </p:sp>
      <p:sp>
        <p:nvSpPr>
          <p:cNvPr id="5" name="矩形 4"/>
          <p:cNvSpPr/>
          <p:nvPr/>
        </p:nvSpPr>
        <p:spPr bwMode="auto">
          <a:xfrm>
            <a:off x="400039" y="1742364"/>
            <a:ext cx="5105400" cy="4800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lnSpc>
                <a:spcPct val="150000"/>
              </a:lnSpc>
              <a:spcBef>
                <a:spcPct val="20000"/>
              </a:spcBef>
              <a:spcAft>
                <a:spcPct val="0"/>
              </a:spcAft>
              <a:buClr>
                <a:srgbClr val="00007D"/>
              </a:buClr>
              <a:buSzPct val="75000"/>
            </a:pPr>
            <a:r>
              <a:rPr lang="zh-CN" altLang="en-US" sz="1600" b="1" kern="0" dirty="0">
                <a:solidFill>
                  <a:sysClr val="windowText" lastClr="000000"/>
                </a:solidFill>
                <a:ea typeface="微软雅黑" panose="020B0503020204020204" pitchFamily="34" charset="-122"/>
              </a:rPr>
              <a:t>　</a:t>
            </a:r>
          </a:p>
          <a:p>
            <a:pPr fontAlgn="base">
              <a:lnSpc>
                <a:spcPct val="150000"/>
              </a:lnSpc>
              <a:spcBef>
                <a:spcPct val="20000"/>
              </a:spcBef>
              <a:spcAft>
                <a:spcPct val="0"/>
              </a:spcAft>
              <a:buClr>
                <a:srgbClr val="00007D"/>
              </a:buClr>
              <a:buSzPct val="75000"/>
            </a:pPr>
            <a:r>
              <a:rPr lang="zh-CN" altLang="en-US" sz="1600" b="1" kern="0" dirty="0">
                <a:solidFill>
                  <a:sysClr val="windowText" lastClr="000000"/>
                </a:solidFill>
                <a:ea typeface="微软雅黑" panose="020B0503020204020204" pitchFamily="34" charset="-122"/>
              </a:rPr>
              <a:t>这一类型的青少年罪犯缺乏最基本的常识，甚至入狱后，对自己的罪行仍不能有一个清醒的认识。</a:t>
            </a:r>
          </a:p>
        </p:txBody>
      </p:sp>
      <p:sp>
        <p:nvSpPr>
          <p:cNvPr id="3" name="矩形 2"/>
          <p:cNvSpPr/>
          <p:nvPr/>
        </p:nvSpPr>
        <p:spPr>
          <a:xfrm>
            <a:off x="487318" y="3276600"/>
            <a:ext cx="4941922" cy="3539430"/>
          </a:xfrm>
          <a:prstGeom prst="rect">
            <a:avLst/>
          </a:prstGeom>
        </p:spPr>
        <p:txBody>
          <a:bodyPr wrap="square">
            <a:spAutoFit/>
          </a:bodyPr>
          <a:lstStyle/>
          <a:p>
            <a:pPr fontAlgn="base">
              <a:lnSpc>
                <a:spcPct val="200000"/>
              </a:lnSpc>
              <a:spcBef>
                <a:spcPct val="0"/>
              </a:spcBef>
              <a:spcAft>
                <a:spcPct val="0"/>
              </a:spcAft>
            </a:pPr>
            <a:r>
              <a:rPr lang="zh-CN" altLang="en-US" sz="1600" dirty="0">
                <a:solidFill>
                  <a:sysClr val="windowText" lastClr="000000"/>
                </a:solidFill>
                <a:latin typeface="微软雅黑" panose="020B0503020204020204" pitchFamily="34" charset="-122"/>
                <a:ea typeface="微软雅黑" panose="020B0503020204020204" pitchFamily="34" charset="-122"/>
              </a:rPr>
              <a:t> 例如抢劫犯胡某骑车与他人相撞</a:t>
            </a:r>
            <a:r>
              <a:rPr lang="en-US" altLang="zh-CN" sz="1600" dirty="0">
                <a:solidFill>
                  <a:sysClr val="windowText" lastClr="000000"/>
                </a:solidFill>
                <a:latin typeface="微软雅黑" panose="020B0503020204020204" pitchFamily="34" charset="-122"/>
                <a:ea typeface="微软雅黑" panose="020B0503020204020204" pitchFamily="34" charset="-122"/>
              </a:rPr>
              <a:t>,</a:t>
            </a:r>
            <a:r>
              <a:rPr lang="zh-CN" altLang="en-US" sz="1600" dirty="0">
                <a:solidFill>
                  <a:sysClr val="windowText" lastClr="000000"/>
                </a:solidFill>
                <a:latin typeface="微软雅黑" panose="020B0503020204020204" pitchFamily="34" charset="-122"/>
                <a:ea typeface="微软雅黑" panose="020B0503020204020204" pitchFamily="34" charset="-122"/>
              </a:rPr>
              <a:t>要求赔偿未得逞后</a:t>
            </a:r>
            <a:r>
              <a:rPr lang="en-US" altLang="zh-CN" sz="1600" dirty="0">
                <a:solidFill>
                  <a:sysClr val="windowText" lastClr="000000"/>
                </a:solidFill>
                <a:latin typeface="微软雅黑" panose="020B0503020204020204" pitchFamily="34" charset="-122"/>
                <a:ea typeface="微软雅黑" panose="020B0503020204020204" pitchFamily="34" charset="-122"/>
              </a:rPr>
              <a:t>,</a:t>
            </a:r>
            <a:r>
              <a:rPr lang="zh-CN" altLang="en-US" sz="1600" dirty="0">
                <a:solidFill>
                  <a:sysClr val="windowText" lastClr="000000"/>
                </a:solidFill>
                <a:latin typeface="微软雅黑" panose="020B0503020204020204" pitchFamily="34" charset="-122"/>
                <a:ea typeface="微软雅黑" panose="020B0503020204020204" pitchFamily="34" charset="-122"/>
              </a:rPr>
              <a:t>就强行抢走他人钱物</a:t>
            </a:r>
            <a:r>
              <a:rPr lang="en-US" altLang="zh-CN" sz="1600" dirty="0">
                <a:solidFill>
                  <a:sysClr val="windowText" lastClr="000000"/>
                </a:solidFill>
                <a:latin typeface="微软雅黑" panose="020B0503020204020204" pitchFamily="34" charset="-122"/>
                <a:ea typeface="微软雅黑" panose="020B0503020204020204" pitchFamily="34" charset="-122"/>
              </a:rPr>
              <a:t>,</a:t>
            </a:r>
            <a:r>
              <a:rPr lang="zh-CN" altLang="en-US" sz="1600" dirty="0">
                <a:solidFill>
                  <a:sysClr val="windowText" lastClr="000000"/>
                </a:solidFill>
                <a:latin typeface="微软雅黑" panose="020B0503020204020204" pitchFamily="34" charset="-122"/>
                <a:ea typeface="微软雅黑" panose="020B0503020204020204" pitchFamily="34" charset="-122"/>
              </a:rPr>
              <a:t>并始终认为自己的行为是正当行为。</a:t>
            </a:r>
          </a:p>
          <a:p>
            <a:pPr fontAlgn="base">
              <a:lnSpc>
                <a:spcPct val="200000"/>
              </a:lnSpc>
              <a:spcBef>
                <a:spcPct val="0"/>
              </a:spcBef>
              <a:spcAft>
                <a:spcPct val="0"/>
              </a:spcAft>
            </a:pPr>
            <a:r>
              <a:rPr lang="zh-CN" altLang="en-US" sz="1600" dirty="0">
                <a:solidFill>
                  <a:sysClr val="windowText" lastClr="000000"/>
                </a:solidFill>
                <a:latin typeface="微软雅黑" panose="020B0503020204020204" pitchFamily="34" charset="-122"/>
                <a:ea typeface="微软雅黑" panose="020B0503020204020204" pitchFamily="34" charset="-122"/>
              </a:rPr>
              <a:t>例如抢劫犯李某认为找别人要点东西</a:t>
            </a:r>
            <a:r>
              <a:rPr lang="en-US" altLang="zh-CN" sz="1600" dirty="0">
                <a:solidFill>
                  <a:sysClr val="windowText" lastClr="000000"/>
                </a:solidFill>
                <a:latin typeface="微软雅黑" panose="020B0503020204020204" pitchFamily="34" charset="-122"/>
                <a:ea typeface="微软雅黑" panose="020B0503020204020204" pitchFamily="34" charset="-122"/>
              </a:rPr>
              <a:t>,</a:t>
            </a:r>
            <a:r>
              <a:rPr lang="zh-CN" altLang="en-US" sz="1600" dirty="0">
                <a:solidFill>
                  <a:sysClr val="windowText" lastClr="000000"/>
                </a:solidFill>
                <a:latin typeface="微软雅黑" panose="020B0503020204020204" pitchFamily="34" charset="-122"/>
                <a:ea typeface="微软雅黑" panose="020B0503020204020204" pitchFamily="34" charset="-122"/>
              </a:rPr>
              <a:t>不给打两拳没什么大不了的</a:t>
            </a:r>
            <a:r>
              <a:rPr lang="en-US" altLang="zh-CN" sz="1600" dirty="0">
                <a:solidFill>
                  <a:sysClr val="windowText" lastClr="000000"/>
                </a:solidFill>
                <a:latin typeface="微软雅黑" panose="020B0503020204020204" pitchFamily="34" charset="-122"/>
                <a:ea typeface="微软雅黑" panose="020B0503020204020204" pitchFamily="34" charset="-122"/>
              </a:rPr>
              <a:t>,</a:t>
            </a:r>
            <a:r>
              <a:rPr lang="zh-CN" altLang="en-US" sz="1600" dirty="0">
                <a:solidFill>
                  <a:sysClr val="windowText" lastClr="000000"/>
                </a:solidFill>
                <a:latin typeface="微软雅黑" panose="020B0503020204020204" pitchFamily="34" charset="-122"/>
                <a:ea typeface="微软雅黑" panose="020B0503020204020204" pitchFamily="34" charset="-122"/>
              </a:rPr>
              <a:t>甚至认为自己是正大光明的找人要</a:t>
            </a:r>
            <a:r>
              <a:rPr lang="en-US" altLang="zh-CN" sz="1600" dirty="0">
                <a:solidFill>
                  <a:sysClr val="windowText" lastClr="000000"/>
                </a:solidFill>
                <a:latin typeface="微软雅黑" panose="020B0503020204020204" pitchFamily="34" charset="-122"/>
                <a:ea typeface="微软雅黑" panose="020B0503020204020204" pitchFamily="34" charset="-122"/>
              </a:rPr>
              <a:t>,</a:t>
            </a:r>
            <a:r>
              <a:rPr lang="zh-CN" altLang="en-US" sz="1600" dirty="0">
                <a:solidFill>
                  <a:sysClr val="windowText" lastClr="000000"/>
                </a:solidFill>
                <a:latin typeface="微软雅黑" panose="020B0503020204020204" pitchFamily="34" charset="-122"/>
                <a:ea typeface="微软雅黑" panose="020B0503020204020204" pitchFamily="34" charset="-122"/>
              </a:rPr>
              <a:t>又不是偷偷摸摸地去偷</a:t>
            </a:r>
            <a:r>
              <a:rPr lang="en-US" altLang="zh-CN" sz="1600" dirty="0">
                <a:solidFill>
                  <a:sysClr val="windowText" lastClr="000000"/>
                </a:solidFill>
                <a:latin typeface="微软雅黑" panose="020B0503020204020204" pitchFamily="34" charset="-122"/>
                <a:ea typeface="微软雅黑" panose="020B0503020204020204" pitchFamily="34" charset="-122"/>
              </a:rPr>
              <a:t>,</a:t>
            </a:r>
            <a:r>
              <a:rPr lang="zh-CN" altLang="en-US" sz="1600" dirty="0">
                <a:solidFill>
                  <a:sysClr val="windowText" lastClr="000000"/>
                </a:solidFill>
                <a:latin typeface="微软雅黑" panose="020B0503020204020204" pitchFamily="34" charset="-122"/>
                <a:ea typeface="微软雅黑" panose="020B0503020204020204" pitchFamily="34" charset="-122"/>
              </a:rPr>
              <a:t>怎能算犯罪。</a:t>
            </a:r>
          </a:p>
          <a:p>
            <a:pPr fontAlgn="base">
              <a:lnSpc>
                <a:spcPct val="200000"/>
              </a:lnSpc>
              <a:spcBef>
                <a:spcPct val="0"/>
              </a:spcBef>
              <a:spcAft>
                <a:spcPct val="0"/>
              </a:spcAft>
            </a:pPr>
            <a:r>
              <a:rPr lang="zh-CN" altLang="en-US" sz="1600" dirty="0">
                <a:solidFill>
                  <a:sysClr val="windowText" lastClr="000000"/>
                </a:solidFill>
                <a:latin typeface="微软雅黑" panose="020B0503020204020204" pitchFamily="34" charset="-122"/>
                <a:ea typeface="微软雅黑" panose="020B0503020204020204" pitchFamily="34" charset="-122"/>
              </a:rPr>
              <a:t>          </a:t>
            </a:r>
          </a:p>
        </p:txBody>
      </p:sp>
      <p:sp>
        <p:nvSpPr>
          <p:cNvPr id="24578" name="Rectangle 3"/>
          <p:cNvSpPr>
            <a:spLocks noGrp="1" noChangeArrowheads="1"/>
          </p:cNvSpPr>
          <p:nvPr>
            <p:ph type="body" idx="1"/>
          </p:nvPr>
        </p:nvSpPr>
        <p:spPr>
          <a:xfrm>
            <a:off x="438139" y="1742364"/>
            <a:ext cx="5029200" cy="4800600"/>
          </a:xfr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marL="0" indent="0" eaLnBrk="1" hangingPunct="1">
              <a:spcBef>
                <a:spcPct val="0"/>
              </a:spcBef>
              <a:buNone/>
            </a:pPr>
            <a:r>
              <a:rPr lang="zh-CN" altLang="en-US" sz="1800" b="1" kern="1200" dirty="0">
                <a:solidFill>
                  <a:sysClr val="windowText" lastClr="000000"/>
                </a:solidFill>
                <a:ea typeface="+mn-ea"/>
              </a:rPr>
              <a:t>       </a:t>
            </a:r>
          </a:p>
        </p:txBody>
      </p:sp>
      <p:pic>
        <p:nvPicPr>
          <p:cNvPr id="4" name="图片 3"/>
          <p:cNvPicPr>
            <a:picLocks noChangeAspect="1"/>
          </p:cNvPicPr>
          <p:nvPr/>
        </p:nvPicPr>
        <p:blipFill>
          <a:blip r:embed="rId3"/>
          <a:stretch>
            <a:fillRect/>
          </a:stretch>
        </p:blipFill>
        <p:spPr>
          <a:xfrm>
            <a:off x="4800600" y="1324532"/>
            <a:ext cx="7207083" cy="49672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323912"/>
            <a:ext cx="10972800" cy="1371600"/>
          </a:xfrm>
          <a:noFill/>
          <a:ln>
            <a:noFill/>
          </a:ln>
        </p:spPr>
        <p:txBody>
          <a:bodyPr lIns="0" tIns="0" rIns="0" bIns="0"/>
          <a:lstStyle/>
          <a:p>
            <a:pPr algn="ctr" eaLnBrk="1"/>
            <a:r>
              <a:rPr lang="zh-CN" altLang="en-US" sz="5400" b="1" kern="1200" dirty="0">
                <a:gradFill flip="none" rotWithShape="1">
                  <a:gsLst>
                    <a:gs pos="0">
                      <a:srgbClr val="E73810"/>
                    </a:gs>
                    <a:gs pos="79000">
                      <a:srgbClr val="E61911"/>
                    </a:gs>
                    <a:gs pos="100000">
                      <a:srgbClr val="D10F1A"/>
                    </a:gs>
                    <a:gs pos="35000">
                      <a:srgbClr val="8B1E50"/>
                    </a:gs>
                    <a:gs pos="0">
                      <a:srgbClr val="0057A8"/>
                    </a:gs>
                  </a:gsLst>
                  <a:path path="circle">
                    <a:fillToRect l="100000" t="100000"/>
                  </a:path>
                  <a:tileRect r="-100000" b="-100000"/>
                </a:gradFill>
                <a:latin typeface="Helvetica" charset="0"/>
                <a:cs typeface="+mn-cs"/>
              </a:rPr>
              <a:t>青少年？儿童？</a:t>
            </a:r>
          </a:p>
        </p:txBody>
      </p:sp>
      <p:sp>
        <p:nvSpPr>
          <p:cNvPr id="4099" name="Rectangle 3"/>
          <p:cNvSpPr>
            <a:spLocks noGrp="1" noChangeArrowheads="1"/>
          </p:cNvSpPr>
          <p:nvPr>
            <p:ph type="body" idx="1"/>
          </p:nvPr>
        </p:nvSpPr>
        <p:spPr>
          <a:xfrm rot="21369183">
            <a:off x="3952313" y="2209815"/>
            <a:ext cx="3728472" cy="3460454"/>
          </a:xfrm>
        </p:spPr>
        <p:txBody>
          <a:bodyPr/>
          <a:lstStyle/>
          <a:p>
            <a:pPr eaLnBrk="1" hangingPunct="1">
              <a:lnSpc>
                <a:spcPct val="150000"/>
              </a:lnSpc>
              <a:buFont typeface="Wingdings" panose="05000000000000000000" pitchFamily="2" charset="2"/>
              <a:buNone/>
            </a:pPr>
            <a:r>
              <a:rPr lang="zh-CN" altLang="en-US" sz="2200" b="1" dirty="0">
                <a:solidFill>
                  <a:srgbClr val="FF0000"/>
                </a:solidFill>
              </a:rPr>
              <a:t>飞机儿童票：</a:t>
            </a:r>
            <a:r>
              <a:rPr lang="en-US" altLang="zh-CN" sz="2200" b="1" dirty="0">
                <a:solidFill>
                  <a:srgbClr val="FF0000"/>
                </a:solidFill>
              </a:rPr>
              <a:t>12</a:t>
            </a:r>
            <a:r>
              <a:rPr lang="zh-CN" altLang="en-US" sz="2200" b="1" dirty="0">
                <a:solidFill>
                  <a:srgbClr val="FF0000"/>
                </a:solidFill>
              </a:rPr>
              <a:t>周岁以下</a:t>
            </a:r>
            <a:endParaRPr lang="zh-CN" altLang="en-US" sz="2200" b="1" dirty="0"/>
          </a:p>
          <a:p>
            <a:pPr marL="0" indent="0" eaLnBrk="1" hangingPunct="1">
              <a:lnSpc>
                <a:spcPct val="150000"/>
              </a:lnSpc>
              <a:buNone/>
            </a:pPr>
            <a:r>
              <a:rPr lang="zh-CN" altLang="en-US" sz="2200" b="1" dirty="0">
                <a:solidFill>
                  <a:srgbClr val="FF0000"/>
                </a:solidFill>
              </a:rPr>
              <a:t>骑自行车：</a:t>
            </a:r>
            <a:r>
              <a:rPr lang="en-US" altLang="zh-CN" sz="2200" b="1" dirty="0">
                <a:solidFill>
                  <a:srgbClr val="FF0000"/>
                </a:solidFill>
              </a:rPr>
              <a:t>12</a:t>
            </a:r>
            <a:r>
              <a:rPr lang="zh-CN" altLang="en-US" sz="2200" b="1" dirty="0">
                <a:solidFill>
                  <a:srgbClr val="FF0000"/>
                </a:solidFill>
              </a:rPr>
              <a:t>周岁以上</a:t>
            </a:r>
            <a:endParaRPr lang="zh-CN" altLang="en-US" sz="2200" b="1" dirty="0"/>
          </a:p>
          <a:p>
            <a:pPr marL="0" indent="0" eaLnBrk="1" hangingPunct="1">
              <a:lnSpc>
                <a:spcPct val="150000"/>
              </a:lnSpc>
              <a:buNone/>
            </a:pPr>
            <a:r>
              <a:rPr lang="zh-CN" altLang="en-US" sz="2200" b="1" dirty="0"/>
              <a:t>最高人民法院司法解释中，“儿童”一般指：</a:t>
            </a:r>
            <a:r>
              <a:rPr lang="en-US" altLang="zh-CN" sz="2200" b="1" dirty="0">
                <a:solidFill>
                  <a:srgbClr val="FF0000"/>
                </a:solidFill>
              </a:rPr>
              <a:t>14</a:t>
            </a:r>
            <a:r>
              <a:rPr lang="zh-CN" altLang="en-US" sz="2200" b="1" dirty="0">
                <a:solidFill>
                  <a:srgbClr val="FF0000"/>
                </a:solidFill>
              </a:rPr>
              <a:t>周岁以下的人。</a:t>
            </a:r>
            <a:endParaRPr lang="zh-CN" altLang="en-US" sz="2200" b="1" dirty="0"/>
          </a:p>
          <a:p>
            <a:pPr marL="0" indent="0" eaLnBrk="1" hangingPunct="1">
              <a:lnSpc>
                <a:spcPct val="150000"/>
              </a:lnSpc>
              <a:buNone/>
            </a:pPr>
            <a:r>
              <a:rPr lang="zh-CN" altLang="en-US" sz="2200" b="1" dirty="0"/>
              <a:t>快速成长期（</a:t>
            </a:r>
            <a:r>
              <a:rPr lang="en-US" altLang="zh-CN" sz="2200" b="1" dirty="0"/>
              <a:t>12-18</a:t>
            </a:r>
            <a:r>
              <a:rPr lang="zh-CN" altLang="en-US" sz="2200" b="1" dirty="0"/>
              <a:t>）：心理、身体、社会（学习、生活）</a:t>
            </a:r>
          </a:p>
        </p:txBody>
      </p:sp>
      <p:sp>
        <p:nvSpPr>
          <p:cNvPr id="3" name="图文框 2"/>
          <p:cNvSpPr/>
          <p:nvPr/>
        </p:nvSpPr>
        <p:spPr bwMode="auto">
          <a:xfrm rot="21293279">
            <a:off x="3631122" y="1847565"/>
            <a:ext cx="4312679" cy="4729330"/>
          </a:xfrm>
          <a:prstGeom prst="frame">
            <a:avLst>
              <a:gd name="adj1" fmla="val 5371"/>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fontAlgn="base">
              <a:spcBef>
                <a:spcPct val="0"/>
              </a:spcBef>
              <a:spcAft>
                <a:spcPct val="0"/>
              </a:spcAft>
            </a:pPr>
            <a:endParaRPr lang="zh-CN" altLang="en-US" b="1">
              <a:solidFill>
                <a:srgbClr val="000000"/>
              </a:solidFill>
            </a:endParaRPr>
          </a:p>
        </p:txBody>
      </p:sp>
      <p:pic>
        <p:nvPicPr>
          <p:cNvPr id="4" name="图片 3"/>
          <p:cNvPicPr>
            <a:picLocks noChangeAspect="1"/>
          </p:cNvPicPr>
          <p:nvPr/>
        </p:nvPicPr>
        <p:blipFill rotWithShape="1">
          <a:blip r:embed="rId3" cstate="email"/>
          <a:srcRect/>
          <a:stretch>
            <a:fillRect/>
          </a:stretch>
        </p:blipFill>
        <p:spPr>
          <a:xfrm>
            <a:off x="8839200" y="3449782"/>
            <a:ext cx="4007130" cy="45195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 calcmode="lin" valueType="num">
                                      <p:cBhvr additive="base">
                                        <p:cTn id="12"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 calcmode="lin" valueType="num">
                                      <p:cBhvr additive="base">
                                        <p:cTn id="17"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 calcmode="lin" valueType="num">
                                      <p:cBhvr additive="base">
                                        <p:cTn id="22"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066800" y="304800"/>
            <a:ext cx="8229600" cy="609600"/>
          </a:xfrm>
          <a:noFill/>
          <a:ln>
            <a:noFill/>
          </a:ln>
        </p:spPr>
        <p:txBody>
          <a:bodyPr lIns="0" tIns="0" rIns="0" bIns="0"/>
          <a:lstStyle/>
          <a:p>
            <a:pPr algn="ctr"/>
            <a:r>
              <a:rPr lang="zh-CN" altLang="en-US" sz="3200" b="1" kern="1200" dirty="0">
                <a:gradFill flip="none" rotWithShape="1">
                  <a:gsLst>
                    <a:gs pos="0">
                      <a:srgbClr val="E73810"/>
                    </a:gs>
                    <a:gs pos="79000">
                      <a:srgbClr val="E61911"/>
                    </a:gs>
                    <a:gs pos="100000">
                      <a:srgbClr val="D10F1A"/>
                    </a:gs>
                    <a:gs pos="35000">
                      <a:srgbClr val="8B1E50"/>
                    </a:gs>
                    <a:gs pos="0">
                      <a:srgbClr val="0057A8"/>
                    </a:gs>
                  </a:gsLst>
                  <a:path path="circle">
                    <a:fillToRect l="100000" t="100000"/>
                  </a:path>
                  <a:tileRect r="-100000" b="-100000"/>
                </a:gradFill>
                <a:latin typeface="Helvetica" charset="0"/>
                <a:cs typeface="+mn-cs"/>
              </a:rPr>
              <a:t>三、治安管理行政法律责任</a:t>
            </a:r>
          </a:p>
        </p:txBody>
      </p:sp>
      <p:sp>
        <p:nvSpPr>
          <p:cNvPr id="33795" name="Rectangle 3"/>
          <p:cNvSpPr>
            <a:spLocks noGrp="1" noChangeArrowheads="1"/>
          </p:cNvSpPr>
          <p:nvPr>
            <p:ph type="body" idx="1"/>
          </p:nvPr>
        </p:nvSpPr>
        <p:spPr>
          <a:xfrm>
            <a:off x="609600" y="1066800"/>
            <a:ext cx="10972800" cy="5638800"/>
          </a:xfrm>
        </p:spPr>
        <p:txBody>
          <a:bodyPr/>
          <a:lstStyle/>
          <a:p>
            <a:pPr algn="r" eaLnBrk="1" hangingPunct="1">
              <a:lnSpc>
                <a:spcPct val="150000"/>
              </a:lnSpc>
              <a:buClr>
                <a:srgbClr val="C00000"/>
              </a:buClr>
              <a:buFont typeface="Wingdings" panose="05000000000000000000" pitchFamily="2" charset="2"/>
              <a:buNone/>
            </a:pPr>
            <a:r>
              <a:rPr lang="en-US" altLang="zh-CN" sz="1400" b="1" dirty="0">
                <a:latin typeface="微软雅黑" panose="020B0503020204020204" pitchFamily="34" charset="-122"/>
              </a:rPr>
              <a:t>——《</a:t>
            </a:r>
            <a:r>
              <a:rPr lang="zh-CN" altLang="en-US" sz="1400" b="1" dirty="0">
                <a:latin typeface="微软雅黑" panose="020B0503020204020204" pitchFamily="34" charset="-122"/>
              </a:rPr>
              <a:t>治安管理处罚法</a:t>
            </a:r>
            <a:r>
              <a:rPr lang="en-US" altLang="zh-CN" sz="1400" b="1" dirty="0">
                <a:latin typeface="微软雅黑" panose="020B0503020204020204" pitchFamily="34" charset="-122"/>
              </a:rPr>
              <a:t>》 2013.1</a:t>
            </a:r>
          </a:p>
          <a:p>
            <a:pPr eaLnBrk="1" hangingPunct="1">
              <a:lnSpc>
                <a:spcPct val="150000"/>
              </a:lnSpc>
              <a:buClr>
                <a:srgbClr val="C00000"/>
              </a:buClr>
              <a:buFont typeface="Wingdings" panose="05000000000000000000" pitchFamily="2" charset="2"/>
              <a:buNone/>
            </a:pPr>
            <a:endParaRPr lang="en-US" altLang="zh-CN" sz="1400" b="1" dirty="0">
              <a:latin typeface="微软雅黑" panose="020B0503020204020204" pitchFamily="34" charset="-122"/>
            </a:endParaRPr>
          </a:p>
          <a:p>
            <a:pPr eaLnBrk="1" hangingPunct="1">
              <a:lnSpc>
                <a:spcPct val="150000"/>
              </a:lnSpc>
              <a:buClr>
                <a:srgbClr val="C00000"/>
              </a:buClr>
            </a:pPr>
            <a:r>
              <a:rPr lang="zh-CN" altLang="en-US" sz="1400" b="1" dirty="0">
                <a:latin typeface="微软雅黑" panose="020B0503020204020204" pitchFamily="34" charset="-122"/>
              </a:rPr>
              <a:t>第十二条 </a:t>
            </a:r>
            <a:r>
              <a:rPr lang="zh-CN" altLang="en-US" sz="1400" b="1" dirty="0">
                <a:solidFill>
                  <a:srgbClr val="FF0000"/>
                </a:solidFill>
                <a:latin typeface="微软雅黑" panose="020B0503020204020204" pitchFamily="34" charset="-122"/>
              </a:rPr>
              <a:t>已满十四周岁不满十八周岁</a:t>
            </a:r>
            <a:r>
              <a:rPr lang="zh-CN" altLang="en-US" sz="1400" b="1" dirty="0">
                <a:latin typeface="微软雅黑" panose="020B0503020204020204" pitchFamily="34" charset="-122"/>
              </a:rPr>
              <a:t>的人违反治安管理的，从轻或者减轻处罚；不满十四周岁的人违反治安管理的，不予处罚，但是应当责令其监护人严加管教。</a:t>
            </a:r>
          </a:p>
          <a:p>
            <a:pPr eaLnBrk="1" hangingPunct="1">
              <a:lnSpc>
                <a:spcPct val="150000"/>
              </a:lnSpc>
              <a:buClr>
                <a:srgbClr val="C00000"/>
              </a:buClr>
            </a:pPr>
            <a:endParaRPr lang="zh-CN" altLang="en-US" sz="1400" b="1" dirty="0">
              <a:latin typeface="微软雅黑" panose="020B0503020204020204" pitchFamily="34" charset="-122"/>
            </a:endParaRPr>
          </a:p>
          <a:p>
            <a:pPr eaLnBrk="1" hangingPunct="1">
              <a:lnSpc>
                <a:spcPct val="150000"/>
              </a:lnSpc>
              <a:buClr>
                <a:srgbClr val="C00000"/>
              </a:buClr>
            </a:pPr>
            <a:r>
              <a:rPr lang="zh-CN" altLang="en-US" sz="1400" b="1" dirty="0">
                <a:latin typeface="微软雅黑" panose="020B0503020204020204" pitchFamily="34" charset="-122"/>
              </a:rPr>
              <a:t>第二十一条 违反治安管理行为人有下列情形之一，依照本法应当给予行政拘留处罚的，不执行行政拘留处罚：</a:t>
            </a:r>
          </a:p>
          <a:p>
            <a:pPr eaLnBrk="1" hangingPunct="1">
              <a:lnSpc>
                <a:spcPct val="150000"/>
              </a:lnSpc>
              <a:buClr>
                <a:srgbClr val="C00000"/>
              </a:buClr>
              <a:buFont typeface="Wingdings" panose="05000000000000000000" pitchFamily="2" charset="2"/>
              <a:buNone/>
            </a:pPr>
            <a:r>
              <a:rPr lang="zh-CN" altLang="en-US" sz="1400" b="1" dirty="0">
                <a:latin typeface="微软雅黑" panose="020B0503020204020204" pitchFamily="34" charset="-122"/>
              </a:rPr>
              <a:t>   </a:t>
            </a:r>
            <a:r>
              <a:rPr lang="en-US" altLang="zh-CN" sz="1400" b="1" dirty="0">
                <a:latin typeface="微软雅黑" panose="020B0503020204020204" pitchFamily="34" charset="-122"/>
              </a:rPr>
              <a:t>(</a:t>
            </a:r>
            <a:r>
              <a:rPr lang="zh-CN" altLang="en-US" sz="1400" b="1" dirty="0">
                <a:latin typeface="微软雅黑" panose="020B0503020204020204" pitchFamily="34" charset="-122"/>
              </a:rPr>
              <a:t>一</a:t>
            </a:r>
            <a:r>
              <a:rPr lang="en-US" altLang="zh-CN" sz="1400" b="1" dirty="0">
                <a:latin typeface="微软雅黑" panose="020B0503020204020204" pitchFamily="34" charset="-122"/>
              </a:rPr>
              <a:t>)</a:t>
            </a:r>
            <a:r>
              <a:rPr lang="zh-CN" altLang="en-US" sz="1400" b="1" dirty="0">
                <a:latin typeface="微软雅黑" panose="020B0503020204020204" pitchFamily="34" charset="-122"/>
              </a:rPr>
              <a:t>已满十四周岁不满十六周岁的；</a:t>
            </a:r>
          </a:p>
          <a:p>
            <a:pPr eaLnBrk="1" hangingPunct="1">
              <a:lnSpc>
                <a:spcPct val="150000"/>
              </a:lnSpc>
              <a:buClr>
                <a:srgbClr val="C00000"/>
              </a:buClr>
              <a:buFont typeface="Wingdings" panose="05000000000000000000" pitchFamily="2" charset="2"/>
              <a:buNone/>
            </a:pPr>
            <a:r>
              <a:rPr lang="zh-CN" altLang="en-US" sz="1400" b="1" dirty="0">
                <a:latin typeface="微软雅黑" panose="020B0503020204020204" pitchFamily="34" charset="-122"/>
              </a:rPr>
              <a:t>   </a:t>
            </a:r>
            <a:r>
              <a:rPr lang="en-US" altLang="zh-CN" sz="1400" b="1" dirty="0">
                <a:latin typeface="微软雅黑" panose="020B0503020204020204" pitchFamily="34" charset="-122"/>
              </a:rPr>
              <a:t>(</a:t>
            </a:r>
            <a:r>
              <a:rPr lang="zh-CN" altLang="en-US" sz="1400" b="1" dirty="0">
                <a:latin typeface="微软雅黑" panose="020B0503020204020204" pitchFamily="34" charset="-122"/>
              </a:rPr>
              <a:t>二</a:t>
            </a:r>
            <a:r>
              <a:rPr lang="en-US" altLang="zh-CN" sz="1400" b="1" dirty="0">
                <a:latin typeface="微软雅黑" panose="020B0503020204020204" pitchFamily="34" charset="-122"/>
              </a:rPr>
              <a:t>)</a:t>
            </a:r>
            <a:r>
              <a:rPr lang="zh-CN" altLang="en-US" sz="1400" b="1" dirty="0">
                <a:latin typeface="微软雅黑" panose="020B0503020204020204" pitchFamily="34" charset="-122"/>
              </a:rPr>
              <a:t>已满十六周岁不满十八周岁，初次违反治安管理的；</a:t>
            </a:r>
            <a:endParaRPr lang="en-US" altLang="zh-CN" sz="1400" b="1" dirty="0">
              <a:latin typeface="微软雅黑" panose="020B0503020204020204" pitchFamily="34" charset="-122"/>
            </a:endParaRPr>
          </a:p>
          <a:p>
            <a:pPr eaLnBrk="1" hangingPunct="1">
              <a:lnSpc>
                <a:spcPct val="150000"/>
              </a:lnSpc>
              <a:buClr>
                <a:srgbClr val="C00000"/>
              </a:buClr>
              <a:buFont typeface="Wingdings" panose="05000000000000000000" pitchFamily="2" charset="2"/>
              <a:buNone/>
            </a:pPr>
            <a:endParaRPr lang="en-US" altLang="zh-CN" sz="1400" b="1" dirty="0">
              <a:latin typeface="微软雅黑" panose="020B0503020204020204" pitchFamily="34" charset="-122"/>
            </a:endParaRPr>
          </a:p>
          <a:p>
            <a:pPr marL="0" indent="0" eaLnBrk="1" hangingPunct="1">
              <a:lnSpc>
                <a:spcPct val="150000"/>
              </a:lnSpc>
              <a:buClr>
                <a:srgbClr val="C00000"/>
              </a:buClr>
              <a:buNone/>
            </a:pPr>
            <a:r>
              <a:rPr lang="zh-CN" altLang="en-US" sz="1400" b="1" dirty="0">
                <a:latin typeface="微软雅黑" panose="020B0503020204020204" pitchFamily="34" charset="-122"/>
              </a:rPr>
              <a:t>第四十三条 殴打他人的，或者故意伤害他人身体的，处五日以上十日以下拘留，并处二百元以上五百元以下罚款；情节较轻的，处五日以下拘留或者五百元以下罚款。</a:t>
            </a:r>
          </a:p>
          <a:p>
            <a:pPr eaLnBrk="1" hangingPunct="1">
              <a:lnSpc>
                <a:spcPct val="150000"/>
              </a:lnSpc>
              <a:buClr>
                <a:srgbClr val="C00000"/>
              </a:buClr>
              <a:buNone/>
            </a:pPr>
            <a:endParaRPr lang="zh-CN" altLang="en-US" sz="1400" b="1" dirty="0">
              <a:latin typeface="微软雅黑" panose="020B0503020204020204" pitchFamily="34" charset="-122"/>
            </a:endParaRPr>
          </a:p>
          <a:p>
            <a:pPr marL="0" indent="0" eaLnBrk="1" hangingPunct="1">
              <a:lnSpc>
                <a:spcPct val="150000"/>
              </a:lnSpc>
              <a:buClr>
                <a:srgbClr val="C00000"/>
              </a:buClr>
              <a:buNone/>
            </a:pPr>
            <a:r>
              <a:rPr lang="zh-CN" altLang="en-US" sz="1400" b="1" dirty="0">
                <a:latin typeface="微软雅黑" panose="020B0503020204020204" pitchFamily="34" charset="-122"/>
              </a:rPr>
              <a:t>第四十九条 盗窃、诈骗、哄抢、抢夺、敲诈勒索或者故意损毁公私财物的，处五日以上十日以下拘留，可以并处五百元以下罚款；情节较重的，处十日以上十五日以下拘留，可以并处一千元以下罚款。</a:t>
            </a:r>
          </a:p>
          <a:p>
            <a:pPr eaLnBrk="1" hangingPunct="1">
              <a:lnSpc>
                <a:spcPct val="150000"/>
              </a:lnSpc>
              <a:buClr>
                <a:srgbClr val="C00000"/>
              </a:buClr>
              <a:buNone/>
            </a:pPr>
            <a:endParaRPr lang="zh-CN" altLang="en-US" sz="1400" b="1" dirty="0">
              <a:latin typeface="微软雅黑" panose="020B0503020204020204" pitchFamily="34" charset="-122"/>
            </a:endParaRPr>
          </a:p>
          <a:p>
            <a:pPr eaLnBrk="1" hangingPunct="1">
              <a:lnSpc>
                <a:spcPct val="150000"/>
              </a:lnSpc>
              <a:buClr>
                <a:srgbClr val="C00000"/>
              </a:buClr>
              <a:buFont typeface="Wingdings" panose="05000000000000000000" pitchFamily="2" charset="2"/>
              <a:buNone/>
            </a:pPr>
            <a:endParaRPr lang="zh-CN" altLang="en-US" sz="1400" b="1" dirty="0">
              <a:latin typeface="微软雅黑" panose="020B0503020204020204" pitchFamily="34" charset="-122"/>
            </a:endParaRPr>
          </a:p>
          <a:p>
            <a:pPr eaLnBrk="1" hangingPunct="1">
              <a:lnSpc>
                <a:spcPct val="150000"/>
              </a:lnSpc>
              <a:buClr>
                <a:srgbClr val="C00000"/>
              </a:buClr>
            </a:pPr>
            <a:endParaRPr lang="en-US" altLang="zh-CN" sz="1400" b="1" dirty="0">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876300" y="1143000"/>
            <a:ext cx="10439400" cy="47244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indent="0" eaLnBrk="1" hangingPunct="1">
              <a:lnSpc>
                <a:spcPct val="200000"/>
              </a:lnSpc>
              <a:buClr>
                <a:srgbClr val="C00000"/>
              </a:buClr>
              <a:buNone/>
            </a:pPr>
            <a:r>
              <a:rPr lang="zh-CN" altLang="en-US" sz="1600" b="1" dirty="0">
                <a:latin typeface="微软雅黑" panose="020B0503020204020204" pitchFamily="34" charset="-122"/>
              </a:rPr>
              <a:t>第六十八条 制作、运输、复制、出售、出租淫秽的书刊、图片、影片、音像制品等淫秽物品或者利用计算机信息网络、电话以及其他通讯工具传播淫秽信息的，处十日以上十五日以下拘留，可以并处三千元以下罚款；情节较轻的，处五日以下拘留或者五百元以下罚款。</a:t>
            </a:r>
            <a:endParaRPr lang="en-US" altLang="zh-CN" sz="1600" b="1" dirty="0">
              <a:latin typeface="微软雅黑" panose="020B0503020204020204" pitchFamily="34" charset="-122"/>
            </a:endParaRPr>
          </a:p>
          <a:p>
            <a:pPr eaLnBrk="1" hangingPunct="1">
              <a:lnSpc>
                <a:spcPct val="200000"/>
              </a:lnSpc>
              <a:buClr>
                <a:srgbClr val="C00000"/>
              </a:buClr>
              <a:buNone/>
            </a:pPr>
            <a:endParaRPr lang="en-US" altLang="zh-CN" sz="1600" b="1" dirty="0">
              <a:latin typeface="微软雅黑" panose="020B0503020204020204" pitchFamily="34" charset="-122"/>
            </a:endParaRPr>
          </a:p>
          <a:p>
            <a:pPr marL="0" indent="0" eaLnBrk="1" hangingPunct="1">
              <a:lnSpc>
                <a:spcPct val="200000"/>
              </a:lnSpc>
              <a:buClr>
                <a:srgbClr val="C00000"/>
              </a:buClr>
              <a:buNone/>
            </a:pPr>
            <a:r>
              <a:rPr lang="zh-CN" altLang="en-US" sz="1600" b="1" dirty="0">
                <a:latin typeface="微软雅黑" panose="020B0503020204020204" pitchFamily="34" charset="-122"/>
              </a:rPr>
              <a:t>第三十二条 非法携带枪支、弹药或者弩、匕首等国家规定的管制器具的，处五日以下拘留，可以并处五百元以下罚款；情节较轻的，处警告或者二百元以下罚款。</a:t>
            </a:r>
          </a:p>
          <a:p>
            <a:pPr eaLnBrk="1" hangingPunct="1">
              <a:lnSpc>
                <a:spcPct val="200000"/>
              </a:lnSpc>
              <a:buClr>
                <a:srgbClr val="C00000"/>
              </a:buClr>
              <a:buNone/>
            </a:pPr>
            <a:endParaRPr lang="zh-CN" altLang="en-US" sz="1600" b="1" dirty="0">
              <a:latin typeface="微软雅黑" panose="020B0503020204020204" pitchFamily="34" charset="-122"/>
            </a:endParaRPr>
          </a:p>
          <a:p>
            <a:pPr marL="0" indent="0" eaLnBrk="1" hangingPunct="1">
              <a:lnSpc>
                <a:spcPct val="200000"/>
              </a:lnSpc>
              <a:buClr>
                <a:srgbClr val="C00000"/>
              </a:buClr>
              <a:buNone/>
            </a:pPr>
            <a:r>
              <a:rPr lang="zh-CN" altLang="en-US" sz="1600" b="1" dirty="0">
                <a:latin typeface="微软雅黑" panose="020B0503020204020204" pitchFamily="34" charset="-122"/>
              </a:rPr>
              <a:t>非法携带枪支、弹药或者弩、匕首等国家规定的管制器具进入公共场所或者公共交通工具的，处五日以上十日以下拘留，可以并处五百元以下罚款。</a:t>
            </a:r>
          </a:p>
        </p:txBody>
      </p:sp>
      <p:sp>
        <p:nvSpPr>
          <p:cNvPr id="3" name="Rectangle 2"/>
          <p:cNvSpPr>
            <a:spLocks noGrp="1" noChangeArrowheads="1"/>
          </p:cNvSpPr>
          <p:nvPr>
            <p:ph type="title"/>
          </p:nvPr>
        </p:nvSpPr>
        <p:spPr>
          <a:xfrm>
            <a:off x="-1066800" y="304800"/>
            <a:ext cx="8229600" cy="609600"/>
          </a:xfrm>
          <a:noFill/>
          <a:ln>
            <a:noFill/>
          </a:ln>
        </p:spPr>
        <p:txBody>
          <a:bodyPr lIns="0" tIns="0" rIns="0" bIns="0"/>
          <a:lstStyle/>
          <a:p>
            <a:pPr algn="ctr"/>
            <a:r>
              <a:rPr lang="zh-CN" altLang="en-US" sz="3200" b="1" kern="1200" dirty="0">
                <a:gradFill flip="none" rotWithShape="1">
                  <a:gsLst>
                    <a:gs pos="0">
                      <a:srgbClr val="E73810"/>
                    </a:gs>
                    <a:gs pos="79000">
                      <a:srgbClr val="E61911"/>
                    </a:gs>
                    <a:gs pos="100000">
                      <a:srgbClr val="D10F1A"/>
                    </a:gs>
                    <a:gs pos="35000">
                      <a:srgbClr val="8B1E50"/>
                    </a:gs>
                    <a:gs pos="0">
                      <a:srgbClr val="0057A8"/>
                    </a:gs>
                  </a:gsLst>
                  <a:path path="circle">
                    <a:fillToRect l="100000" t="100000"/>
                  </a:path>
                  <a:tileRect r="-100000" b="-100000"/>
                </a:gradFill>
                <a:latin typeface="Helvetica" charset="0"/>
                <a:cs typeface="+mn-cs"/>
              </a:rPr>
              <a:t>三、治安管理行政法律责任</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p:nvPr/>
        </p:nvSpPr>
        <p:spPr bwMode="auto">
          <a:xfrm>
            <a:off x="3810000" y="2819399"/>
            <a:ext cx="6553200" cy="2057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p:spPr>
        <p:txBody>
          <a:bodyPr lIns="0" tIns="0" rIns="0" bIns="0"/>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fontAlgn="base">
              <a:spcBef>
                <a:spcPct val="0"/>
              </a:spcBef>
              <a:spcAft>
                <a:spcPct val="0"/>
              </a:spcAft>
            </a:pPr>
            <a:endParaRPr lang="en-US" altLang="zh-CN" sz="5400" dirty="0">
              <a:gradFill flip="none" rotWithShape="1">
                <a:gsLst>
                  <a:gs pos="0">
                    <a:srgbClr val="E73810"/>
                  </a:gs>
                  <a:gs pos="79000">
                    <a:srgbClr val="E61911"/>
                  </a:gs>
                  <a:gs pos="100000">
                    <a:srgbClr val="D10F1A"/>
                  </a:gs>
                  <a:gs pos="35000">
                    <a:srgbClr val="8B1E50"/>
                  </a:gs>
                  <a:gs pos="0">
                    <a:srgbClr val="0057A8"/>
                  </a:gs>
                </a:gsLst>
                <a:path path="circle">
                  <a:fillToRect l="100000" t="100000"/>
                </a:path>
                <a:tileRect r="-100000" b="-100000"/>
              </a:gradFill>
              <a:latin typeface="Helvetica" charset="0"/>
              <a:ea typeface="微软雅黑" panose="020B0503020204020204" pitchFamily="34" charset="-122"/>
              <a:sym typeface="Helvetica" charset="0"/>
            </a:endParaRPr>
          </a:p>
          <a:p>
            <a:pPr algn="ctr" eaLnBrk="1" fontAlgn="base">
              <a:spcBef>
                <a:spcPct val="0"/>
              </a:spcBef>
              <a:spcAft>
                <a:spcPct val="0"/>
              </a:spcAft>
            </a:pPr>
            <a:r>
              <a:rPr lang="zh-CN" altLang="en-US" sz="5400" dirty="0">
                <a:gradFill flip="none" rotWithShape="1">
                  <a:gsLst>
                    <a:gs pos="0">
                      <a:srgbClr val="E73810"/>
                    </a:gs>
                    <a:gs pos="79000">
                      <a:srgbClr val="E61911"/>
                    </a:gs>
                    <a:gs pos="100000">
                      <a:srgbClr val="D10F1A"/>
                    </a:gs>
                    <a:gs pos="35000">
                      <a:srgbClr val="8B1E50"/>
                    </a:gs>
                    <a:gs pos="0">
                      <a:srgbClr val="0057A8"/>
                    </a:gs>
                  </a:gsLst>
                  <a:path path="circle">
                    <a:fillToRect l="100000" t="100000"/>
                  </a:path>
                  <a:tileRect r="-100000" b="-100000"/>
                </a:gradFill>
                <a:latin typeface="Helvetica" charset="0"/>
                <a:ea typeface="微软雅黑" panose="020B0503020204020204" pitchFamily="34" charset="-122"/>
                <a:sym typeface="Helvetica" charset="0"/>
              </a:rPr>
              <a:t>刑事法律责任</a:t>
            </a:r>
            <a:endParaRPr lang="zh-CN" altLang="en-US" sz="5400" dirty="0">
              <a:gradFill flip="none" rotWithShape="1">
                <a:gsLst>
                  <a:gs pos="0">
                    <a:srgbClr val="E73810"/>
                  </a:gs>
                  <a:gs pos="79000">
                    <a:srgbClr val="E61911"/>
                  </a:gs>
                  <a:gs pos="100000">
                    <a:srgbClr val="D10F1A"/>
                  </a:gs>
                  <a:gs pos="35000">
                    <a:srgbClr val="8B1E50"/>
                  </a:gs>
                  <a:gs pos="0">
                    <a:srgbClr val="0057A8"/>
                  </a:gs>
                </a:gsLst>
                <a:path path="circle">
                  <a:fillToRect l="100000" t="100000"/>
                </a:path>
                <a:tileRect r="-100000" b="-100000"/>
              </a:gradFill>
              <a:latin typeface="Trebuchet MS" panose="020B0603020202020204" pitchFamily="34" charset="0"/>
              <a:ea typeface="微软雅黑" panose="020B0503020204020204" pitchFamily="34" charset="-122"/>
              <a:sym typeface="Trebuchet MS" panose="020B0603020202020204" pitchFamily="34" charset="0"/>
            </a:endParaRPr>
          </a:p>
        </p:txBody>
      </p:sp>
      <p:pic>
        <p:nvPicPr>
          <p:cNvPr id="2" name="图片 1"/>
          <p:cNvPicPr>
            <a:picLocks noChangeAspect="1"/>
          </p:cNvPicPr>
          <p:nvPr/>
        </p:nvPicPr>
        <p:blipFill rotWithShape="1">
          <a:blip r:embed="rId3" cstate="email"/>
          <a:srcRect/>
          <a:stretch>
            <a:fillRect/>
          </a:stretch>
        </p:blipFill>
        <p:spPr>
          <a:xfrm>
            <a:off x="457200" y="1371600"/>
            <a:ext cx="4366296" cy="4419600"/>
          </a:xfrm>
          <a:prstGeom prst="rect">
            <a:avLst/>
          </a:prstGeom>
        </p:spPr>
      </p:pic>
      <p:sp>
        <p:nvSpPr>
          <p:cNvPr id="3" name="文本框 2"/>
          <p:cNvSpPr txBox="1"/>
          <p:nvPr/>
        </p:nvSpPr>
        <p:spPr>
          <a:xfrm>
            <a:off x="5017966" y="2434679"/>
            <a:ext cx="2441694" cy="769441"/>
          </a:xfrm>
          <a:prstGeom prst="rect">
            <a:avLst/>
          </a:prstGeom>
          <a:noFill/>
          <a:ln>
            <a:solidFill>
              <a:srgbClr val="C00000"/>
            </a:solidFill>
          </a:ln>
        </p:spPr>
        <p:txBody>
          <a:bodyPr wrap="none" rtlCol="0">
            <a:spAutoFit/>
          </a:bodyPr>
          <a:lstStyle/>
          <a:p>
            <a:pPr fontAlgn="base">
              <a:spcBef>
                <a:spcPct val="0"/>
              </a:spcBef>
              <a:spcAft>
                <a:spcPct val="0"/>
              </a:spcAft>
            </a:pPr>
            <a:r>
              <a:rPr lang="zh-CN" altLang="en-US" sz="4400" b="1" dirty="0">
                <a:solidFill>
                  <a:srgbClr val="E61911"/>
                </a:solidFill>
                <a:latin typeface="微软雅黑" panose="020B0503020204020204" pitchFamily="34" charset="-122"/>
                <a:ea typeface="微软雅黑" panose="020B0503020204020204" pitchFamily="34" charset="-122"/>
              </a:rPr>
              <a:t>第二部分</a:t>
            </a:r>
          </a:p>
        </p:txBody>
      </p:sp>
      <p:cxnSp>
        <p:nvCxnSpPr>
          <p:cNvPr id="6" name="直接连接符 5"/>
          <p:cNvCxnSpPr/>
          <p:nvPr/>
        </p:nvCxnSpPr>
        <p:spPr bwMode="auto">
          <a:xfrm>
            <a:off x="4648200" y="2362200"/>
            <a:ext cx="0" cy="2438400"/>
          </a:xfrm>
          <a:prstGeom prst="line">
            <a:avLst/>
          </a:prstGeom>
          <a:solidFill>
            <a:schemeClr val="accent1"/>
          </a:solidFill>
          <a:ln w="38100" cap="flat" cmpd="sng" algn="ctr">
            <a:solidFill>
              <a:srgbClr val="E94D1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3"/>
          <p:cNvSpPr>
            <a:spLocks noGrp="1" noChangeArrowheads="1"/>
          </p:cNvSpPr>
          <p:nvPr>
            <p:ph type="body" idx="1"/>
          </p:nvPr>
        </p:nvSpPr>
        <p:spPr>
          <a:xfrm>
            <a:off x="876300" y="1172980"/>
            <a:ext cx="10439400" cy="4512039"/>
          </a:xfrm>
        </p:spPr>
        <p:txBody>
          <a:bodyPr/>
          <a:lstStyle/>
          <a:p>
            <a:pPr eaLnBrk="1" hangingPunct="1">
              <a:lnSpc>
                <a:spcPct val="150000"/>
              </a:lnSpc>
              <a:buClr>
                <a:srgbClr val="C00000"/>
              </a:buClr>
              <a:buFont typeface="Wingdings" panose="05000000000000000000" pitchFamily="2" charset="2"/>
              <a:buNone/>
            </a:pPr>
            <a:r>
              <a:rPr lang="en-US" altLang="zh-CN" sz="1800" b="1" dirty="0">
                <a:solidFill>
                  <a:srgbClr val="C00000"/>
                </a:solidFill>
              </a:rPr>
              <a:t>【</a:t>
            </a:r>
            <a:r>
              <a:rPr lang="zh-CN" altLang="en-US" sz="1800" b="1" dirty="0">
                <a:solidFill>
                  <a:srgbClr val="C00000"/>
                </a:solidFill>
              </a:rPr>
              <a:t>盗窃罪</a:t>
            </a:r>
            <a:r>
              <a:rPr lang="en-US" altLang="zh-CN" sz="1800" b="1" dirty="0">
                <a:solidFill>
                  <a:srgbClr val="C00000"/>
                </a:solidFill>
              </a:rPr>
              <a:t>】</a:t>
            </a:r>
          </a:p>
          <a:p>
            <a:pPr eaLnBrk="1" hangingPunct="1">
              <a:lnSpc>
                <a:spcPct val="150000"/>
              </a:lnSpc>
              <a:buClr>
                <a:srgbClr val="C00000"/>
              </a:buClr>
              <a:buFont typeface="Wingdings" panose="05000000000000000000" pitchFamily="2" charset="2"/>
              <a:buNone/>
            </a:pPr>
            <a:endParaRPr lang="en-US" altLang="zh-CN" sz="1100" dirty="0"/>
          </a:p>
          <a:p>
            <a:pPr eaLnBrk="1" hangingPunct="1">
              <a:lnSpc>
                <a:spcPct val="150000"/>
              </a:lnSpc>
              <a:buClr>
                <a:srgbClr val="C00000"/>
              </a:buClr>
            </a:pPr>
            <a:r>
              <a:rPr lang="zh-CN" altLang="en-US" sz="1100" b="1" dirty="0"/>
              <a:t>盗窃公私财物，数额较大的（</a:t>
            </a:r>
            <a:r>
              <a:rPr lang="en-US" altLang="zh-CN" sz="1100" b="1" dirty="0">
                <a:solidFill>
                  <a:srgbClr val="FF0000"/>
                </a:solidFill>
              </a:rPr>
              <a:t>1500</a:t>
            </a:r>
            <a:r>
              <a:rPr lang="zh-CN" altLang="en-US" sz="1100" b="1" dirty="0">
                <a:solidFill>
                  <a:srgbClr val="FF0000"/>
                </a:solidFill>
              </a:rPr>
              <a:t>元</a:t>
            </a:r>
            <a:r>
              <a:rPr lang="zh-CN" altLang="en-US" sz="1100" b="1" dirty="0"/>
              <a:t>），或者多次盗窃、入户盗窃、携带凶器盗窃、扒窃的，处</a:t>
            </a:r>
            <a:r>
              <a:rPr lang="zh-CN" altLang="en-US" sz="1100" b="1" dirty="0">
                <a:solidFill>
                  <a:srgbClr val="FF0000"/>
                </a:solidFill>
              </a:rPr>
              <a:t>三年以下</a:t>
            </a:r>
            <a:r>
              <a:rPr lang="zh-CN" altLang="en-US" sz="1100" b="1" dirty="0"/>
              <a:t>有期徒刑、拘役或者管制，并处或者单处罚金；</a:t>
            </a:r>
          </a:p>
          <a:p>
            <a:pPr eaLnBrk="1" hangingPunct="1">
              <a:lnSpc>
                <a:spcPct val="150000"/>
              </a:lnSpc>
              <a:buClr>
                <a:srgbClr val="C00000"/>
              </a:buClr>
            </a:pPr>
            <a:r>
              <a:rPr lang="zh-CN" altLang="en-US" sz="1100" b="1" dirty="0"/>
              <a:t>数额巨大（</a:t>
            </a:r>
            <a:r>
              <a:rPr lang="en-US" altLang="zh-CN" sz="1100" b="1" dirty="0"/>
              <a:t>4</a:t>
            </a:r>
            <a:r>
              <a:rPr lang="zh-CN" altLang="en-US" sz="1100" b="1" dirty="0"/>
              <a:t>万元）或者有其他严重情节的，处三年以上十年以下有期徒刑，并处罚金；数额特别巨大（</a:t>
            </a:r>
            <a:r>
              <a:rPr lang="en-US" altLang="zh-CN" sz="1100" b="1" dirty="0"/>
              <a:t>35</a:t>
            </a:r>
            <a:r>
              <a:rPr lang="zh-CN" altLang="en-US" sz="1100" b="1" dirty="0"/>
              <a:t>万元）或者有其他特别严重情节的，处十年以上有期徒刑或者无期徒刑，并处罚金或者没收财产。 </a:t>
            </a:r>
            <a:endParaRPr lang="en-US" altLang="zh-CN" sz="1100" b="1" dirty="0"/>
          </a:p>
          <a:p>
            <a:pPr marL="0" indent="0" eaLnBrk="1" hangingPunct="1">
              <a:lnSpc>
                <a:spcPct val="150000"/>
              </a:lnSpc>
              <a:buClr>
                <a:srgbClr val="C00000"/>
              </a:buClr>
              <a:buNone/>
            </a:pPr>
            <a:endParaRPr lang="zh-CN" altLang="en-US" sz="1100" b="1" dirty="0"/>
          </a:p>
          <a:p>
            <a:pPr eaLnBrk="1" hangingPunct="1">
              <a:lnSpc>
                <a:spcPct val="150000"/>
              </a:lnSpc>
              <a:buClr>
                <a:srgbClr val="C00000"/>
              </a:buClr>
              <a:buNone/>
            </a:pPr>
            <a:r>
              <a:rPr lang="en-US" altLang="zh-CN" sz="1800" b="1" dirty="0">
                <a:solidFill>
                  <a:srgbClr val="C00000"/>
                </a:solidFill>
              </a:rPr>
              <a:t>【</a:t>
            </a:r>
            <a:r>
              <a:rPr lang="zh-CN" altLang="en-US" sz="1800" b="1" dirty="0">
                <a:solidFill>
                  <a:srgbClr val="C00000"/>
                </a:solidFill>
              </a:rPr>
              <a:t>抢夺罪</a:t>
            </a:r>
            <a:r>
              <a:rPr lang="en-US" altLang="zh-CN" sz="1800" b="1" dirty="0">
                <a:solidFill>
                  <a:srgbClr val="C00000"/>
                </a:solidFill>
              </a:rPr>
              <a:t>】</a:t>
            </a:r>
          </a:p>
          <a:p>
            <a:pPr eaLnBrk="1" hangingPunct="1">
              <a:lnSpc>
                <a:spcPct val="150000"/>
              </a:lnSpc>
              <a:buClr>
                <a:srgbClr val="C00000"/>
              </a:buClr>
            </a:pPr>
            <a:endParaRPr lang="en-US" altLang="zh-CN" sz="1100" b="1" dirty="0"/>
          </a:p>
          <a:p>
            <a:pPr eaLnBrk="1" hangingPunct="1">
              <a:lnSpc>
                <a:spcPct val="150000"/>
              </a:lnSpc>
              <a:buClr>
                <a:srgbClr val="C00000"/>
              </a:buClr>
            </a:pPr>
            <a:r>
              <a:rPr lang="zh-CN" altLang="en-US" sz="1100" b="1" dirty="0"/>
              <a:t>抢夺公私财物，数额较大的</a:t>
            </a:r>
            <a:r>
              <a:rPr lang="en-US" altLang="zh-CN" sz="1100" b="1" dirty="0"/>
              <a:t>( 500</a:t>
            </a:r>
            <a:r>
              <a:rPr lang="zh-CN" altLang="en-US" sz="1100" b="1" dirty="0"/>
              <a:t>元以上 </a:t>
            </a:r>
            <a:r>
              <a:rPr lang="en-US" altLang="zh-CN" sz="1100" b="1" dirty="0"/>
              <a:t>)</a:t>
            </a:r>
            <a:r>
              <a:rPr lang="zh-CN" altLang="en-US" sz="1100" b="1" dirty="0"/>
              <a:t>，处三年以下有期徒刑、拘役或者管制，并处或者单处罚金；数额巨大或者有其他严重情节的，处三年以上十年以下有期徒刑，并处罚金；数额特别巨大或者有其他特别严重情节的，处十年以上有期徒刑或者无期徒刑，并处罚金或者没收财产。  　　         </a:t>
            </a:r>
          </a:p>
          <a:p>
            <a:pPr eaLnBrk="1" hangingPunct="1">
              <a:lnSpc>
                <a:spcPct val="150000"/>
              </a:lnSpc>
              <a:buClr>
                <a:srgbClr val="C00000"/>
              </a:buClr>
            </a:pPr>
            <a:r>
              <a:rPr lang="zh-CN" altLang="en-US" sz="1100" b="1" dirty="0"/>
              <a:t>携带凶器抢夺的，依照抢劫罪定罪处罚。 </a:t>
            </a:r>
          </a:p>
          <a:p>
            <a:pPr eaLnBrk="1" hangingPunct="1">
              <a:lnSpc>
                <a:spcPct val="150000"/>
              </a:lnSpc>
              <a:buClr>
                <a:srgbClr val="C00000"/>
              </a:buClr>
            </a:pPr>
            <a:endParaRPr lang="zh-CN" altLang="en-US" sz="1100" b="1" dirty="0"/>
          </a:p>
          <a:p>
            <a:pPr eaLnBrk="1" hangingPunct="1">
              <a:lnSpc>
                <a:spcPct val="150000"/>
              </a:lnSpc>
              <a:buClr>
                <a:srgbClr val="C00000"/>
              </a:buClr>
              <a:buNone/>
            </a:pPr>
            <a:r>
              <a:rPr lang="en-US" altLang="zh-CN" sz="1800" b="1" dirty="0">
                <a:solidFill>
                  <a:srgbClr val="C00000"/>
                </a:solidFill>
              </a:rPr>
              <a:t>【</a:t>
            </a:r>
            <a:r>
              <a:rPr lang="zh-CN" altLang="en-US" sz="1800" b="1" dirty="0">
                <a:solidFill>
                  <a:srgbClr val="C00000"/>
                </a:solidFill>
              </a:rPr>
              <a:t>抢劫罪</a:t>
            </a:r>
            <a:r>
              <a:rPr lang="en-US" altLang="zh-CN" sz="1800" b="1" dirty="0">
                <a:solidFill>
                  <a:srgbClr val="C00000"/>
                </a:solidFill>
              </a:rPr>
              <a:t>】</a:t>
            </a:r>
          </a:p>
          <a:p>
            <a:pPr eaLnBrk="1" hangingPunct="1">
              <a:lnSpc>
                <a:spcPct val="150000"/>
              </a:lnSpc>
              <a:buClr>
                <a:srgbClr val="C00000"/>
              </a:buClr>
            </a:pPr>
            <a:r>
              <a:rPr lang="zh-CN" altLang="en-US" sz="1100" b="1" dirty="0"/>
              <a:t>以暴力、胁迫或者其他方法抢劫公私财物的，处三年以上十年以下有期徒刑，并处罚金</a:t>
            </a:r>
          </a:p>
          <a:p>
            <a:pPr eaLnBrk="1" hangingPunct="1">
              <a:lnSpc>
                <a:spcPct val="150000"/>
              </a:lnSpc>
              <a:buClr>
                <a:srgbClr val="C00000"/>
              </a:buClr>
            </a:pPr>
            <a:r>
              <a:rPr lang="zh-CN" altLang="en-US" sz="1100" b="1" dirty="0"/>
              <a:t>抢劫一次的，量刑起点为三年至四年有期徒刑，</a:t>
            </a:r>
          </a:p>
          <a:p>
            <a:pPr eaLnBrk="1" hangingPunct="1">
              <a:lnSpc>
                <a:spcPct val="150000"/>
              </a:lnSpc>
              <a:buClr>
                <a:srgbClr val="C00000"/>
              </a:buClr>
            </a:pPr>
            <a:r>
              <a:rPr lang="zh-CN" altLang="en-US" sz="1100" b="1" dirty="0"/>
              <a:t>抢劫两次的，量刑起点为五年至六年有期徒刑。</a:t>
            </a:r>
          </a:p>
          <a:p>
            <a:pPr eaLnBrk="1" hangingPunct="1">
              <a:lnSpc>
                <a:spcPct val="150000"/>
              </a:lnSpc>
              <a:buClr>
                <a:srgbClr val="C00000"/>
              </a:buClr>
            </a:pPr>
            <a:r>
              <a:rPr lang="zh-CN" altLang="en-US" sz="1100" b="1" dirty="0"/>
              <a:t>有下列情形之一的，处十年以上有期徒刑、无期徒刑或者死刑，并处罚金或者没收财产：入户抢劫的； 在公共交通工具上抢劫的； 抢劫银行或者其他金融机构的； 多次抢劫或者抢劫数额巨大的； 抢劫致人重伤、死亡的； 冒充军警人员抢劫的； 持枪抢劫的； 抢劫军用物资或者抢险、救灾、救济物资的。 </a:t>
            </a:r>
          </a:p>
          <a:p>
            <a:pPr eaLnBrk="1" hangingPunct="1">
              <a:lnSpc>
                <a:spcPct val="150000"/>
              </a:lnSpc>
              <a:buClr>
                <a:srgbClr val="C00000"/>
              </a:buClr>
            </a:pPr>
            <a:endParaRPr lang="zh-CN" altLang="en-US" sz="1100" b="1" dirty="0"/>
          </a:p>
          <a:p>
            <a:pPr eaLnBrk="1" hangingPunct="1">
              <a:lnSpc>
                <a:spcPct val="150000"/>
              </a:lnSpc>
              <a:buClr>
                <a:srgbClr val="C00000"/>
              </a:buClr>
              <a:buFont typeface="Wingdings" panose="05000000000000000000" pitchFamily="2" charset="2"/>
              <a:buNone/>
            </a:pPr>
            <a:r>
              <a:rPr lang="zh-CN" altLang="en-US" sz="1600" b="1" dirty="0"/>
              <a:t>　</a:t>
            </a:r>
          </a:p>
        </p:txBody>
      </p:sp>
      <p:sp>
        <p:nvSpPr>
          <p:cNvPr id="3" name="矩形 2"/>
          <p:cNvSpPr/>
          <p:nvPr/>
        </p:nvSpPr>
        <p:spPr>
          <a:xfrm>
            <a:off x="2514600" y="517776"/>
            <a:ext cx="6781800" cy="646331"/>
          </a:xfrm>
          <a:prstGeom prst="rect">
            <a:avLst/>
          </a:prstGeom>
        </p:spPr>
        <p:txBody>
          <a:bodyPr wrap="square">
            <a:spAutoFit/>
          </a:bodyPr>
          <a:lstStyle/>
          <a:p>
            <a:pPr algn="ctr" fontAlgn="base" hangingPunct="0">
              <a:spcBef>
                <a:spcPct val="0"/>
              </a:spcBef>
              <a:spcAft>
                <a:spcPct val="0"/>
              </a:spcAft>
            </a:pPr>
            <a:r>
              <a:rPr lang="zh-CN" altLang="en-US" sz="3600" b="1" dirty="0">
                <a:gradFill flip="none" rotWithShape="1">
                  <a:gsLst>
                    <a:gs pos="0">
                      <a:srgbClr val="E73810"/>
                    </a:gs>
                    <a:gs pos="79000">
                      <a:srgbClr val="E61911"/>
                    </a:gs>
                    <a:gs pos="100000">
                      <a:srgbClr val="D10F1A"/>
                    </a:gs>
                    <a:gs pos="35000">
                      <a:srgbClr val="8B1E50"/>
                    </a:gs>
                    <a:gs pos="0">
                      <a:srgbClr val="0057A8"/>
                    </a:gs>
                  </a:gsLst>
                  <a:path path="circle">
                    <a:fillToRect l="100000" t="100000"/>
                  </a:path>
                  <a:tileRect r="-100000" b="-100000"/>
                </a:gradFill>
                <a:latin typeface="Helvetica" charset="0"/>
                <a:ea typeface="微软雅黑" panose="020B0503020204020204" pitchFamily="34" charset="-122"/>
              </a:rPr>
              <a:t>刑事法律责任</a:t>
            </a:r>
            <a:r>
              <a:rPr lang="en-US" altLang="zh-CN" sz="3600" b="1" dirty="0">
                <a:gradFill flip="none" rotWithShape="1">
                  <a:gsLst>
                    <a:gs pos="0">
                      <a:srgbClr val="E73810"/>
                    </a:gs>
                    <a:gs pos="79000">
                      <a:srgbClr val="E61911"/>
                    </a:gs>
                    <a:gs pos="100000">
                      <a:srgbClr val="D10F1A"/>
                    </a:gs>
                    <a:gs pos="35000">
                      <a:srgbClr val="8B1E50"/>
                    </a:gs>
                    <a:gs pos="0">
                      <a:srgbClr val="0057A8"/>
                    </a:gs>
                  </a:gsLst>
                  <a:path path="circle">
                    <a:fillToRect l="100000" t="100000"/>
                  </a:path>
                  <a:tileRect r="-100000" b="-100000"/>
                </a:gradFill>
                <a:latin typeface="Helvetica" charset="0"/>
                <a:ea typeface="微软雅黑" panose="020B0503020204020204" pitchFamily="34" charset="-122"/>
              </a:rPr>
              <a:t>-</a:t>
            </a:r>
            <a:r>
              <a:rPr lang="zh-CN" altLang="en-US" sz="3600" b="1" dirty="0">
                <a:gradFill flip="none" rotWithShape="1">
                  <a:gsLst>
                    <a:gs pos="0">
                      <a:srgbClr val="E73810"/>
                    </a:gs>
                    <a:gs pos="79000">
                      <a:srgbClr val="E61911"/>
                    </a:gs>
                    <a:gs pos="100000">
                      <a:srgbClr val="D10F1A"/>
                    </a:gs>
                    <a:gs pos="35000">
                      <a:srgbClr val="8B1E50"/>
                    </a:gs>
                    <a:gs pos="0">
                      <a:srgbClr val="0057A8"/>
                    </a:gs>
                  </a:gsLst>
                  <a:path path="circle">
                    <a:fillToRect l="100000" t="100000"/>
                  </a:path>
                  <a:tileRect r="-100000" b="-100000"/>
                </a:gradFill>
                <a:latin typeface="Helvetica" charset="0"/>
                <a:ea typeface="微软雅黑" panose="020B0503020204020204" pitchFamily="34" charset="-122"/>
              </a:rPr>
              <a:t>具体罪名和刑罚</a:t>
            </a:r>
          </a:p>
        </p:txBody>
      </p:sp>
      <p:sp>
        <p:nvSpPr>
          <p:cNvPr id="5" name="矩形 4"/>
          <p:cNvSpPr/>
          <p:nvPr/>
        </p:nvSpPr>
        <p:spPr bwMode="auto">
          <a:xfrm>
            <a:off x="2743200" y="381000"/>
            <a:ext cx="6324600" cy="919885"/>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b="1">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571500" y="1371600"/>
            <a:ext cx="11049000" cy="54864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eaLnBrk="1" hangingPunct="1">
              <a:lnSpc>
                <a:spcPct val="150000"/>
              </a:lnSpc>
              <a:buClr>
                <a:srgbClr val="C00000"/>
              </a:buClr>
              <a:buNone/>
            </a:pPr>
            <a:r>
              <a:rPr lang="en-US" altLang="zh-CN" sz="1800" b="1" dirty="0">
                <a:solidFill>
                  <a:srgbClr val="C00000"/>
                </a:solidFill>
              </a:rPr>
              <a:t>【</a:t>
            </a:r>
            <a:r>
              <a:rPr lang="zh-CN" altLang="en-US" sz="1800" b="1" dirty="0">
                <a:solidFill>
                  <a:srgbClr val="C00000"/>
                </a:solidFill>
              </a:rPr>
              <a:t>寻衅滋事罪</a:t>
            </a:r>
            <a:r>
              <a:rPr lang="en-US" altLang="zh-CN" sz="1800" b="1" dirty="0">
                <a:solidFill>
                  <a:srgbClr val="C00000"/>
                </a:solidFill>
              </a:rPr>
              <a:t>】</a:t>
            </a:r>
          </a:p>
          <a:p>
            <a:pPr eaLnBrk="1" hangingPunct="1">
              <a:lnSpc>
                <a:spcPct val="150000"/>
              </a:lnSpc>
              <a:buClr>
                <a:srgbClr val="C00000"/>
              </a:buClr>
              <a:buNone/>
            </a:pPr>
            <a:r>
              <a:rPr lang="zh-CN" altLang="en-US" sz="1200" b="1" dirty="0"/>
              <a:t>有下列寻衅滋事行为之一，破坏社会秩序的，处五年以下有期徒刑、拘役或者管制： </a:t>
            </a:r>
          </a:p>
          <a:p>
            <a:pPr eaLnBrk="1" hangingPunct="1">
              <a:lnSpc>
                <a:spcPct val="150000"/>
              </a:lnSpc>
              <a:buClr>
                <a:srgbClr val="C00000"/>
              </a:buClr>
              <a:buNone/>
            </a:pPr>
            <a:r>
              <a:rPr lang="en-US" altLang="zh-CN" sz="1200" b="1" dirty="0"/>
              <a:t>(</a:t>
            </a:r>
            <a:r>
              <a:rPr lang="zh-CN" altLang="en-US" sz="1200" b="1" dirty="0"/>
              <a:t>一</a:t>
            </a:r>
            <a:r>
              <a:rPr lang="en-US" altLang="zh-CN" sz="1200" b="1" dirty="0"/>
              <a:t>)</a:t>
            </a:r>
            <a:r>
              <a:rPr lang="zh-CN" altLang="en-US" sz="1200" b="1" dirty="0"/>
              <a:t>随意殴打他人，情节恶劣的； </a:t>
            </a:r>
          </a:p>
          <a:p>
            <a:pPr eaLnBrk="1" hangingPunct="1">
              <a:lnSpc>
                <a:spcPct val="150000"/>
              </a:lnSpc>
              <a:buClr>
                <a:srgbClr val="C00000"/>
              </a:buClr>
              <a:buNone/>
            </a:pPr>
            <a:r>
              <a:rPr lang="en-US" altLang="zh-CN" sz="1200" b="1" dirty="0"/>
              <a:t>(</a:t>
            </a:r>
            <a:r>
              <a:rPr lang="zh-CN" altLang="en-US" sz="1200" b="1" dirty="0"/>
              <a:t>二</a:t>
            </a:r>
            <a:r>
              <a:rPr lang="en-US" altLang="zh-CN" sz="1200" b="1" dirty="0"/>
              <a:t>)</a:t>
            </a:r>
            <a:r>
              <a:rPr lang="zh-CN" altLang="en-US" sz="1200" b="1" dirty="0"/>
              <a:t>追逐、拦截、辱骂、恐吓他人，情节恶劣的； </a:t>
            </a:r>
          </a:p>
          <a:p>
            <a:pPr eaLnBrk="1" hangingPunct="1">
              <a:lnSpc>
                <a:spcPct val="150000"/>
              </a:lnSpc>
              <a:buClr>
                <a:srgbClr val="C00000"/>
              </a:buClr>
              <a:buNone/>
            </a:pPr>
            <a:r>
              <a:rPr lang="en-US" altLang="zh-CN" sz="1200" b="1" dirty="0"/>
              <a:t>(</a:t>
            </a:r>
            <a:r>
              <a:rPr lang="zh-CN" altLang="en-US" sz="1200" b="1" dirty="0"/>
              <a:t>三</a:t>
            </a:r>
            <a:r>
              <a:rPr lang="en-US" altLang="zh-CN" sz="1200" b="1" dirty="0"/>
              <a:t>)</a:t>
            </a:r>
            <a:r>
              <a:rPr lang="zh-CN" altLang="en-US" sz="1200" b="1" dirty="0"/>
              <a:t>强拿硬要或者任意损毁、占用公私财物，</a:t>
            </a:r>
            <a:r>
              <a:rPr lang="en-US" altLang="zh-CN" sz="1200" b="1" dirty="0"/>
              <a:t>1000</a:t>
            </a:r>
            <a:r>
              <a:rPr lang="zh-CN" altLang="en-US" sz="1200" b="1" dirty="0"/>
              <a:t>元以上； </a:t>
            </a:r>
          </a:p>
          <a:p>
            <a:pPr eaLnBrk="1" hangingPunct="1">
              <a:lnSpc>
                <a:spcPct val="150000"/>
              </a:lnSpc>
              <a:buClr>
                <a:srgbClr val="C00000"/>
              </a:buClr>
              <a:buNone/>
            </a:pPr>
            <a:r>
              <a:rPr lang="en-US" altLang="zh-CN" sz="1200" b="1" dirty="0"/>
              <a:t>(</a:t>
            </a:r>
            <a:r>
              <a:rPr lang="zh-CN" altLang="en-US" sz="1200" b="1" dirty="0"/>
              <a:t>四</a:t>
            </a:r>
            <a:r>
              <a:rPr lang="en-US" altLang="zh-CN" sz="1200" b="1" dirty="0"/>
              <a:t>)</a:t>
            </a:r>
            <a:r>
              <a:rPr lang="zh-CN" altLang="en-US" sz="1200" b="1" dirty="0"/>
              <a:t>在公共场所起哄闹事，造成公共场所秩序严重混乱的。 </a:t>
            </a:r>
            <a:endParaRPr lang="zh-CN" altLang="en-US" sz="1800" b="1" dirty="0">
              <a:solidFill>
                <a:srgbClr val="C00000"/>
              </a:solidFill>
            </a:endParaRPr>
          </a:p>
          <a:p>
            <a:pPr eaLnBrk="1" hangingPunct="1">
              <a:lnSpc>
                <a:spcPct val="150000"/>
              </a:lnSpc>
              <a:buClr>
                <a:srgbClr val="C00000"/>
              </a:buClr>
              <a:buNone/>
            </a:pPr>
            <a:r>
              <a:rPr lang="en-US" altLang="zh-CN" sz="1800" b="1" dirty="0">
                <a:solidFill>
                  <a:srgbClr val="C00000"/>
                </a:solidFill>
              </a:rPr>
              <a:t>【</a:t>
            </a:r>
            <a:r>
              <a:rPr lang="zh-CN" altLang="en-US" sz="1800" b="1" dirty="0">
                <a:solidFill>
                  <a:srgbClr val="C00000"/>
                </a:solidFill>
              </a:rPr>
              <a:t>故意伤害罪</a:t>
            </a:r>
            <a:r>
              <a:rPr lang="en-US" altLang="zh-CN" sz="1800" b="1" dirty="0">
                <a:solidFill>
                  <a:srgbClr val="C00000"/>
                </a:solidFill>
              </a:rPr>
              <a:t>】</a:t>
            </a:r>
          </a:p>
          <a:p>
            <a:pPr marL="0" indent="0" eaLnBrk="1" hangingPunct="1">
              <a:lnSpc>
                <a:spcPct val="150000"/>
              </a:lnSpc>
              <a:buClr>
                <a:srgbClr val="C00000"/>
              </a:buClr>
              <a:buNone/>
            </a:pPr>
            <a:r>
              <a:rPr lang="zh-CN" altLang="en-US" sz="1200" b="1" dirty="0"/>
              <a:t>故意伤害他人身体的（轻伤），处三年以下有期徒刑、拘役或者管制。 致人重伤的，处三年以上十年以下有期徒刑；致人死亡或者以特别残忍手段致人重伤造成严重残疾的，处十年以上有期徒刑、无期徒刑或者死刑。本法另有规定的，依照规定。 </a:t>
            </a:r>
            <a:endParaRPr lang="zh-CN" altLang="en-US" sz="1800" b="1" dirty="0">
              <a:solidFill>
                <a:srgbClr val="C00000"/>
              </a:solidFill>
            </a:endParaRPr>
          </a:p>
          <a:p>
            <a:pPr eaLnBrk="1" hangingPunct="1">
              <a:lnSpc>
                <a:spcPct val="150000"/>
              </a:lnSpc>
              <a:buClr>
                <a:srgbClr val="C00000"/>
              </a:buClr>
              <a:buNone/>
            </a:pPr>
            <a:r>
              <a:rPr lang="en-US" altLang="zh-CN" sz="1800" b="1" dirty="0">
                <a:solidFill>
                  <a:srgbClr val="C00000"/>
                </a:solidFill>
              </a:rPr>
              <a:t>【</a:t>
            </a:r>
            <a:r>
              <a:rPr lang="zh-CN" altLang="en-US" sz="1800" b="1" dirty="0">
                <a:solidFill>
                  <a:srgbClr val="C00000"/>
                </a:solidFill>
              </a:rPr>
              <a:t>过失致人死亡罪</a:t>
            </a:r>
            <a:r>
              <a:rPr lang="en-US" altLang="zh-CN" sz="1800" b="1" dirty="0">
                <a:solidFill>
                  <a:srgbClr val="C00000"/>
                </a:solidFill>
              </a:rPr>
              <a:t>】</a:t>
            </a:r>
          </a:p>
          <a:p>
            <a:pPr eaLnBrk="1" hangingPunct="1">
              <a:lnSpc>
                <a:spcPct val="150000"/>
              </a:lnSpc>
              <a:buClr>
                <a:srgbClr val="C00000"/>
              </a:buClr>
              <a:buNone/>
            </a:pPr>
            <a:r>
              <a:rPr lang="zh-CN" altLang="en-US" sz="1200" b="1" dirty="0"/>
              <a:t>过失致人死亡的，处三年以上七年以下有期徒刑；情节较轻的，处三年以下有期徒刑。 </a:t>
            </a:r>
          </a:p>
          <a:p>
            <a:pPr eaLnBrk="1" hangingPunct="1">
              <a:lnSpc>
                <a:spcPct val="150000"/>
              </a:lnSpc>
              <a:buClr>
                <a:srgbClr val="C00000"/>
              </a:buClr>
              <a:buNone/>
            </a:pPr>
            <a:r>
              <a:rPr lang="en-US" altLang="zh-CN" sz="1800" b="1" dirty="0">
                <a:solidFill>
                  <a:srgbClr val="C00000"/>
                </a:solidFill>
              </a:rPr>
              <a:t>【</a:t>
            </a:r>
            <a:r>
              <a:rPr lang="zh-CN" altLang="en-US" sz="1800" b="1" dirty="0">
                <a:solidFill>
                  <a:srgbClr val="C00000"/>
                </a:solidFill>
              </a:rPr>
              <a:t>过失致人重伤罪</a:t>
            </a:r>
            <a:r>
              <a:rPr lang="en-US" altLang="zh-CN" sz="1800" b="1" dirty="0">
                <a:solidFill>
                  <a:srgbClr val="C00000"/>
                </a:solidFill>
              </a:rPr>
              <a:t>】</a:t>
            </a:r>
          </a:p>
          <a:p>
            <a:pPr eaLnBrk="1" hangingPunct="1">
              <a:lnSpc>
                <a:spcPct val="150000"/>
              </a:lnSpc>
              <a:buClr>
                <a:srgbClr val="C00000"/>
              </a:buClr>
              <a:buNone/>
            </a:pPr>
            <a:r>
              <a:rPr lang="zh-CN" altLang="en-US" sz="1200" b="1" dirty="0"/>
              <a:t>过失伤害他人致人重伤的，处三年以下有期徒刑或者拘役。本法另有规定的，依照规定。 </a:t>
            </a:r>
          </a:p>
          <a:p>
            <a:pPr eaLnBrk="1" hangingPunct="1">
              <a:lnSpc>
                <a:spcPct val="150000"/>
              </a:lnSpc>
              <a:buClr>
                <a:srgbClr val="C00000"/>
              </a:buClr>
              <a:buNone/>
            </a:pPr>
            <a:endParaRPr lang="zh-CN" altLang="en-US" sz="1800" b="1" dirty="0">
              <a:solidFill>
                <a:srgbClr val="C00000"/>
              </a:solidFill>
            </a:endParaRPr>
          </a:p>
          <a:p>
            <a:pPr eaLnBrk="1" hangingPunct="1">
              <a:lnSpc>
                <a:spcPct val="150000"/>
              </a:lnSpc>
              <a:buClr>
                <a:srgbClr val="C00000"/>
              </a:buClr>
              <a:buNone/>
            </a:pPr>
            <a:endParaRPr lang="en-US" altLang="zh-CN" sz="1800" b="1" dirty="0">
              <a:solidFill>
                <a:srgbClr val="C00000"/>
              </a:solidFill>
            </a:endParaRPr>
          </a:p>
        </p:txBody>
      </p:sp>
      <p:sp>
        <p:nvSpPr>
          <p:cNvPr id="4" name="矩形 3"/>
          <p:cNvSpPr/>
          <p:nvPr/>
        </p:nvSpPr>
        <p:spPr>
          <a:xfrm>
            <a:off x="2514600" y="517776"/>
            <a:ext cx="6781800" cy="646331"/>
          </a:xfrm>
          <a:prstGeom prst="rect">
            <a:avLst/>
          </a:prstGeom>
        </p:spPr>
        <p:txBody>
          <a:bodyPr wrap="square">
            <a:spAutoFit/>
          </a:bodyPr>
          <a:lstStyle/>
          <a:p>
            <a:pPr algn="ctr" fontAlgn="base" hangingPunct="0">
              <a:spcBef>
                <a:spcPct val="0"/>
              </a:spcBef>
              <a:spcAft>
                <a:spcPct val="0"/>
              </a:spcAft>
            </a:pPr>
            <a:r>
              <a:rPr lang="zh-CN" altLang="en-US" sz="3600" b="1" dirty="0">
                <a:gradFill flip="none" rotWithShape="1">
                  <a:gsLst>
                    <a:gs pos="0">
                      <a:srgbClr val="E73810"/>
                    </a:gs>
                    <a:gs pos="79000">
                      <a:srgbClr val="E61911"/>
                    </a:gs>
                    <a:gs pos="100000">
                      <a:srgbClr val="D10F1A"/>
                    </a:gs>
                    <a:gs pos="35000">
                      <a:srgbClr val="8B1E50"/>
                    </a:gs>
                    <a:gs pos="0">
                      <a:srgbClr val="0057A8"/>
                    </a:gs>
                  </a:gsLst>
                  <a:path path="circle">
                    <a:fillToRect l="100000" t="100000"/>
                  </a:path>
                  <a:tileRect r="-100000" b="-100000"/>
                </a:gradFill>
                <a:latin typeface="Helvetica" charset="0"/>
                <a:ea typeface="微软雅黑" panose="020B0503020204020204" pitchFamily="34" charset="-122"/>
              </a:rPr>
              <a:t>刑事法律责任</a:t>
            </a:r>
            <a:r>
              <a:rPr lang="en-US" altLang="zh-CN" sz="3600" b="1" dirty="0">
                <a:gradFill flip="none" rotWithShape="1">
                  <a:gsLst>
                    <a:gs pos="0">
                      <a:srgbClr val="E73810"/>
                    </a:gs>
                    <a:gs pos="79000">
                      <a:srgbClr val="E61911"/>
                    </a:gs>
                    <a:gs pos="100000">
                      <a:srgbClr val="D10F1A"/>
                    </a:gs>
                    <a:gs pos="35000">
                      <a:srgbClr val="8B1E50"/>
                    </a:gs>
                    <a:gs pos="0">
                      <a:srgbClr val="0057A8"/>
                    </a:gs>
                  </a:gsLst>
                  <a:path path="circle">
                    <a:fillToRect l="100000" t="100000"/>
                  </a:path>
                  <a:tileRect r="-100000" b="-100000"/>
                </a:gradFill>
                <a:latin typeface="Helvetica" charset="0"/>
                <a:ea typeface="微软雅黑" panose="020B0503020204020204" pitchFamily="34" charset="-122"/>
              </a:rPr>
              <a:t>-</a:t>
            </a:r>
            <a:r>
              <a:rPr lang="zh-CN" altLang="en-US" sz="3600" b="1" dirty="0">
                <a:gradFill flip="none" rotWithShape="1">
                  <a:gsLst>
                    <a:gs pos="0">
                      <a:srgbClr val="E73810"/>
                    </a:gs>
                    <a:gs pos="79000">
                      <a:srgbClr val="E61911"/>
                    </a:gs>
                    <a:gs pos="100000">
                      <a:srgbClr val="D10F1A"/>
                    </a:gs>
                    <a:gs pos="35000">
                      <a:srgbClr val="8B1E50"/>
                    </a:gs>
                    <a:gs pos="0">
                      <a:srgbClr val="0057A8"/>
                    </a:gs>
                  </a:gsLst>
                  <a:path path="circle">
                    <a:fillToRect l="100000" t="100000"/>
                  </a:path>
                  <a:tileRect r="-100000" b="-100000"/>
                </a:gradFill>
                <a:latin typeface="Helvetica" charset="0"/>
                <a:ea typeface="微软雅黑" panose="020B0503020204020204" pitchFamily="34" charset="-122"/>
              </a:rPr>
              <a:t>具体罪名和刑罚</a:t>
            </a:r>
          </a:p>
        </p:txBody>
      </p:sp>
      <p:sp>
        <p:nvSpPr>
          <p:cNvPr id="5" name="矩形 4"/>
          <p:cNvSpPr/>
          <p:nvPr/>
        </p:nvSpPr>
        <p:spPr bwMode="auto">
          <a:xfrm>
            <a:off x="2743200" y="381000"/>
            <a:ext cx="6324600" cy="919885"/>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b="1">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190500" y="1371600"/>
            <a:ext cx="11811000" cy="6477000"/>
          </a:xfrm>
        </p:spPr>
        <p:txBody>
          <a:bodyPr/>
          <a:lstStyle/>
          <a:p>
            <a:pPr eaLnBrk="1" hangingPunct="1">
              <a:lnSpc>
                <a:spcPct val="150000"/>
              </a:lnSpc>
              <a:buFont typeface="Wingdings" panose="05000000000000000000" pitchFamily="2" charset="2"/>
              <a:buNone/>
            </a:pPr>
            <a:r>
              <a:rPr lang="en-US" altLang="zh-CN" sz="1800" b="1" dirty="0">
                <a:solidFill>
                  <a:srgbClr val="C00000"/>
                </a:solidFill>
                <a:latin typeface="微软雅黑" panose="020B0503020204020204" pitchFamily="34" charset="-122"/>
              </a:rPr>
              <a:t>【</a:t>
            </a:r>
            <a:r>
              <a:rPr lang="zh-CN" altLang="en-US" sz="1800" b="1" dirty="0">
                <a:solidFill>
                  <a:srgbClr val="C00000"/>
                </a:solidFill>
                <a:latin typeface="微软雅黑" panose="020B0503020204020204" pitchFamily="34" charset="-122"/>
              </a:rPr>
              <a:t>敲诈勒索罪</a:t>
            </a:r>
            <a:r>
              <a:rPr lang="en-US" altLang="zh-CN" sz="1800" b="1" dirty="0">
                <a:solidFill>
                  <a:srgbClr val="C00000"/>
                </a:solidFill>
                <a:latin typeface="微软雅黑" panose="020B0503020204020204" pitchFamily="34" charset="-122"/>
              </a:rPr>
              <a:t>】</a:t>
            </a:r>
          </a:p>
          <a:p>
            <a:pPr eaLnBrk="1" hangingPunct="1">
              <a:lnSpc>
                <a:spcPct val="150000"/>
              </a:lnSpc>
              <a:buFont typeface="Wingdings" panose="05000000000000000000" pitchFamily="2" charset="2"/>
              <a:buNone/>
            </a:pPr>
            <a:r>
              <a:rPr lang="en-US" altLang="zh-CN" sz="1600" dirty="0">
                <a:latin typeface="微软雅黑" panose="020B0503020204020204" pitchFamily="34" charset="-122"/>
              </a:rPr>
              <a:t>                  </a:t>
            </a:r>
            <a:r>
              <a:rPr lang="zh-CN" altLang="en-US" sz="1600" dirty="0">
                <a:latin typeface="微软雅黑" panose="020B0503020204020204" pitchFamily="34" charset="-122"/>
              </a:rPr>
              <a:t>敲诈勒索公私财物，数额较大</a:t>
            </a:r>
            <a:r>
              <a:rPr lang="zh-CN" altLang="en-US" sz="1600" b="1" dirty="0">
                <a:solidFill>
                  <a:srgbClr val="FF0000"/>
                </a:solidFill>
                <a:latin typeface="微软雅黑" panose="020B0503020204020204" pitchFamily="34" charset="-122"/>
              </a:rPr>
              <a:t>（</a:t>
            </a:r>
            <a:r>
              <a:rPr lang="en-US" altLang="zh-CN" sz="1600" b="1" dirty="0">
                <a:solidFill>
                  <a:srgbClr val="FF0000"/>
                </a:solidFill>
                <a:latin typeface="微软雅黑" panose="020B0503020204020204" pitchFamily="34" charset="-122"/>
              </a:rPr>
              <a:t>2000</a:t>
            </a:r>
            <a:r>
              <a:rPr lang="zh-CN" altLang="en-US" sz="1600" b="1" dirty="0">
                <a:solidFill>
                  <a:srgbClr val="FF0000"/>
                </a:solidFill>
                <a:latin typeface="微软雅黑" panose="020B0503020204020204" pitchFamily="34" charset="-122"/>
              </a:rPr>
              <a:t>元）</a:t>
            </a:r>
            <a:r>
              <a:rPr lang="zh-CN" altLang="en-US" sz="1600" dirty="0">
                <a:latin typeface="微软雅黑" panose="020B0503020204020204" pitchFamily="34" charset="-122"/>
              </a:rPr>
              <a:t>或者多次敲诈勒索的，处三年以下有期徒刑、拘役或者管制，并处或者单处罚金；数额巨大或者有其他严重情节的，处三年以上十年以下有期徒刑，并处罚金；数额特别巨大或者有其他特别严重情节的，处十年以上有期徒刑，并处罚金。</a:t>
            </a:r>
            <a:endParaRPr lang="zh-CN" altLang="en-US" sz="1600" b="1" dirty="0">
              <a:solidFill>
                <a:srgbClr val="FF0000"/>
              </a:solidFill>
              <a:latin typeface="微软雅黑" panose="020B0503020204020204" pitchFamily="34" charset="-122"/>
            </a:endParaRPr>
          </a:p>
          <a:p>
            <a:pPr eaLnBrk="1" hangingPunct="1">
              <a:lnSpc>
                <a:spcPct val="150000"/>
              </a:lnSpc>
              <a:buNone/>
            </a:pPr>
            <a:r>
              <a:rPr lang="en-US" altLang="zh-CN" sz="1800" b="1" dirty="0">
                <a:solidFill>
                  <a:srgbClr val="C00000"/>
                </a:solidFill>
                <a:latin typeface="微软雅黑" panose="020B0503020204020204" pitchFamily="34" charset="-122"/>
              </a:rPr>
              <a:t>【</a:t>
            </a:r>
            <a:r>
              <a:rPr lang="zh-CN" altLang="en-US" sz="1800" b="1" dirty="0">
                <a:solidFill>
                  <a:srgbClr val="C00000"/>
                </a:solidFill>
                <a:latin typeface="微软雅黑" panose="020B0503020204020204" pitchFamily="34" charset="-122"/>
              </a:rPr>
              <a:t>故意毁坏财物罪</a:t>
            </a:r>
            <a:r>
              <a:rPr lang="en-US" altLang="zh-CN" sz="1800" b="1" dirty="0">
                <a:solidFill>
                  <a:srgbClr val="C00000"/>
                </a:solidFill>
                <a:latin typeface="微软雅黑" panose="020B0503020204020204" pitchFamily="34" charset="-122"/>
              </a:rPr>
              <a:t>】</a:t>
            </a:r>
          </a:p>
          <a:p>
            <a:pPr eaLnBrk="1" hangingPunct="1">
              <a:lnSpc>
                <a:spcPct val="150000"/>
              </a:lnSpc>
              <a:buFont typeface="Wingdings" panose="05000000000000000000" pitchFamily="2" charset="2"/>
              <a:buNone/>
            </a:pPr>
            <a:r>
              <a:rPr lang="en-US" altLang="zh-CN" sz="1600" dirty="0">
                <a:latin typeface="微软雅黑" panose="020B0503020204020204" pitchFamily="34" charset="-122"/>
              </a:rPr>
              <a:t>             </a:t>
            </a:r>
            <a:r>
              <a:rPr lang="zh-CN" altLang="en-US" sz="1600" dirty="0">
                <a:latin typeface="微软雅黑" panose="020B0503020204020204" pitchFamily="34" charset="-122"/>
              </a:rPr>
              <a:t>故意毁坏公私财物，数额较大</a:t>
            </a:r>
            <a:r>
              <a:rPr lang="zh-CN" altLang="en-US" sz="1600" b="1" dirty="0">
                <a:solidFill>
                  <a:srgbClr val="FF0000"/>
                </a:solidFill>
                <a:latin typeface="微软雅黑" panose="020B0503020204020204" pitchFamily="34" charset="-122"/>
              </a:rPr>
              <a:t>（</a:t>
            </a:r>
            <a:r>
              <a:rPr lang="en-US" altLang="zh-CN" sz="1600" b="1" dirty="0">
                <a:solidFill>
                  <a:srgbClr val="FF0000"/>
                </a:solidFill>
                <a:latin typeface="微软雅黑" panose="020B0503020204020204" pitchFamily="34" charset="-122"/>
              </a:rPr>
              <a:t>5000</a:t>
            </a:r>
            <a:r>
              <a:rPr lang="zh-CN" altLang="en-US" sz="1600" b="1" dirty="0">
                <a:solidFill>
                  <a:srgbClr val="FF0000"/>
                </a:solidFill>
                <a:latin typeface="微软雅黑" panose="020B0503020204020204" pitchFamily="34" charset="-122"/>
              </a:rPr>
              <a:t>元）</a:t>
            </a:r>
            <a:r>
              <a:rPr lang="zh-CN" altLang="en-US" sz="1600" dirty="0">
                <a:latin typeface="微软雅黑" panose="020B0503020204020204" pitchFamily="34" charset="-122"/>
              </a:rPr>
              <a:t>或者有其他严重情节的，处三年以下有期徒刑、拘役或者罚金；数额巨大或者有其他特别严重情节的，处三年以上七年以下有期徒刑。</a:t>
            </a:r>
          </a:p>
          <a:p>
            <a:pPr eaLnBrk="1" hangingPunct="1">
              <a:lnSpc>
                <a:spcPct val="150000"/>
              </a:lnSpc>
              <a:buNone/>
            </a:pPr>
            <a:r>
              <a:rPr lang="en-US" altLang="zh-CN" sz="1800" b="1" dirty="0">
                <a:solidFill>
                  <a:srgbClr val="C00000"/>
                </a:solidFill>
                <a:latin typeface="微软雅黑" panose="020B0503020204020204" pitchFamily="34" charset="-122"/>
              </a:rPr>
              <a:t>【</a:t>
            </a:r>
            <a:r>
              <a:rPr lang="zh-CN" altLang="en-US" sz="1800" b="1" dirty="0">
                <a:solidFill>
                  <a:srgbClr val="C00000"/>
                </a:solidFill>
                <a:latin typeface="微软雅黑" panose="020B0503020204020204" pitchFamily="34" charset="-122"/>
              </a:rPr>
              <a:t>聚众斗殴罪</a:t>
            </a:r>
            <a:r>
              <a:rPr lang="en-US" altLang="zh-CN" sz="1800" b="1" dirty="0">
                <a:solidFill>
                  <a:srgbClr val="C00000"/>
                </a:solidFill>
                <a:latin typeface="微软雅黑" panose="020B0503020204020204" pitchFamily="34" charset="-122"/>
              </a:rPr>
              <a:t>】</a:t>
            </a:r>
          </a:p>
          <a:p>
            <a:pPr eaLnBrk="1" hangingPunct="1">
              <a:lnSpc>
                <a:spcPct val="150000"/>
              </a:lnSpc>
              <a:buFont typeface="Wingdings" panose="05000000000000000000" pitchFamily="2" charset="2"/>
              <a:buNone/>
            </a:pPr>
            <a:r>
              <a:rPr lang="en-US" altLang="zh-CN" sz="1600" dirty="0">
                <a:latin typeface="微软雅黑" panose="020B0503020204020204" pitchFamily="34" charset="-122"/>
              </a:rPr>
              <a:t>             </a:t>
            </a:r>
            <a:r>
              <a:rPr lang="zh-CN" altLang="en-US" sz="1600" dirty="0">
                <a:latin typeface="微软雅黑" panose="020B0503020204020204" pitchFamily="34" charset="-122"/>
              </a:rPr>
              <a:t>聚众斗殴的，对</a:t>
            </a:r>
            <a:r>
              <a:rPr lang="zh-CN" altLang="en-US" sz="1600" b="1" dirty="0">
                <a:solidFill>
                  <a:srgbClr val="FF0000"/>
                </a:solidFill>
                <a:latin typeface="微软雅黑" panose="020B0503020204020204" pitchFamily="34" charset="-122"/>
              </a:rPr>
              <a:t>首要分子</a:t>
            </a:r>
            <a:r>
              <a:rPr lang="zh-CN" altLang="en-US" sz="1600" dirty="0">
                <a:latin typeface="微软雅黑" panose="020B0503020204020204" pitchFamily="34" charset="-122"/>
              </a:rPr>
              <a:t>和其他</a:t>
            </a:r>
            <a:r>
              <a:rPr lang="zh-CN" altLang="en-US" sz="1600" b="1" dirty="0">
                <a:solidFill>
                  <a:srgbClr val="FF0000"/>
                </a:solidFill>
                <a:latin typeface="微软雅黑" panose="020B0503020204020204" pitchFamily="34" charset="-122"/>
              </a:rPr>
              <a:t>积极参加的</a:t>
            </a:r>
            <a:r>
              <a:rPr lang="zh-CN" altLang="en-US" sz="1600" dirty="0">
                <a:latin typeface="微软雅黑" panose="020B0503020204020204" pitchFamily="34" charset="-122"/>
              </a:rPr>
              <a:t>，处三年以下有期徒刑、拘役或者管制；有下列情形之一的，对首要分子和其他积极参加的，处三年以上十年以下有期徒刑： 多次的； 人数多，规模大，社会影响恶劣的； 在公共场所或者交通要道聚众斗殴，造成社会秩序严重混乱的； 持械聚众斗殴的。 </a:t>
            </a:r>
          </a:p>
          <a:p>
            <a:pPr eaLnBrk="1" hangingPunct="1">
              <a:lnSpc>
                <a:spcPct val="150000"/>
              </a:lnSpc>
              <a:buFont typeface="Wingdings" panose="05000000000000000000" pitchFamily="2" charset="2"/>
              <a:buNone/>
            </a:pPr>
            <a:r>
              <a:rPr lang="zh-CN" altLang="en-US" sz="1600" dirty="0">
                <a:latin typeface="微软雅黑" panose="020B0503020204020204" pitchFamily="34" charset="-122"/>
              </a:rPr>
              <a:t>　　</a:t>
            </a:r>
          </a:p>
        </p:txBody>
      </p:sp>
      <p:sp>
        <p:nvSpPr>
          <p:cNvPr id="4" name="矩形 3"/>
          <p:cNvSpPr/>
          <p:nvPr/>
        </p:nvSpPr>
        <p:spPr>
          <a:xfrm>
            <a:off x="2514600" y="517776"/>
            <a:ext cx="6781800" cy="646331"/>
          </a:xfrm>
          <a:prstGeom prst="rect">
            <a:avLst/>
          </a:prstGeom>
        </p:spPr>
        <p:txBody>
          <a:bodyPr wrap="square">
            <a:spAutoFit/>
          </a:bodyPr>
          <a:lstStyle/>
          <a:p>
            <a:pPr algn="ctr" fontAlgn="base" hangingPunct="0">
              <a:spcBef>
                <a:spcPct val="0"/>
              </a:spcBef>
              <a:spcAft>
                <a:spcPct val="0"/>
              </a:spcAft>
            </a:pPr>
            <a:r>
              <a:rPr lang="zh-CN" altLang="en-US" sz="3600" b="1" dirty="0">
                <a:gradFill flip="none" rotWithShape="1">
                  <a:gsLst>
                    <a:gs pos="0">
                      <a:srgbClr val="E73810"/>
                    </a:gs>
                    <a:gs pos="79000">
                      <a:srgbClr val="E61911"/>
                    </a:gs>
                    <a:gs pos="100000">
                      <a:srgbClr val="D10F1A"/>
                    </a:gs>
                    <a:gs pos="35000">
                      <a:srgbClr val="8B1E50"/>
                    </a:gs>
                    <a:gs pos="0">
                      <a:srgbClr val="0057A8"/>
                    </a:gs>
                  </a:gsLst>
                  <a:path path="circle">
                    <a:fillToRect l="100000" t="100000"/>
                  </a:path>
                  <a:tileRect r="-100000" b="-100000"/>
                </a:gradFill>
                <a:latin typeface="Helvetica" charset="0"/>
                <a:ea typeface="微软雅黑" panose="020B0503020204020204" pitchFamily="34" charset="-122"/>
              </a:rPr>
              <a:t>刑事法律责任</a:t>
            </a:r>
            <a:r>
              <a:rPr lang="en-US" altLang="zh-CN" sz="3600" b="1" dirty="0">
                <a:gradFill flip="none" rotWithShape="1">
                  <a:gsLst>
                    <a:gs pos="0">
                      <a:srgbClr val="E73810"/>
                    </a:gs>
                    <a:gs pos="79000">
                      <a:srgbClr val="E61911"/>
                    </a:gs>
                    <a:gs pos="100000">
                      <a:srgbClr val="D10F1A"/>
                    </a:gs>
                    <a:gs pos="35000">
                      <a:srgbClr val="8B1E50"/>
                    </a:gs>
                    <a:gs pos="0">
                      <a:srgbClr val="0057A8"/>
                    </a:gs>
                  </a:gsLst>
                  <a:path path="circle">
                    <a:fillToRect l="100000" t="100000"/>
                  </a:path>
                  <a:tileRect r="-100000" b="-100000"/>
                </a:gradFill>
                <a:latin typeface="Helvetica" charset="0"/>
                <a:ea typeface="微软雅黑" panose="020B0503020204020204" pitchFamily="34" charset="-122"/>
              </a:rPr>
              <a:t>-</a:t>
            </a:r>
            <a:r>
              <a:rPr lang="zh-CN" altLang="en-US" sz="3600" b="1" dirty="0">
                <a:gradFill flip="none" rotWithShape="1">
                  <a:gsLst>
                    <a:gs pos="0">
                      <a:srgbClr val="E73810"/>
                    </a:gs>
                    <a:gs pos="79000">
                      <a:srgbClr val="E61911"/>
                    </a:gs>
                    <a:gs pos="100000">
                      <a:srgbClr val="D10F1A"/>
                    </a:gs>
                    <a:gs pos="35000">
                      <a:srgbClr val="8B1E50"/>
                    </a:gs>
                    <a:gs pos="0">
                      <a:srgbClr val="0057A8"/>
                    </a:gs>
                  </a:gsLst>
                  <a:path path="circle">
                    <a:fillToRect l="100000" t="100000"/>
                  </a:path>
                  <a:tileRect r="-100000" b="-100000"/>
                </a:gradFill>
                <a:latin typeface="Helvetica" charset="0"/>
                <a:ea typeface="微软雅黑" panose="020B0503020204020204" pitchFamily="34" charset="-122"/>
              </a:rPr>
              <a:t>具体罪名和刑罚</a:t>
            </a:r>
          </a:p>
        </p:txBody>
      </p:sp>
      <p:sp>
        <p:nvSpPr>
          <p:cNvPr id="5" name="矩形 4"/>
          <p:cNvSpPr/>
          <p:nvPr/>
        </p:nvSpPr>
        <p:spPr bwMode="auto">
          <a:xfrm>
            <a:off x="2743200" y="381000"/>
            <a:ext cx="6324600" cy="919885"/>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b="1">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342900" y="1524000"/>
            <a:ext cx="11506200" cy="6172200"/>
          </a:xfrm>
        </p:spPr>
        <p:txBody>
          <a:bodyPr/>
          <a:lstStyle/>
          <a:p>
            <a:pPr eaLnBrk="1" hangingPunct="1">
              <a:lnSpc>
                <a:spcPct val="150000"/>
              </a:lnSpc>
              <a:buFont typeface="Wingdings" panose="05000000000000000000" pitchFamily="2" charset="2"/>
              <a:buNone/>
            </a:pPr>
            <a:r>
              <a:rPr lang="en-US" altLang="zh-CN" sz="2400" b="1" dirty="0">
                <a:solidFill>
                  <a:srgbClr val="C00000"/>
                </a:solidFill>
              </a:rPr>
              <a:t>【</a:t>
            </a:r>
            <a:r>
              <a:rPr lang="zh-CN" altLang="en-US" sz="2400" b="1" dirty="0">
                <a:solidFill>
                  <a:srgbClr val="C00000"/>
                </a:solidFill>
              </a:rPr>
              <a:t>强奸罪</a:t>
            </a:r>
            <a:r>
              <a:rPr lang="en-US" altLang="zh-CN" sz="2400" b="1" dirty="0">
                <a:solidFill>
                  <a:srgbClr val="C00000"/>
                </a:solidFill>
              </a:rPr>
              <a:t>】</a:t>
            </a:r>
          </a:p>
          <a:p>
            <a:pPr marL="0" indent="0" eaLnBrk="1" hangingPunct="1">
              <a:lnSpc>
                <a:spcPct val="150000"/>
              </a:lnSpc>
              <a:buFont typeface="Wingdings" panose="05000000000000000000" pitchFamily="2" charset="2"/>
              <a:buNone/>
            </a:pPr>
            <a:r>
              <a:rPr lang="zh-CN" altLang="en-US" sz="1600" dirty="0"/>
              <a:t>以暴力、胁迫或者其他手段强奸妇女的，处三年以上十年以下有期徒刑。 奸淫不满十四周岁的幼女的，以强奸论从重处罚。 强奸妇女、奸淫幼女，有下列情形之一的，处十年以上有期徒刑、无期徒刑或者死刑： 情节恶劣的； 强奸多人的； 在公共场所当众强奸的； 轮奸的； 致使被害人重伤、死亡或者造成其他严重后果的。 </a:t>
            </a:r>
            <a:endParaRPr lang="en-US" altLang="zh-CN" sz="1600" dirty="0"/>
          </a:p>
          <a:p>
            <a:pPr marL="0" indent="0" eaLnBrk="1" hangingPunct="1">
              <a:lnSpc>
                <a:spcPct val="150000"/>
              </a:lnSpc>
              <a:buFont typeface="Wingdings" panose="05000000000000000000" pitchFamily="2" charset="2"/>
              <a:buNone/>
            </a:pPr>
            <a:r>
              <a:rPr lang="en-US" altLang="zh-CN" sz="2400" b="1" dirty="0">
                <a:solidFill>
                  <a:srgbClr val="C00000"/>
                </a:solidFill>
              </a:rPr>
              <a:t>【</a:t>
            </a:r>
            <a:r>
              <a:rPr lang="zh-CN" altLang="en-US" sz="2400" b="1" dirty="0">
                <a:solidFill>
                  <a:srgbClr val="C00000"/>
                </a:solidFill>
              </a:rPr>
              <a:t>非法拘禁罪</a:t>
            </a:r>
            <a:r>
              <a:rPr lang="en-US" altLang="zh-CN" sz="2400" b="1" dirty="0">
                <a:solidFill>
                  <a:srgbClr val="C00000"/>
                </a:solidFill>
              </a:rPr>
              <a:t>】</a:t>
            </a:r>
          </a:p>
          <a:p>
            <a:pPr marL="0" indent="0" eaLnBrk="1" hangingPunct="1">
              <a:lnSpc>
                <a:spcPct val="150000"/>
              </a:lnSpc>
              <a:buNone/>
            </a:pPr>
            <a:r>
              <a:rPr lang="zh-CN" altLang="en-US" sz="1600" dirty="0"/>
              <a:t>非法拘禁他人或者以其他方法非法剥夺他人人身自由的（</a:t>
            </a:r>
            <a:r>
              <a:rPr lang="en-US" altLang="zh-CN" sz="1600" dirty="0"/>
              <a:t>24</a:t>
            </a:r>
            <a:r>
              <a:rPr lang="zh-CN" altLang="en-US" sz="1600" dirty="0"/>
              <a:t>小时），处三年以下有期徒刑、拘役、管制或者剥夺政治权利。</a:t>
            </a:r>
          </a:p>
          <a:p>
            <a:pPr eaLnBrk="1" hangingPunct="1">
              <a:lnSpc>
                <a:spcPct val="150000"/>
              </a:lnSpc>
              <a:buFont typeface="Wingdings" panose="05000000000000000000" pitchFamily="2" charset="2"/>
              <a:buNone/>
            </a:pPr>
            <a:r>
              <a:rPr lang="en-US" altLang="zh-CN" sz="2400" b="1" dirty="0">
                <a:solidFill>
                  <a:srgbClr val="C00000"/>
                </a:solidFill>
              </a:rPr>
              <a:t>【</a:t>
            </a:r>
            <a:r>
              <a:rPr lang="zh-CN" altLang="en-US" sz="2400" b="1" dirty="0">
                <a:solidFill>
                  <a:srgbClr val="C00000"/>
                </a:solidFill>
              </a:rPr>
              <a:t>绑架罪</a:t>
            </a:r>
            <a:r>
              <a:rPr lang="en-US" altLang="zh-CN" sz="2400" b="1" dirty="0">
                <a:solidFill>
                  <a:srgbClr val="C00000"/>
                </a:solidFill>
              </a:rPr>
              <a:t>】</a:t>
            </a:r>
          </a:p>
          <a:p>
            <a:pPr marL="0" indent="0" eaLnBrk="1" hangingPunct="1">
              <a:lnSpc>
                <a:spcPct val="150000"/>
              </a:lnSpc>
              <a:buNone/>
            </a:pPr>
            <a:r>
              <a:rPr lang="zh-CN" altLang="en-US" sz="1600" dirty="0"/>
              <a:t>以勒索财物为目的绑架他人的，或者绑架他人作为人质的，处十年以上有期徒刑或者无期徒刑，并处罚金或者没收财产；情节较轻的，处五年以上十年以下有期徒刑，并处罚金。 犯前款罪，致使被绑架人死亡或者杀害被绑架人的，处死刑，并处没收财产。 以勒索财物为目的偷盗婴幼儿的，依照前两款的规定处罚。 </a:t>
            </a:r>
          </a:p>
        </p:txBody>
      </p:sp>
      <p:sp>
        <p:nvSpPr>
          <p:cNvPr id="4" name="矩形 3"/>
          <p:cNvSpPr/>
          <p:nvPr/>
        </p:nvSpPr>
        <p:spPr>
          <a:xfrm>
            <a:off x="2514600" y="517776"/>
            <a:ext cx="6781800" cy="646331"/>
          </a:xfrm>
          <a:prstGeom prst="rect">
            <a:avLst/>
          </a:prstGeom>
        </p:spPr>
        <p:txBody>
          <a:bodyPr wrap="square">
            <a:spAutoFit/>
          </a:bodyPr>
          <a:lstStyle/>
          <a:p>
            <a:pPr algn="ctr" fontAlgn="base" hangingPunct="0">
              <a:spcBef>
                <a:spcPct val="0"/>
              </a:spcBef>
              <a:spcAft>
                <a:spcPct val="0"/>
              </a:spcAft>
            </a:pPr>
            <a:r>
              <a:rPr lang="zh-CN" altLang="en-US" sz="3600" b="1" dirty="0">
                <a:gradFill flip="none" rotWithShape="1">
                  <a:gsLst>
                    <a:gs pos="0">
                      <a:srgbClr val="E73810"/>
                    </a:gs>
                    <a:gs pos="79000">
                      <a:srgbClr val="E61911"/>
                    </a:gs>
                    <a:gs pos="100000">
                      <a:srgbClr val="D10F1A"/>
                    </a:gs>
                    <a:gs pos="35000">
                      <a:srgbClr val="8B1E50"/>
                    </a:gs>
                    <a:gs pos="0">
                      <a:srgbClr val="0057A8"/>
                    </a:gs>
                  </a:gsLst>
                  <a:path path="circle">
                    <a:fillToRect l="100000" t="100000"/>
                  </a:path>
                  <a:tileRect r="-100000" b="-100000"/>
                </a:gradFill>
                <a:latin typeface="Helvetica" charset="0"/>
                <a:ea typeface="微软雅黑" panose="020B0503020204020204" pitchFamily="34" charset="-122"/>
              </a:rPr>
              <a:t>刑事法律责任</a:t>
            </a:r>
            <a:r>
              <a:rPr lang="en-US" altLang="zh-CN" sz="3600" b="1" dirty="0">
                <a:gradFill flip="none" rotWithShape="1">
                  <a:gsLst>
                    <a:gs pos="0">
                      <a:srgbClr val="E73810"/>
                    </a:gs>
                    <a:gs pos="79000">
                      <a:srgbClr val="E61911"/>
                    </a:gs>
                    <a:gs pos="100000">
                      <a:srgbClr val="D10F1A"/>
                    </a:gs>
                    <a:gs pos="35000">
                      <a:srgbClr val="8B1E50"/>
                    </a:gs>
                    <a:gs pos="0">
                      <a:srgbClr val="0057A8"/>
                    </a:gs>
                  </a:gsLst>
                  <a:path path="circle">
                    <a:fillToRect l="100000" t="100000"/>
                  </a:path>
                  <a:tileRect r="-100000" b="-100000"/>
                </a:gradFill>
                <a:latin typeface="Helvetica" charset="0"/>
                <a:ea typeface="微软雅黑" panose="020B0503020204020204" pitchFamily="34" charset="-122"/>
              </a:rPr>
              <a:t>-</a:t>
            </a:r>
            <a:r>
              <a:rPr lang="zh-CN" altLang="en-US" sz="3600" b="1" dirty="0">
                <a:gradFill flip="none" rotWithShape="1">
                  <a:gsLst>
                    <a:gs pos="0">
                      <a:srgbClr val="E73810"/>
                    </a:gs>
                    <a:gs pos="79000">
                      <a:srgbClr val="E61911"/>
                    </a:gs>
                    <a:gs pos="100000">
                      <a:srgbClr val="D10F1A"/>
                    </a:gs>
                    <a:gs pos="35000">
                      <a:srgbClr val="8B1E50"/>
                    </a:gs>
                    <a:gs pos="0">
                      <a:srgbClr val="0057A8"/>
                    </a:gs>
                  </a:gsLst>
                  <a:path path="circle">
                    <a:fillToRect l="100000" t="100000"/>
                  </a:path>
                  <a:tileRect r="-100000" b="-100000"/>
                </a:gradFill>
                <a:latin typeface="Helvetica" charset="0"/>
                <a:ea typeface="微软雅黑" panose="020B0503020204020204" pitchFamily="34" charset="-122"/>
              </a:rPr>
              <a:t>具体罪名和刑罚</a:t>
            </a:r>
          </a:p>
        </p:txBody>
      </p:sp>
      <p:sp>
        <p:nvSpPr>
          <p:cNvPr id="5" name="矩形 4"/>
          <p:cNvSpPr/>
          <p:nvPr/>
        </p:nvSpPr>
        <p:spPr bwMode="auto">
          <a:xfrm>
            <a:off x="2743200" y="381000"/>
            <a:ext cx="6324600" cy="919885"/>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b="1">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415119" y="2286000"/>
            <a:ext cx="5715000" cy="3200400"/>
          </a:xfrm>
        </p:spPr>
        <p:txBody>
          <a:bodyPr/>
          <a:lstStyle/>
          <a:p>
            <a:pPr eaLnBrk="1" hangingPunct="1">
              <a:lnSpc>
                <a:spcPct val="150000"/>
              </a:lnSpc>
              <a:buFont typeface="Wingdings" panose="05000000000000000000" pitchFamily="2" charset="2"/>
              <a:buNone/>
            </a:pPr>
            <a:r>
              <a:rPr lang="en-US" altLang="zh-CN" sz="2400" b="1" dirty="0">
                <a:solidFill>
                  <a:srgbClr val="C00000"/>
                </a:solidFill>
              </a:rPr>
              <a:t>【</a:t>
            </a:r>
            <a:r>
              <a:rPr lang="zh-CN" altLang="en-US" sz="2400" b="1" dirty="0">
                <a:solidFill>
                  <a:srgbClr val="C00000"/>
                </a:solidFill>
              </a:rPr>
              <a:t>组织、领导、参加黑社会性质组织罪</a:t>
            </a:r>
            <a:r>
              <a:rPr lang="en-US" altLang="zh-CN" sz="2400" b="1" dirty="0">
                <a:solidFill>
                  <a:srgbClr val="C00000"/>
                </a:solidFill>
              </a:rPr>
              <a:t>】</a:t>
            </a:r>
          </a:p>
          <a:p>
            <a:pPr marL="0" indent="0" eaLnBrk="1" hangingPunct="1">
              <a:lnSpc>
                <a:spcPct val="150000"/>
              </a:lnSpc>
              <a:buFont typeface="Wingdings" panose="05000000000000000000" pitchFamily="2" charset="2"/>
              <a:buNone/>
            </a:pPr>
            <a:r>
              <a:rPr lang="zh-CN" altLang="en-US" sz="2000" b="1" dirty="0">
                <a:solidFill>
                  <a:srgbClr val="FF0000"/>
                </a:solidFill>
              </a:rPr>
              <a:t>组织、领导黑社会性质的组织的</a:t>
            </a:r>
            <a:r>
              <a:rPr lang="zh-CN" altLang="en-US" sz="2000" dirty="0"/>
              <a:t>，处</a:t>
            </a:r>
            <a:r>
              <a:rPr lang="zh-CN" altLang="en-US" sz="2000" b="1" dirty="0">
                <a:solidFill>
                  <a:srgbClr val="FF0000"/>
                </a:solidFill>
              </a:rPr>
              <a:t>七年以上</a:t>
            </a:r>
            <a:r>
              <a:rPr lang="zh-CN" altLang="en-US" sz="2000" dirty="0"/>
              <a:t>有期徒刑，并处没收财产；</a:t>
            </a:r>
          </a:p>
          <a:p>
            <a:pPr marL="0" indent="0" eaLnBrk="1" hangingPunct="1">
              <a:lnSpc>
                <a:spcPct val="150000"/>
              </a:lnSpc>
              <a:buFont typeface="Wingdings" panose="05000000000000000000" pitchFamily="2" charset="2"/>
              <a:buNone/>
            </a:pPr>
            <a:r>
              <a:rPr lang="zh-CN" altLang="en-US" sz="2000" b="1" dirty="0">
                <a:solidFill>
                  <a:srgbClr val="FF0000"/>
                </a:solidFill>
              </a:rPr>
              <a:t>积极参加的</a:t>
            </a:r>
            <a:r>
              <a:rPr lang="zh-CN" altLang="en-US" sz="2000" dirty="0"/>
              <a:t>，处</a:t>
            </a:r>
            <a:r>
              <a:rPr lang="zh-CN" altLang="en-US" sz="2000" b="1" dirty="0">
                <a:solidFill>
                  <a:srgbClr val="FF0000"/>
                </a:solidFill>
              </a:rPr>
              <a:t>三年以上七年以下</a:t>
            </a:r>
            <a:r>
              <a:rPr lang="zh-CN" altLang="en-US" sz="2000" dirty="0"/>
              <a:t>有期徒刑，可以并处罚金或者没收财产；</a:t>
            </a:r>
          </a:p>
          <a:p>
            <a:pPr marL="0" indent="0" eaLnBrk="1" hangingPunct="1">
              <a:lnSpc>
                <a:spcPct val="150000"/>
              </a:lnSpc>
              <a:buFont typeface="Wingdings" panose="05000000000000000000" pitchFamily="2" charset="2"/>
              <a:buNone/>
            </a:pPr>
            <a:r>
              <a:rPr lang="zh-CN" altLang="en-US" sz="2000" dirty="0"/>
              <a:t>其他参加的，处三年以下有期徒刑、拘役、管制，可以并处罚金。 </a:t>
            </a:r>
          </a:p>
          <a:p>
            <a:pPr eaLnBrk="1" hangingPunct="1">
              <a:lnSpc>
                <a:spcPct val="150000"/>
              </a:lnSpc>
              <a:buFont typeface="Wingdings" panose="05000000000000000000" pitchFamily="2" charset="2"/>
              <a:buNone/>
            </a:pPr>
            <a:endParaRPr lang="zh-CN" altLang="en-US" sz="2000" dirty="0"/>
          </a:p>
          <a:p>
            <a:pPr eaLnBrk="1" hangingPunct="1">
              <a:lnSpc>
                <a:spcPct val="150000"/>
              </a:lnSpc>
              <a:buFont typeface="Wingdings" panose="05000000000000000000" pitchFamily="2" charset="2"/>
              <a:buNone/>
            </a:pPr>
            <a:r>
              <a:rPr lang="zh-CN" altLang="en-US" sz="2000" dirty="0"/>
              <a:t>　</a:t>
            </a:r>
          </a:p>
          <a:p>
            <a:pPr eaLnBrk="1" hangingPunct="1">
              <a:lnSpc>
                <a:spcPct val="150000"/>
              </a:lnSpc>
              <a:buFont typeface="Wingdings" panose="05000000000000000000" pitchFamily="2" charset="2"/>
              <a:buNone/>
            </a:pPr>
            <a:r>
              <a:rPr lang="zh-CN" altLang="en-US" sz="2000" dirty="0">
                <a:solidFill>
                  <a:srgbClr val="C00000"/>
                </a:solidFill>
              </a:rPr>
              <a:t>　</a:t>
            </a:r>
          </a:p>
        </p:txBody>
      </p:sp>
      <p:pic>
        <p:nvPicPr>
          <p:cNvPr id="32771" name="Picture 5" descr="u=301381497,1310555355&amp;fm=21&amp;gp=0"/>
          <p:cNvPicPr>
            <a:picLocks noChangeAspect="1" noChangeArrowheads="1"/>
          </p:cNvPicPr>
          <p:nvPr/>
        </p:nvPicPr>
        <p:blipFill>
          <a:blip r:embed="rId3"/>
          <a:srcRect/>
          <a:stretch>
            <a:fillRect/>
          </a:stretch>
        </p:blipFill>
        <p:spPr bwMode="auto">
          <a:xfrm>
            <a:off x="6324600" y="2514600"/>
            <a:ext cx="4495800" cy="314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2514600" y="517776"/>
            <a:ext cx="6781800" cy="646331"/>
          </a:xfrm>
          <a:prstGeom prst="rect">
            <a:avLst/>
          </a:prstGeom>
        </p:spPr>
        <p:txBody>
          <a:bodyPr wrap="square">
            <a:spAutoFit/>
          </a:bodyPr>
          <a:lstStyle/>
          <a:p>
            <a:pPr algn="ctr" fontAlgn="base" hangingPunct="0">
              <a:spcBef>
                <a:spcPct val="0"/>
              </a:spcBef>
              <a:spcAft>
                <a:spcPct val="0"/>
              </a:spcAft>
            </a:pPr>
            <a:r>
              <a:rPr lang="zh-CN" altLang="en-US" sz="3600" b="1" dirty="0">
                <a:gradFill flip="none" rotWithShape="1">
                  <a:gsLst>
                    <a:gs pos="0">
                      <a:srgbClr val="E73810"/>
                    </a:gs>
                    <a:gs pos="79000">
                      <a:srgbClr val="E61911"/>
                    </a:gs>
                    <a:gs pos="100000">
                      <a:srgbClr val="D10F1A"/>
                    </a:gs>
                    <a:gs pos="35000">
                      <a:srgbClr val="8B1E50"/>
                    </a:gs>
                    <a:gs pos="0">
                      <a:srgbClr val="0057A8"/>
                    </a:gs>
                  </a:gsLst>
                  <a:path path="circle">
                    <a:fillToRect l="100000" t="100000"/>
                  </a:path>
                  <a:tileRect r="-100000" b="-100000"/>
                </a:gradFill>
                <a:latin typeface="Helvetica" charset="0"/>
                <a:ea typeface="微软雅黑" panose="020B0503020204020204" pitchFamily="34" charset="-122"/>
              </a:rPr>
              <a:t>刑事法律责任</a:t>
            </a:r>
            <a:r>
              <a:rPr lang="en-US" altLang="zh-CN" sz="3600" b="1" dirty="0">
                <a:gradFill flip="none" rotWithShape="1">
                  <a:gsLst>
                    <a:gs pos="0">
                      <a:srgbClr val="E73810"/>
                    </a:gs>
                    <a:gs pos="79000">
                      <a:srgbClr val="E61911"/>
                    </a:gs>
                    <a:gs pos="100000">
                      <a:srgbClr val="D10F1A"/>
                    </a:gs>
                    <a:gs pos="35000">
                      <a:srgbClr val="8B1E50"/>
                    </a:gs>
                    <a:gs pos="0">
                      <a:srgbClr val="0057A8"/>
                    </a:gs>
                  </a:gsLst>
                  <a:path path="circle">
                    <a:fillToRect l="100000" t="100000"/>
                  </a:path>
                  <a:tileRect r="-100000" b="-100000"/>
                </a:gradFill>
                <a:latin typeface="Helvetica" charset="0"/>
                <a:ea typeface="微软雅黑" panose="020B0503020204020204" pitchFamily="34" charset="-122"/>
              </a:rPr>
              <a:t>-</a:t>
            </a:r>
            <a:r>
              <a:rPr lang="zh-CN" altLang="en-US" sz="3600" b="1" dirty="0">
                <a:gradFill flip="none" rotWithShape="1">
                  <a:gsLst>
                    <a:gs pos="0">
                      <a:srgbClr val="E73810"/>
                    </a:gs>
                    <a:gs pos="79000">
                      <a:srgbClr val="E61911"/>
                    </a:gs>
                    <a:gs pos="100000">
                      <a:srgbClr val="D10F1A"/>
                    </a:gs>
                    <a:gs pos="35000">
                      <a:srgbClr val="8B1E50"/>
                    </a:gs>
                    <a:gs pos="0">
                      <a:srgbClr val="0057A8"/>
                    </a:gs>
                  </a:gsLst>
                  <a:path path="circle">
                    <a:fillToRect l="100000" t="100000"/>
                  </a:path>
                  <a:tileRect r="-100000" b="-100000"/>
                </a:gradFill>
                <a:latin typeface="Helvetica" charset="0"/>
                <a:ea typeface="微软雅黑" panose="020B0503020204020204" pitchFamily="34" charset="-122"/>
              </a:rPr>
              <a:t>具体罪名和刑罚</a:t>
            </a:r>
          </a:p>
        </p:txBody>
      </p:sp>
      <p:sp>
        <p:nvSpPr>
          <p:cNvPr id="6" name="矩形 5"/>
          <p:cNvSpPr/>
          <p:nvPr/>
        </p:nvSpPr>
        <p:spPr bwMode="auto">
          <a:xfrm>
            <a:off x="2743200" y="381000"/>
            <a:ext cx="6324600" cy="919885"/>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b="1">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p:nvPr/>
        </p:nvSpPr>
        <p:spPr bwMode="auto">
          <a:xfrm>
            <a:off x="4939787" y="2848098"/>
            <a:ext cx="6553200" cy="2057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p:spPr>
        <p:txBody>
          <a:bodyPr lIns="0" tIns="0" rIns="0" bIns="0"/>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fontAlgn="base">
              <a:spcBef>
                <a:spcPct val="0"/>
              </a:spcBef>
              <a:spcAft>
                <a:spcPct val="0"/>
              </a:spcAft>
            </a:pPr>
            <a:endParaRPr lang="en-US" altLang="zh-CN" sz="5400" dirty="0">
              <a:gradFill flip="none" rotWithShape="1">
                <a:gsLst>
                  <a:gs pos="0">
                    <a:srgbClr val="E73810"/>
                  </a:gs>
                  <a:gs pos="79000">
                    <a:srgbClr val="E61911"/>
                  </a:gs>
                  <a:gs pos="100000">
                    <a:srgbClr val="D10F1A"/>
                  </a:gs>
                  <a:gs pos="35000">
                    <a:srgbClr val="8B1E50"/>
                  </a:gs>
                  <a:gs pos="0">
                    <a:srgbClr val="0057A8"/>
                  </a:gs>
                </a:gsLst>
                <a:path path="circle">
                  <a:fillToRect l="100000" t="100000"/>
                </a:path>
                <a:tileRect r="-100000" b="-100000"/>
              </a:gradFill>
              <a:latin typeface="Helvetica" charset="0"/>
              <a:ea typeface="微软雅黑" panose="020B0503020204020204" pitchFamily="34" charset="-122"/>
              <a:sym typeface="Helvetica" charset="0"/>
            </a:endParaRPr>
          </a:p>
          <a:p>
            <a:pPr eaLnBrk="1" fontAlgn="base">
              <a:spcBef>
                <a:spcPct val="0"/>
              </a:spcBef>
              <a:spcAft>
                <a:spcPct val="0"/>
              </a:spcAft>
            </a:pPr>
            <a:r>
              <a:rPr lang="zh-CN" altLang="en-US" sz="5400" dirty="0">
                <a:gradFill flip="none" rotWithShape="1">
                  <a:gsLst>
                    <a:gs pos="0">
                      <a:srgbClr val="E73810"/>
                    </a:gs>
                    <a:gs pos="79000">
                      <a:srgbClr val="E61911"/>
                    </a:gs>
                    <a:gs pos="100000">
                      <a:srgbClr val="D10F1A"/>
                    </a:gs>
                    <a:gs pos="35000">
                      <a:srgbClr val="8B1E50"/>
                    </a:gs>
                    <a:gs pos="0">
                      <a:srgbClr val="0057A8"/>
                    </a:gs>
                  </a:gsLst>
                  <a:path path="circle">
                    <a:fillToRect l="100000" t="100000"/>
                  </a:path>
                  <a:tileRect r="-100000" b="-100000"/>
                </a:gradFill>
                <a:latin typeface="Helvetica" charset="0"/>
                <a:ea typeface="微软雅黑" panose="020B0503020204020204" pitchFamily="34" charset="-122"/>
                <a:sym typeface="Helvetica" charset="0"/>
              </a:rPr>
              <a:t>如何加强对违法行为的自我防范？</a:t>
            </a:r>
          </a:p>
        </p:txBody>
      </p:sp>
      <p:pic>
        <p:nvPicPr>
          <p:cNvPr id="2" name="图片 1"/>
          <p:cNvPicPr>
            <a:picLocks noChangeAspect="1"/>
          </p:cNvPicPr>
          <p:nvPr/>
        </p:nvPicPr>
        <p:blipFill rotWithShape="1">
          <a:blip r:embed="rId3" cstate="email"/>
          <a:srcRect/>
          <a:stretch>
            <a:fillRect/>
          </a:stretch>
        </p:blipFill>
        <p:spPr>
          <a:xfrm>
            <a:off x="457200" y="1371600"/>
            <a:ext cx="4366296" cy="4419600"/>
          </a:xfrm>
          <a:prstGeom prst="rect">
            <a:avLst/>
          </a:prstGeom>
        </p:spPr>
      </p:pic>
      <p:sp>
        <p:nvSpPr>
          <p:cNvPr id="3" name="文本框 2"/>
          <p:cNvSpPr txBox="1"/>
          <p:nvPr/>
        </p:nvSpPr>
        <p:spPr>
          <a:xfrm>
            <a:off x="5017966" y="2434679"/>
            <a:ext cx="2441694" cy="769441"/>
          </a:xfrm>
          <a:prstGeom prst="rect">
            <a:avLst/>
          </a:prstGeom>
          <a:noFill/>
          <a:ln>
            <a:solidFill>
              <a:srgbClr val="C00000"/>
            </a:solidFill>
          </a:ln>
        </p:spPr>
        <p:txBody>
          <a:bodyPr wrap="none" rtlCol="0">
            <a:spAutoFit/>
          </a:bodyPr>
          <a:lstStyle/>
          <a:p>
            <a:pPr fontAlgn="base">
              <a:spcBef>
                <a:spcPct val="0"/>
              </a:spcBef>
              <a:spcAft>
                <a:spcPct val="0"/>
              </a:spcAft>
            </a:pPr>
            <a:r>
              <a:rPr lang="zh-CN" altLang="en-US" sz="4400" b="1" dirty="0">
                <a:solidFill>
                  <a:srgbClr val="E61911"/>
                </a:solidFill>
                <a:latin typeface="微软雅黑" panose="020B0503020204020204" pitchFamily="34" charset="-122"/>
                <a:ea typeface="微软雅黑" panose="020B0503020204020204" pitchFamily="34" charset="-122"/>
              </a:rPr>
              <a:t>第三部分</a:t>
            </a:r>
          </a:p>
        </p:txBody>
      </p:sp>
      <p:cxnSp>
        <p:nvCxnSpPr>
          <p:cNvPr id="6" name="直接连接符 5"/>
          <p:cNvCxnSpPr/>
          <p:nvPr/>
        </p:nvCxnSpPr>
        <p:spPr bwMode="auto">
          <a:xfrm>
            <a:off x="4648200" y="2362200"/>
            <a:ext cx="0" cy="2438400"/>
          </a:xfrm>
          <a:prstGeom prst="line">
            <a:avLst/>
          </a:prstGeom>
          <a:solidFill>
            <a:schemeClr val="accent1"/>
          </a:solidFill>
          <a:ln w="38100" cap="flat" cmpd="sng" algn="ctr">
            <a:solidFill>
              <a:srgbClr val="E94D1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bwMode="auto">
          <a:xfrm>
            <a:off x="4783514" y="1990038"/>
            <a:ext cx="2632482" cy="762000"/>
          </a:xfrm>
          <a:prstGeom prst="round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sz="1200" b="1" dirty="0">
              <a:solidFill>
                <a:srgbClr val="000000"/>
              </a:solidFill>
            </a:endParaRPr>
          </a:p>
        </p:txBody>
      </p:sp>
      <p:sp>
        <p:nvSpPr>
          <p:cNvPr id="2" name="圆角矩形 1"/>
          <p:cNvSpPr/>
          <p:nvPr/>
        </p:nvSpPr>
        <p:spPr bwMode="auto">
          <a:xfrm>
            <a:off x="1348712" y="1993962"/>
            <a:ext cx="2944220" cy="762000"/>
          </a:xfrm>
          <a:prstGeom prst="round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sz="1200" b="1" dirty="0">
              <a:solidFill>
                <a:srgbClr val="000000"/>
              </a:solidFill>
            </a:endParaRPr>
          </a:p>
        </p:txBody>
      </p:sp>
      <p:sp>
        <p:nvSpPr>
          <p:cNvPr id="3" name="矩形 2"/>
          <p:cNvSpPr/>
          <p:nvPr/>
        </p:nvSpPr>
        <p:spPr>
          <a:xfrm>
            <a:off x="1447800" y="1981200"/>
            <a:ext cx="2706363" cy="700576"/>
          </a:xfrm>
          <a:prstGeom prst="rect">
            <a:avLst/>
          </a:prstGeom>
        </p:spPr>
        <p:txBody>
          <a:bodyPr wrap="square">
            <a:spAutoFit/>
          </a:bodyPr>
          <a:lstStyle/>
          <a:p>
            <a:pPr algn="ctr" fontAlgn="base">
              <a:lnSpc>
                <a:spcPct val="150000"/>
              </a:lnSpc>
              <a:spcBef>
                <a:spcPct val="0"/>
              </a:spcBef>
              <a:spcAft>
                <a:spcPct val="0"/>
              </a:spcAft>
            </a:pPr>
            <a:r>
              <a:rPr lang="en-US" altLang="zh-CN" sz="1400" b="1" dirty="0">
                <a:solidFill>
                  <a:srgbClr val="FFFFFF"/>
                </a:solidFill>
                <a:latin typeface="微软雅黑" panose="020B0503020204020204" pitchFamily="34" charset="-122"/>
                <a:ea typeface="微软雅黑" panose="020B0503020204020204" pitchFamily="34" charset="-122"/>
              </a:rPr>
              <a:t>01</a:t>
            </a:r>
            <a:r>
              <a:rPr lang="zh-CN" altLang="en-US" sz="1400" b="1" dirty="0">
                <a:solidFill>
                  <a:srgbClr val="FFFFFF"/>
                </a:solidFill>
                <a:latin typeface="微软雅黑" panose="020B0503020204020204" pitchFamily="34" charset="-122"/>
                <a:ea typeface="微软雅黑" panose="020B0503020204020204" pitchFamily="34" charset="-122"/>
              </a:rPr>
              <a:t>遵守法律及社会规范</a:t>
            </a:r>
            <a:endParaRPr lang="en-US" altLang="zh-CN" sz="1400" b="1" dirty="0">
              <a:solidFill>
                <a:srgbClr val="FFFFFF"/>
              </a:solidFill>
              <a:latin typeface="微软雅黑" panose="020B0503020204020204" pitchFamily="34" charset="-122"/>
              <a:ea typeface="微软雅黑" panose="020B0503020204020204" pitchFamily="34" charset="-122"/>
            </a:endParaRPr>
          </a:p>
          <a:p>
            <a:pPr algn="ctr" fontAlgn="base">
              <a:lnSpc>
                <a:spcPct val="150000"/>
              </a:lnSpc>
              <a:spcBef>
                <a:spcPct val="0"/>
              </a:spcBef>
              <a:spcAft>
                <a:spcPct val="0"/>
              </a:spcAft>
            </a:pPr>
            <a:r>
              <a:rPr lang="zh-CN" altLang="en-US" sz="1400" b="1" dirty="0">
                <a:solidFill>
                  <a:srgbClr val="FFFFFF"/>
                </a:solidFill>
                <a:latin typeface="微软雅黑" panose="020B0503020204020204" pitchFamily="34" charset="-122"/>
                <a:ea typeface="微软雅黑" panose="020B0503020204020204" pitchFamily="34" charset="-122"/>
              </a:rPr>
              <a:t>养成良好习惯</a:t>
            </a:r>
          </a:p>
        </p:txBody>
      </p:sp>
      <p:sp>
        <p:nvSpPr>
          <p:cNvPr id="4" name="矩形 3"/>
          <p:cNvSpPr/>
          <p:nvPr/>
        </p:nvSpPr>
        <p:spPr>
          <a:xfrm>
            <a:off x="1494430" y="2765387"/>
            <a:ext cx="2823523" cy="2308324"/>
          </a:xfrm>
          <a:prstGeom prst="rect">
            <a:avLst/>
          </a:prstGeom>
        </p:spPr>
        <p:txBody>
          <a:bodyPr wrap="square">
            <a:spAutoFit/>
          </a:bodyPr>
          <a:lstStyle/>
          <a:p>
            <a:pPr fontAlgn="base">
              <a:lnSpc>
                <a:spcPct val="150000"/>
              </a:lnSpc>
              <a:spcBef>
                <a:spcPct val="0"/>
              </a:spcBef>
              <a:spcAft>
                <a:spcPct val="0"/>
              </a:spcAft>
            </a:pPr>
            <a:endParaRPr lang="zh-CN" altLang="en-US" sz="1200" dirty="0">
              <a:solidFill>
                <a:srgbClr val="000000"/>
              </a:solidFill>
              <a:latin typeface="微软雅黑" panose="020B0503020204020204" pitchFamily="34" charset="-122"/>
              <a:ea typeface="微软雅黑" panose="020B0503020204020204" pitchFamily="34" charset="-122"/>
            </a:endParaRPr>
          </a:p>
          <a:p>
            <a:pPr fontAlgn="base">
              <a:lnSpc>
                <a:spcPct val="150000"/>
              </a:lnSpc>
              <a:spcBef>
                <a:spcPct val="0"/>
              </a:spcBef>
              <a:spcAft>
                <a:spcPct val="0"/>
              </a:spcAft>
            </a:pPr>
            <a:r>
              <a:rPr lang="zh-CN" altLang="en-US" sz="1200" dirty="0">
                <a:solidFill>
                  <a:srgbClr val="000000"/>
                </a:solidFill>
                <a:latin typeface="微软雅黑" panose="020B0503020204020204" pitchFamily="34" charset="-122"/>
                <a:ea typeface="微软雅黑" panose="020B0503020204020204" pitchFamily="34" charset="-122"/>
              </a:rPr>
              <a:t>实践证明未成年人一旦养成了种种不良习性后要矫正过来是很不容易的，需要花费更大的力气，“学好三年难，学坏一天易”。</a:t>
            </a:r>
          </a:p>
          <a:p>
            <a:pPr fontAlgn="base">
              <a:lnSpc>
                <a:spcPct val="150000"/>
              </a:lnSpc>
              <a:spcBef>
                <a:spcPct val="0"/>
              </a:spcBef>
              <a:spcAft>
                <a:spcPct val="0"/>
              </a:spcAft>
            </a:pPr>
            <a:r>
              <a:rPr lang="zh-CN" altLang="en-US" sz="1200" dirty="0">
                <a:solidFill>
                  <a:srgbClr val="000000"/>
                </a:solidFill>
                <a:latin typeface="微软雅黑" panose="020B0503020204020204" pitchFamily="34" charset="-122"/>
                <a:ea typeface="微软雅黑" panose="020B0503020204020204" pitchFamily="34" charset="-122"/>
              </a:rPr>
              <a:t>因此，未成年人就应该在日常生活和学习中，从小养良好习惯，自觉抵制违法犯罪行为的引诱。</a:t>
            </a:r>
          </a:p>
        </p:txBody>
      </p:sp>
      <p:sp>
        <p:nvSpPr>
          <p:cNvPr id="5" name="圆角矩形 4"/>
          <p:cNvSpPr/>
          <p:nvPr/>
        </p:nvSpPr>
        <p:spPr bwMode="auto">
          <a:xfrm>
            <a:off x="1348428" y="2941853"/>
            <a:ext cx="2944504" cy="2671865"/>
          </a:xfrm>
          <a:prstGeom prst="round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b="1">
              <a:solidFill>
                <a:srgbClr val="000000"/>
              </a:solidFill>
            </a:endParaRPr>
          </a:p>
        </p:txBody>
      </p:sp>
      <p:sp>
        <p:nvSpPr>
          <p:cNvPr id="6" name="矩形 5"/>
          <p:cNvSpPr/>
          <p:nvPr/>
        </p:nvSpPr>
        <p:spPr>
          <a:xfrm>
            <a:off x="4192471" y="1999463"/>
            <a:ext cx="3672800" cy="738664"/>
          </a:xfrm>
          <a:prstGeom prst="rect">
            <a:avLst/>
          </a:prstGeom>
        </p:spPr>
        <p:txBody>
          <a:bodyPr wrap="square">
            <a:spAutoFit/>
          </a:bodyPr>
          <a:lstStyle/>
          <a:p>
            <a:pPr algn="ctr" fontAlgn="base">
              <a:lnSpc>
                <a:spcPct val="150000"/>
              </a:lnSpc>
              <a:spcBef>
                <a:spcPct val="0"/>
              </a:spcBef>
              <a:spcAft>
                <a:spcPct val="0"/>
              </a:spcAft>
            </a:pPr>
            <a:r>
              <a:rPr lang="en-US" altLang="zh-CN" sz="1400" b="1" dirty="0">
                <a:solidFill>
                  <a:srgbClr val="FFFFFF"/>
                </a:solidFill>
                <a:latin typeface="微软雅黑" panose="020B0503020204020204" pitchFamily="34" charset="-122"/>
                <a:ea typeface="微软雅黑" panose="020B0503020204020204" pitchFamily="34" charset="-122"/>
              </a:rPr>
              <a:t>02</a:t>
            </a:r>
            <a:r>
              <a:rPr lang="zh-CN" altLang="en-US" sz="1400" b="1" dirty="0">
                <a:solidFill>
                  <a:srgbClr val="FFFFFF"/>
                </a:solidFill>
                <a:latin typeface="微软雅黑" panose="020B0503020204020204" pitchFamily="34" charset="-122"/>
                <a:ea typeface="微软雅黑" panose="020B0503020204020204" pitchFamily="34" charset="-122"/>
              </a:rPr>
              <a:t>增强辨别是非</a:t>
            </a:r>
            <a:endParaRPr lang="en-US" altLang="zh-CN" sz="1400" b="1" dirty="0">
              <a:solidFill>
                <a:srgbClr val="FFFFFF"/>
              </a:solidFill>
              <a:latin typeface="微软雅黑" panose="020B0503020204020204" pitchFamily="34" charset="-122"/>
              <a:ea typeface="微软雅黑" panose="020B0503020204020204" pitchFamily="34" charset="-122"/>
            </a:endParaRPr>
          </a:p>
          <a:p>
            <a:pPr algn="ctr" fontAlgn="base">
              <a:lnSpc>
                <a:spcPct val="150000"/>
              </a:lnSpc>
              <a:spcBef>
                <a:spcPct val="0"/>
              </a:spcBef>
              <a:spcAft>
                <a:spcPct val="0"/>
              </a:spcAft>
            </a:pPr>
            <a:r>
              <a:rPr lang="zh-CN" altLang="en-US" sz="1400" b="1" dirty="0">
                <a:solidFill>
                  <a:srgbClr val="FFFFFF"/>
                </a:solidFill>
                <a:latin typeface="微软雅黑" panose="020B0503020204020204" pitchFamily="34" charset="-122"/>
                <a:ea typeface="微软雅黑" panose="020B0503020204020204" pitchFamily="34" charset="-122"/>
              </a:rPr>
              <a:t>自我保护的能力</a:t>
            </a:r>
          </a:p>
        </p:txBody>
      </p:sp>
      <p:sp>
        <p:nvSpPr>
          <p:cNvPr id="7" name="矩形 6"/>
          <p:cNvSpPr/>
          <p:nvPr/>
        </p:nvSpPr>
        <p:spPr>
          <a:xfrm>
            <a:off x="4783514" y="3038346"/>
            <a:ext cx="2632482" cy="2031325"/>
          </a:xfrm>
          <a:prstGeom prst="rect">
            <a:avLst/>
          </a:prstGeom>
        </p:spPr>
        <p:txBody>
          <a:bodyPr wrap="square">
            <a:spAutoFit/>
          </a:bodyPr>
          <a:lstStyle/>
          <a:p>
            <a:pPr fontAlgn="base">
              <a:lnSpc>
                <a:spcPct val="150000"/>
              </a:lnSpc>
              <a:spcBef>
                <a:spcPct val="0"/>
              </a:spcBef>
              <a:spcAft>
                <a:spcPct val="0"/>
              </a:spcAft>
            </a:pPr>
            <a:r>
              <a:rPr lang="zh-CN" altLang="en-US" sz="1200" dirty="0">
                <a:solidFill>
                  <a:srgbClr val="000000"/>
                </a:solidFill>
                <a:latin typeface="微软雅黑" panose="020B0503020204020204" pitchFamily="34" charset="-122"/>
                <a:ea typeface="微软雅黑" panose="020B0503020204020204" pitchFamily="34" charset="-122"/>
              </a:rPr>
              <a:t>学好知识，丰富社会生活经验，煅炼各种能力，才能对违法犯罪行为有一个清醒的认识，才能分清是非。 未成年人还要加强锻炼身体，增强体魄，这样有助于未成年人在遭到暴力侵害的时候，及时逃脱或者进行正当防卫，不至于受犯罪行为的随意侵害。</a:t>
            </a:r>
          </a:p>
        </p:txBody>
      </p:sp>
      <p:sp>
        <p:nvSpPr>
          <p:cNvPr id="10" name="圆角矩形 9"/>
          <p:cNvSpPr/>
          <p:nvPr/>
        </p:nvSpPr>
        <p:spPr bwMode="auto">
          <a:xfrm>
            <a:off x="7852355" y="1993962"/>
            <a:ext cx="2944220" cy="762000"/>
          </a:xfrm>
          <a:prstGeom prst="round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fontAlgn="base">
              <a:lnSpc>
                <a:spcPct val="150000"/>
              </a:lnSpc>
              <a:spcBef>
                <a:spcPct val="0"/>
              </a:spcBef>
              <a:spcAft>
                <a:spcPct val="0"/>
              </a:spcAft>
            </a:pPr>
            <a:endParaRPr lang="zh-CN" altLang="en-US" sz="1400" b="1" dirty="0">
              <a:solidFill>
                <a:srgbClr val="FFFFFF"/>
              </a:solidFill>
              <a:latin typeface="微软雅黑" panose="020B0503020204020204" pitchFamily="34" charset="-122"/>
              <a:ea typeface="微软雅黑" panose="020B0503020204020204" pitchFamily="34" charset="-122"/>
            </a:endParaRPr>
          </a:p>
        </p:txBody>
      </p:sp>
      <p:sp>
        <p:nvSpPr>
          <p:cNvPr id="11" name="Rectangle 3"/>
          <p:cNvSpPr txBox="1">
            <a:spLocks noChangeArrowheads="1"/>
          </p:cNvSpPr>
          <p:nvPr/>
        </p:nvSpPr>
        <p:spPr bwMode="auto">
          <a:xfrm>
            <a:off x="7966855" y="2764860"/>
            <a:ext cx="3000232" cy="2585323"/>
          </a:xfrm>
          <a:prstGeom prst="rect">
            <a:avLst/>
          </a:prstGeom>
        </p:spPr>
        <p:txBody>
          <a:bodyPr wrap="square">
            <a:spAutoFit/>
          </a:bodyPr>
          <a:lstStyle>
            <a:defPPr>
              <a:defRPr lang="zh-CN"/>
            </a:defPPr>
            <a:lvl1pPr>
              <a:lnSpc>
                <a:spcPct val="150000"/>
              </a:lnSpc>
              <a:defRPr sz="1200" b="0">
                <a:latin typeface="微软雅黑" panose="020B0503020204020204" pitchFamily="34" charset="-122"/>
                <a:ea typeface="微软雅黑" panose="020B0503020204020204" pitchFamily="34" charset="-122"/>
              </a:defRPr>
            </a:lvl1pPr>
          </a:lstStyle>
          <a:p>
            <a:pPr fontAlgn="base">
              <a:spcBef>
                <a:spcPct val="0"/>
              </a:spcBef>
              <a:spcAft>
                <a:spcPct val="0"/>
              </a:spcAft>
            </a:pPr>
            <a:r>
              <a:rPr lang="zh-CN" altLang="en-US" dirty="0">
                <a:solidFill>
                  <a:srgbClr val="000000"/>
                </a:solidFill>
              </a:rPr>
              <a:t>         </a:t>
            </a:r>
          </a:p>
          <a:p>
            <a:pPr fontAlgn="base">
              <a:spcBef>
                <a:spcPct val="0"/>
              </a:spcBef>
              <a:spcAft>
                <a:spcPct val="0"/>
              </a:spcAft>
            </a:pPr>
            <a:r>
              <a:rPr lang="zh-CN" altLang="en-US" dirty="0">
                <a:solidFill>
                  <a:srgbClr val="000000"/>
                </a:solidFill>
              </a:rPr>
              <a:t>切实要记住两点：</a:t>
            </a:r>
          </a:p>
          <a:p>
            <a:pPr fontAlgn="base">
              <a:spcBef>
                <a:spcPct val="0"/>
              </a:spcBef>
              <a:spcAft>
                <a:spcPct val="0"/>
              </a:spcAft>
            </a:pPr>
            <a:r>
              <a:rPr lang="zh-CN" altLang="en-US" dirty="0">
                <a:solidFill>
                  <a:srgbClr val="000000"/>
                </a:solidFill>
              </a:rPr>
              <a:t>第一，同学们要以躲避免受违法犯罪行为侵害，为自己的首要任务。</a:t>
            </a:r>
          </a:p>
          <a:p>
            <a:pPr fontAlgn="base">
              <a:spcBef>
                <a:spcPct val="0"/>
              </a:spcBef>
              <a:spcAft>
                <a:spcPct val="0"/>
              </a:spcAft>
            </a:pPr>
            <a:r>
              <a:rPr lang="zh-CN" altLang="en-US" dirty="0">
                <a:solidFill>
                  <a:srgbClr val="000000"/>
                </a:solidFill>
              </a:rPr>
              <a:t>第二、如果自己正或已经受到非法侵害的就应该采取正确的途径解决，如及时向学校、家庭或者其他监护人报告（求助），由家长、老师或学校出面制止不法侵害，也可以向公安机关和政府主管部门的报告。</a:t>
            </a:r>
          </a:p>
        </p:txBody>
      </p:sp>
      <p:sp>
        <p:nvSpPr>
          <p:cNvPr id="9" name="矩形 8"/>
          <p:cNvSpPr/>
          <p:nvPr/>
        </p:nvSpPr>
        <p:spPr>
          <a:xfrm>
            <a:off x="8198056" y="2161046"/>
            <a:ext cx="2380780" cy="415498"/>
          </a:xfrm>
          <a:prstGeom prst="rect">
            <a:avLst/>
          </a:prstGeom>
        </p:spPr>
        <p:txBody>
          <a:bodyPr wrap="none">
            <a:spAutoFit/>
          </a:bodyPr>
          <a:lstStyle/>
          <a:p>
            <a:pPr algn="ctr" fontAlgn="base">
              <a:lnSpc>
                <a:spcPct val="150000"/>
              </a:lnSpc>
              <a:spcBef>
                <a:spcPct val="0"/>
              </a:spcBef>
              <a:spcAft>
                <a:spcPct val="0"/>
              </a:spcAft>
            </a:pPr>
            <a:r>
              <a:rPr lang="en-US" altLang="zh-CN" sz="1400" b="1" dirty="0">
                <a:solidFill>
                  <a:srgbClr val="FFFFFF"/>
                </a:solidFill>
                <a:latin typeface="微软雅黑" panose="020B0503020204020204" pitchFamily="34" charset="-122"/>
                <a:ea typeface="微软雅黑" panose="020B0503020204020204" pitchFamily="34" charset="-122"/>
              </a:rPr>
              <a:t>03</a:t>
            </a:r>
            <a:r>
              <a:rPr lang="zh-CN" altLang="en-US" sz="1400" b="1" dirty="0">
                <a:solidFill>
                  <a:srgbClr val="FFFFFF"/>
                </a:solidFill>
                <a:latin typeface="微软雅黑" panose="020B0503020204020204" pitchFamily="34" charset="-122"/>
                <a:ea typeface="微软雅黑" panose="020B0503020204020204" pitchFamily="34" charset="-122"/>
              </a:rPr>
              <a:t>用法律维护自身合法权益</a:t>
            </a:r>
          </a:p>
        </p:txBody>
      </p:sp>
      <p:sp>
        <p:nvSpPr>
          <p:cNvPr id="13" name="圆角矩形 12"/>
          <p:cNvSpPr/>
          <p:nvPr/>
        </p:nvSpPr>
        <p:spPr bwMode="auto">
          <a:xfrm>
            <a:off x="4627503" y="2941853"/>
            <a:ext cx="2944504" cy="2671865"/>
          </a:xfrm>
          <a:prstGeom prst="round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b="1">
              <a:solidFill>
                <a:srgbClr val="000000"/>
              </a:solidFill>
            </a:endParaRPr>
          </a:p>
        </p:txBody>
      </p:sp>
      <p:sp>
        <p:nvSpPr>
          <p:cNvPr id="14" name="圆角矩形 13"/>
          <p:cNvSpPr/>
          <p:nvPr/>
        </p:nvSpPr>
        <p:spPr bwMode="auto">
          <a:xfrm>
            <a:off x="7937285" y="2941853"/>
            <a:ext cx="2944504" cy="2671865"/>
          </a:xfrm>
          <a:prstGeom prst="round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b="1">
              <a:solidFill>
                <a:srgbClr val="000000"/>
              </a:solidFill>
            </a:endParaRPr>
          </a:p>
        </p:txBody>
      </p:sp>
      <p:sp>
        <p:nvSpPr>
          <p:cNvPr id="15" name="矩形 14"/>
          <p:cNvSpPr/>
          <p:nvPr/>
        </p:nvSpPr>
        <p:spPr>
          <a:xfrm>
            <a:off x="2514600" y="517776"/>
            <a:ext cx="6781800" cy="646331"/>
          </a:xfrm>
          <a:prstGeom prst="rect">
            <a:avLst/>
          </a:prstGeom>
        </p:spPr>
        <p:txBody>
          <a:bodyPr wrap="square">
            <a:spAutoFit/>
          </a:bodyPr>
          <a:lstStyle/>
          <a:p>
            <a:pPr fontAlgn="base">
              <a:spcBef>
                <a:spcPct val="0"/>
              </a:spcBef>
              <a:spcAft>
                <a:spcPct val="0"/>
              </a:spcAft>
            </a:pPr>
            <a:r>
              <a:rPr lang="zh-CN" altLang="en-US" sz="3600" b="1" dirty="0">
                <a:gradFill flip="none" rotWithShape="1">
                  <a:gsLst>
                    <a:gs pos="0">
                      <a:srgbClr val="E73810"/>
                    </a:gs>
                    <a:gs pos="79000">
                      <a:srgbClr val="E61911"/>
                    </a:gs>
                    <a:gs pos="100000">
                      <a:srgbClr val="D10F1A"/>
                    </a:gs>
                    <a:gs pos="35000">
                      <a:srgbClr val="8B1E50"/>
                    </a:gs>
                    <a:gs pos="0">
                      <a:srgbClr val="0057A8"/>
                    </a:gs>
                  </a:gsLst>
                  <a:path path="circle">
                    <a:fillToRect l="100000" t="100000"/>
                  </a:path>
                  <a:tileRect r="-100000" b="-100000"/>
                </a:gradFill>
                <a:latin typeface="Helvetica" charset="0"/>
                <a:ea typeface="微软雅黑" panose="020B0503020204020204" pitchFamily="34" charset="-122"/>
                <a:sym typeface="Helvetica" charset="0"/>
              </a:rPr>
              <a:t>如何加强对违法行为的自我防范？</a:t>
            </a:r>
          </a:p>
        </p:txBody>
      </p:sp>
      <p:sp>
        <p:nvSpPr>
          <p:cNvPr id="16" name="矩形 15"/>
          <p:cNvSpPr/>
          <p:nvPr/>
        </p:nvSpPr>
        <p:spPr bwMode="auto">
          <a:xfrm>
            <a:off x="2514600" y="381000"/>
            <a:ext cx="7086600" cy="919885"/>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b="1">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81200" y="1295401"/>
            <a:ext cx="8229600" cy="914400"/>
          </a:xfrm>
        </p:spPr>
        <p:txBody>
          <a:bodyPr/>
          <a:lstStyle/>
          <a:p>
            <a:pPr eaLnBrk="1" hangingPunct="1"/>
            <a:r>
              <a:rPr lang="zh-CN" altLang="en-US" sz="4000" b="1" dirty="0"/>
              <a:t>法制</a:t>
            </a:r>
            <a:r>
              <a:rPr lang="en-US" altLang="zh-CN" sz="4000" b="1" dirty="0"/>
              <a:t>——</a:t>
            </a:r>
            <a:r>
              <a:rPr lang="zh-CN" altLang="en-US" sz="4000" b="1" dirty="0"/>
              <a:t>为什么要守法？</a:t>
            </a:r>
            <a:br>
              <a:rPr lang="zh-CN" altLang="en-US" sz="4000" dirty="0"/>
            </a:br>
            <a:endParaRPr lang="zh-CN" altLang="en-US" sz="4000" dirty="0"/>
          </a:p>
        </p:txBody>
      </p:sp>
      <p:sp>
        <p:nvSpPr>
          <p:cNvPr id="32771" name="Rectangle 3"/>
          <p:cNvSpPr>
            <a:spLocks noGrp="1" noChangeArrowheads="1"/>
          </p:cNvSpPr>
          <p:nvPr>
            <p:ph type="body" idx="1"/>
          </p:nvPr>
        </p:nvSpPr>
        <p:spPr>
          <a:xfrm>
            <a:off x="1965324" y="2145794"/>
            <a:ext cx="7924800" cy="1143000"/>
          </a:xfrm>
          <a:noFill/>
          <a:ln>
            <a:noFill/>
          </a:ln>
        </p:spPr>
        <p:txBody>
          <a:bodyPr lIns="0" tIns="0" rIns="0" bIns="0"/>
          <a:lstStyle/>
          <a:p>
            <a:pPr marL="0" indent="0" algn="ctr" eaLnBrk="1">
              <a:spcBef>
                <a:spcPct val="0"/>
              </a:spcBef>
              <a:buNone/>
            </a:pPr>
            <a:r>
              <a:rPr lang="en-US" altLang="zh-CN" sz="4000" b="1" kern="1200" dirty="0">
                <a:gradFill flip="none" rotWithShape="1">
                  <a:gsLst>
                    <a:gs pos="0">
                      <a:srgbClr val="E73810"/>
                    </a:gs>
                    <a:gs pos="79000">
                      <a:srgbClr val="E61911"/>
                    </a:gs>
                    <a:gs pos="100000">
                      <a:srgbClr val="D10F1A"/>
                    </a:gs>
                    <a:gs pos="35000">
                      <a:srgbClr val="8B1E50"/>
                    </a:gs>
                    <a:gs pos="0">
                      <a:srgbClr val="0057A8"/>
                    </a:gs>
                  </a:gsLst>
                  <a:path path="circle">
                    <a:fillToRect l="100000" t="100000"/>
                  </a:path>
                  <a:tileRect r="-100000" b="-100000"/>
                </a:gradFill>
                <a:latin typeface="Helvetica" charset="0"/>
              </a:rPr>
              <a:t> </a:t>
            </a:r>
            <a:r>
              <a:rPr lang="zh-CN" altLang="en-US" sz="4000" b="1" kern="1200" dirty="0">
                <a:gradFill flip="none" rotWithShape="1">
                  <a:gsLst>
                    <a:gs pos="0">
                      <a:srgbClr val="E73810"/>
                    </a:gs>
                    <a:gs pos="79000">
                      <a:srgbClr val="E61911"/>
                    </a:gs>
                    <a:gs pos="100000">
                      <a:srgbClr val="D10F1A"/>
                    </a:gs>
                    <a:gs pos="35000">
                      <a:srgbClr val="8B1E50"/>
                    </a:gs>
                    <a:gs pos="0">
                      <a:srgbClr val="0057A8"/>
                    </a:gs>
                  </a:gsLst>
                  <a:path path="circle">
                    <a:fillToRect l="100000" t="100000"/>
                  </a:path>
                  <a:tileRect r="-100000" b="-100000"/>
                </a:gradFill>
                <a:latin typeface="Helvetica" charset="0"/>
              </a:rPr>
              <a:t>自由来源于对规则的遵守</a:t>
            </a:r>
          </a:p>
          <a:p>
            <a:pPr marL="0" algn="ctr" eaLnBrk="1">
              <a:spcBef>
                <a:spcPct val="0"/>
              </a:spcBef>
            </a:pPr>
            <a:endParaRPr lang="en-US" altLang="zh-CN" sz="4000" b="1" kern="1200" dirty="0">
              <a:gradFill flip="none" rotWithShape="1">
                <a:gsLst>
                  <a:gs pos="0">
                    <a:srgbClr val="E73810"/>
                  </a:gs>
                  <a:gs pos="79000">
                    <a:srgbClr val="E61911"/>
                  </a:gs>
                  <a:gs pos="100000">
                    <a:srgbClr val="D10F1A"/>
                  </a:gs>
                  <a:gs pos="35000">
                    <a:srgbClr val="8B1E50"/>
                  </a:gs>
                  <a:gs pos="0">
                    <a:srgbClr val="0057A8"/>
                  </a:gs>
                </a:gsLst>
                <a:path path="circle">
                  <a:fillToRect l="100000" t="100000"/>
                </a:path>
                <a:tileRect r="-100000" b="-100000"/>
              </a:gradFill>
              <a:latin typeface="Helvetica" charset="0"/>
            </a:endParaRPr>
          </a:p>
        </p:txBody>
      </p:sp>
      <p:sp>
        <p:nvSpPr>
          <p:cNvPr id="32772" name="Rectangle 4"/>
          <p:cNvSpPr>
            <a:spLocks noChangeArrowheads="1"/>
          </p:cNvSpPr>
          <p:nvPr/>
        </p:nvSpPr>
        <p:spPr bwMode="auto">
          <a:xfrm>
            <a:off x="7467601" y="1050926"/>
            <a:ext cx="27590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lang="en-US" altLang="zh-CN" sz="4000" dirty="0">
                <a:solidFill>
                  <a:srgbClr val="C00000"/>
                </a:solidFill>
                <a:ea typeface="微软雅黑" panose="020B0503020204020204" pitchFamily="34" charset="-122"/>
              </a:rPr>
              <a:t>—— </a:t>
            </a:r>
            <a:r>
              <a:rPr lang="zh-CN" altLang="en-US" sz="4000" dirty="0">
                <a:solidFill>
                  <a:srgbClr val="C00000"/>
                </a:solidFill>
                <a:ea typeface="微软雅黑" panose="020B0503020204020204" pitchFamily="34" charset="-122"/>
              </a:rPr>
              <a:t>自 由</a:t>
            </a:r>
          </a:p>
        </p:txBody>
      </p:sp>
      <p:pic>
        <p:nvPicPr>
          <p:cNvPr id="2" name="图片 1"/>
          <p:cNvPicPr>
            <a:picLocks noChangeAspect="1"/>
          </p:cNvPicPr>
          <p:nvPr/>
        </p:nvPicPr>
        <p:blipFill>
          <a:blip r:embed="rId3" cstate="email"/>
          <a:stretch>
            <a:fillRect/>
          </a:stretch>
        </p:blipFill>
        <p:spPr>
          <a:xfrm>
            <a:off x="3616302" y="3048001"/>
            <a:ext cx="4654596" cy="31409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772">
                                            <p:txEl>
                                              <p:pRg st="0" end="0"/>
                                            </p:txEl>
                                          </p:spTgt>
                                        </p:tgtEl>
                                        <p:attrNameLst>
                                          <p:attrName>style.visibility</p:attrName>
                                        </p:attrNameLst>
                                      </p:cBhvr>
                                      <p:to>
                                        <p:strVal val="visible"/>
                                      </p:to>
                                    </p:set>
                                    <p:anim calcmode="lin" valueType="num">
                                      <p:cBhvr additive="base">
                                        <p:cTn id="7" dur="500" fill="hold"/>
                                        <p:tgtEl>
                                          <p:spTgt spid="3277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1">
                                            <p:txEl>
                                              <p:pRg st="0" end="0"/>
                                            </p:txEl>
                                          </p:spTgt>
                                        </p:tgtEl>
                                        <p:attrNameLst>
                                          <p:attrName>style.visibility</p:attrName>
                                        </p:attrNameLst>
                                      </p:cBhvr>
                                      <p:to>
                                        <p:strVal val="visible"/>
                                      </p:to>
                                    </p:set>
                                    <p:anim calcmode="lin" valueType="num">
                                      <p:cBhvr additive="base">
                                        <p:cTn id="13"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2174162" y="2308614"/>
            <a:ext cx="9144000" cy="3886200"/>
          </a:xfrm>
        </p:spPr>
        <p:txBody>
          <a:bodyPr/>
          <a:lstStyle/>
          <a:p>
            <a:pPr marL="0" indent="0" algn="ctr" eaLnBrk="1" hangingPunct="1">
              <a:lnSpc>
                <a:spcPct val="120000"/>
              </a:lnSpc>
              <a:buNone/>
            </a:pPr>
            <a:r>
              <a:rPr lang="en-US" altLang="zh-CN" sz="4400" b="1" dirty="0">
                <a:solidFill>
                  <a:srgbClr val="FF0000"/>
                </a:solidFill>
                <a:ea typeface="仿宋_GB2312" charset="-122"/>
              </a:rPr>
              <a:t> </a:t>
            </a:r>
            <a:r>
              <a:rPr lang="zh-CN" altLang="en-US" sz="5400" b="1" kern="1200" dirty="0">
                <a:gradFill flip="none" rotWithShape="1">
                  <a:gsLst>
                    <a:gs pos="0">
                      <a:srgbClr val="E73810"/>
                    </a:gs>
                    <a:gs pos="79000">
                      <a:srgbClr val="E61911"/>
                    </a:gs>
                    <a:gs pos="100000">
                      <a:srgbClr val="D10F1A"/>
                    </a:gs>
                    <a:gs pos="35000">
                      <a:srgbClr val="8B1E50"/>
                    </a:gs>
                    <a:gs pos="0">
                      <a:srgbClr val="0057A8"/>
                    </a:gs>
                  </a:gsLst>
                  <a:path path="circle">
                    <a:fillToRect l="100000" t="100000"/>
                  </a:path>
                  <a:tileRect r="-100000" b="-100000"/>
                </a:gradFill>
                <a:latin typeface="Helvetica" charset="0"/>
              </a:rPr>
              <a:t>人生没有彩排的机会</a:t>
            </a:r>
          </a:p>
          <a:p>
            <a:pPr marL="0" indent="0" algn="ctr" eaLnBrk="1" hangingPunct="1">
              <a:buNone/>
            </a:pPr>
            <a:r>
              <a:rPr lang="zh-CN" altLang="en-US" sz="5400" b="1" kern="1200" dirty="0">
                <a:gradFill flip="none" rotWithShape="1">
                  <a:gsLst>
                    <a:gs pos="0">
                      <a:srgbClr val="E73810"/>
                    </a:gs>
                    <a:gs pos="79000">
                      <a:srgbClr val="E61911"/>
                    </a:gs>
                    <a:gs pos="100000">
                      <a:srgbClr val="D10F1A"/>
                    </a:gs>
                    <a:gs pos="35000">
                      <a:srgbClr val="8B1E50"/>
                    </a:gs>
                    <a:gs pos="0">
                      <a:srgbClr val="0057A8"/>
                    </a:gs>
                  </a:gsLst>
                  <a:path path="circle">
                    <a:fillToRect l="100000" t="100000"/>
                  </a:path>
                  <a:tileRect r="-100000" b="-100000"/>
                </a:gradFill>
                <a:latin typeface="Helvetica" charset="0"/>
              </a:rPr>
              <a:t>自由来源于对规则的遵守</a:t>
            </a:r>
          </a:p>
          <a:p>
            <a:pPr algn="ctr" eaLnBrk="1" hangingPunct="1">
              <a:buFont typeface="Wingdings" panose="05000000000000000000" pitchFamily="2" charset="2"/>
              <a:buNone/>
            </a:pPr>
            <a:endParaRPr lang="zh-CN" altLang="en-US" sz="4400" b="1" dirty="0">
              <a:solidFill>
                <a:srgbClr val="FF0000"/>
              </a:solidFill>
            </a:endParaRPr>
          </a:p>
          <a:p>
            <a:pPr algn="ctr" eaLnBrk="1" hangingPunct="1">
              <a:buFont typeface="Wingdings" panose="05000000000000000000" pitchFamily="2" charset="2"/>
              <a:buNone/>
            </a:pPr>
            <a:r>
              <a:rPr lang="zh-CN" altLang="en-US" sz="4400" b="1" dirty="0">
                <a:solidFill>
                  <a:srgbClr val="FF0000"/>
                </a:solidFill>
              </a:rPr>
              <a:t>                  </a:t>
            </a:r>
            <a:endParaRPr lang="zh-CN" altLang="en-US" sz="4400" b="1" dirty="0">
              <a:solidFill>
                <a:srgbClr val="FF0000"/>
              </a:solidFill>
              <a:ea typeface="仿宋_GB2312" charset="-122"/>
            </a:endParaRPr>
          </a:p>
          <a:p>
            <a:pPr algn="ctr" eaLnBrk="1" hangingPunct="1">
              <a:lnSpc>
                <a:spcPct val="120000"/>
              </a:lnSpc>
              <a:buFont typeface="Wingdings" panose="05000000000000000000" pitchFamily="2" charset="2"/>
              <a:buNone/>
            </a:pPr>
            <a:endParaRPr lang="en-US" altLang="zh-CN" sz="4400" b="1" dirty="0">
              <a:solidFill>
                <a:srgbClr val="FF0000"/>
              </a:solidFill>
              <a:ea typeface="仿宋_GB2312" charset="-122"/>
            </a:endParaRPr>
          </a:p>
        </p:txBody>
      </p:sp>
      <p:pic>
        <p:nvPicPr>
          <p:cNvPr id="3" name="图片 2"/>
          <p:cNvPicPr>
            <a:picLocks noChangeAspect="1"/>
          </p:cNvPicPr>
          <p:nvPr/>
        </p:nvPicPr>
        <p:blipFill rotWithShape="1">
          <a:blip r:embed="rId3" cstate="email"/>
          <a:srcRect/>
          <a:stretch>
            <a:fillRect/>
          </a:stretch>
        </p:blipFill>
        <p:spPr>
          <a:xfrm>
            <a:off x="152400" y="1676400"/>
            <a:ext cx="4007130" cy="45195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0" y="0"/>
            <a:ext cx="12192000" cy="6934200"/>
          </a:xfrm>
          <a:prstGeom prst="rect">
            <a:avLst/>
          </a:prstGeom>
        </p:spPr>
      </p:pic>
      <p:sp>
        <p:nvSpPr>
          <p:cNvPr id="6149" name="Line 5"/>
          <p:cNvSpPr>
            <a:spLocks noChangeShapeType="1"/>
          </p:cNvSpPr>
          <p:nvPr/>
        </p:nvSpPr>
        <p:spPr bwMode="auto">
          <a:xfrm>
            <a:off x="2733675" y="4852989"/>
            <a:ext cx="857250" cy="3175"/>
          </a:xfrm>
          <a:prstGeom prst="line">
            <a:avLst/>
          </a:prstGeom>
          <a:noFill/>
          <a:ln w="25400" cap="flat" cmpd="sng">
            <a:solidFill>
              <a:srgbClr val="4F81BD"/>
            </a:solidFill>
            <a:prstDash val="solid"/>
            <a:round/>
          </a:ln>
          <a:effectLst>
            <a:outerShdw blurRad="38100" dist="20000" dir="5400000" algn="ctr" rotWithShape="0">
              <a:srgbClr val="000000">
                <a:alpha val="37999"/>
              </a:srgbClr>
            </a:outerShdw>
          </a:effectLst>
        </p:spPr>
        <p:txBody>
          <a:bodyPr lIns="0" tIns="0" rIns="0" bIns="0"/>
          <a:lstStyle/>
          <a:p>
            <a:pPr defTabSz="457200" fontAlgn="base" hangingPunct="0">
              <a:spcBef>
                <a:spcPct val="0"/>
              </a:spcBef>
              <a:spcAft>
                <a:spcPct val="0"/>
              </a:spcAft>
              <a:defRPr/>
            </a:pPr>
            <a:endParaRPr lang="zh-CN" altLang="zh-CN" sz="1200">
              <a:solidFill>
                <a:srgbClr val="000000"/>
              </a:solidFill>
              <a:latin typeface="Helvetica" charset="0"/>
              <a:ea typeface="Helvetica" charset="0"/>
              <a:cs typeface="Helvetica" charset="0"/>
              <a:sym typeface="Helvetica" charset="0"/>
            </a:endParaRPr>
          </a:p>
        </p:txBody>
      </p:sp>
      <p:sp>
        <p:nvSpPr>
          <p:cNvPr id="6150" name="Line 6"/>
          <p:cNvSpPr>
            <a:spLocks noChangeShapeType="1"/>
          </p:cNvSpPr>
          <p:nvPr/>
        </p:nvSpPr>
        <p:spPr bwMode="auto">
          <a:xfrm>
            <a:off x="8782050" y="4851401"/>
            <a:ext cx="857250" cy="3175"/>
          </a:xfrm>
          <a:prstGeom prst="line">
            <a:avLst/>
          </a:prstGeom>
          <a:noFill/>
          <a:ln w="25400" cap="flat" cmpd="sng">
            <a:solidFill>
              <a:srgbClr val="4F81BD"/>
            </a:solidFill>
            <a:prstDash val="solid"/>
            <a:round/>
          </a:ln>
          <a:effectLst>
            <a:outerShdw blurRad="38100" dist="20000" dir="5400000" algn="ctr" rotWithShape="0">
              <a:srgbClr val="000000">
                <a:alpha val="37999"/>
              </a:srgbClr>
            </a:outerShdw>
          </a:effectLst>
        </p:spPr>
        <p:txBody>
          <a:bodyPr lIns="0" tIns="0" rIns="0" bIns="0"/>
          <a:lstStyle/>
          <a:p>
            <a:pPr defTabSz="457200" fontAlgn="base" hangingPunct="0">
              <a:spcBef>
                <a:spcPct val="0"/>
              </a:spcBef>
              <a:spcAft>
                <a:spcPct val="0"/>
              </a:spcAft>
              <a:defRPr/>
            </a:pPr>
            <a:endParaRPr lang="zh-CN" altLang="zh-CN" sz="1200">
              <a:solidFill>
                <a:srgbClr val="000000"/>
              </a:solidFill>
              <a:latin typeface="Helvetica" charset="0"/>
              <a:ea typeface="Helvetica" charset="0"/>
              <a:cs typeface="Helvetica" charset="0"/>
              <a:sym typeface="Helvetica" charset="0"/>
            </a:endParaRPr>
          </a:p>
        </p:txBody>
      </p:sp>
      <p:sp>
        <p:nvSpPr>
          <p:cNvPr id="3078" name="Rectangle 8"/>
          <p:cNvSpPr>
            <a:spLocks noChangeArrowheads="1"/>
          </p:cNvSpPr>
          <p:nvPr/>
        </p:nvSpPr>
        <p:spPr bwMode="auto">
          <a:xfrm>
            <a:off x="4419600" y="1295400"/>
            <a:ext cx="601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endParaRPr lang="zh-CN" altLang="zh-CN" sz="5000" dirty="0">
              <a:solidFill>
                <a:srgbClr val="FFFFFF"/>
              </a:solidFill>
              <a:ea typeface="微软雅黑" panose="020B0503020204020204" pitchFamily="34" charset="-122"/>
            </a:endParaRPr>
          </a:p>
        </p:txBody>
      </p:sp>
      <p:pic>
        <p:nvPicPr>
          <p:cNvPr id="9" name="图片 8"/>
          <p:cNvPicPr>
            <a:picLocks noChangeAspect="1"/>
          </p:cNvPicPr>
          <p:nvPr/>
        </p:nvPicPr>
        <p:blipFill rotWithShape="1">
          <a:blip r:embed="rId4" cstate="email"/>
          <a:srcRect b="-3553"/>
          <a:stretch>
            <a:fillRect/>
          </a:stretch>
        </p:blipFill>
        <p:spPr>
          <a:xfrm>
            <a:off x="-533400" y="4365009"/>
            <a:ext cx="4724723" cy="2743200"/>
          </a:xfrm>
          <a:prstGeom prst="rect">
            <a:avLst/>
          </a:prstGeom>
        </p:spPr>
      </p:pic>
      <p:sp>
        <p:nvSpPr>
          <p:cNvPr id="4" name="文本框 3"/>
          <p:cNvSpPr txBox="1"/>
          <p:nvPr/>
        </p:nvSpPr>
        <p:spPr>
          <a:xfrm>
            <a:off x="1371600" y="2277424"/>
            <a:ext cx="9677400" cy="83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0" indent="0" algn="ctr" eaLnBrk="1" hangingPunct="1">
              <a:lnSpc>
                <a:spcPct val="120000"/>
              </a:lnSpc>
              <a:spcBef>
                <a:spcPct val="20000"/>
              </a:spcBef>
              <a:buClr>
                <a:schemeClr val="bg2"/>
              </a:buClr>
              <a:buSzPct val="75000"/>
              <a:buFont typeface="Wingdings" panose="05000000000000000000" pitchFamily="2" charset="2"/>
              <a:buNone/>
              <a:defRPr sz="4400">
                <a:solidFill>
                  <a:srgbClr val="FF0000"/>
                </a:solidFill>
                <a:latin typeface="+mn-lt"/>
                <a:ea typeface="仿宋_GB2312" charset="-122"/>
              </a:defRPr>
            </a:lvl1pPr>
            <a:lvl2pPr marL="742950" indent="-285750" eaLnBrk="0" hangingPunct="0">
              <a:spcBef>
                <a:spcPct val="20000"/>
              </a:spcBef>
              <a:buClr>
                <a:schemeClr val="accent2"/>
              </a:buClr>
              <a:buSzPct val="80000"/>
              <a:buFont typeface="Wingdings" panose="05000000000000000000" pitchFamily="2" charset="2"/>
              <a:buChar char="¨"/>
              <a:defRPr sz="2800">
                <a:latin typeface="+mn-lt"/>
                <a:ea typeface="微软雅黑" panose="020B0503020204020204" pitchFamily="34" charset="-122"/>
              </a:defRPr>
            </a:lvl2pPr>
            <a:lvl3pPr marL="1143000" indent="-228600" eaLnBrk="0" hangingPunct="0">
              <a:spcBef>
                <a:spcPct val="20000"/>
              </a:spcBef>
              <a:buClr>
                <a:schemeClr val="bg2"/>
              </a:buClr>
              <a:buSzPct val="65000"/>
              <a:buFont typeface="Wingdings" panose="05000000000000000000" pitchFamily="2" charset="2"/>
              <a:buChar char="n"/>
              <a:defRPr sz="2400">
                <a:latin typeface="+mn-lt"/>
                <a:ea typeface="微软雅黑" panose="020B0503020204020204" pitchFamily="34" charset="-122"/>
              </a:defRPr>
            </a:lvl3pPr>
            <a:lvl4pPr marL="1600200" indent="-228600" eaLnBrk="0" hangingPunct="0">
              <a:spcBef>
                <a:spcPct val="20000"/>
              </a:spcBef>
              <a:buClr>
                <a:schemeClr val="accent2"/>
              </a:buClr>
              <a:buSzPct val="70000"/>
              <a:buFont typeface="Wingdings" panose="05000000000000000000" pitchFamily="2" charset="2"/>
              <a:buChar char="¨"/>
              <a:defRPr sz="2000">
                <a:latin typeface="+mn-lt"/>
                <a:ea typeface="微软雅黑" panose="020B0503020204020204" pitchFamily="34" charset="-122"/>
              </a:defRPr>
            </a:lvl4pPr>
            <a:lvl5pPr marL="2057400" indent="-228600" eaLnBrk="0" hangingPunct="0">
              <a:spcBef>
                <a:spcPct val="20000"/>
              </a:spcBef>
              <a:buClr>
                <a:schemeClr val="bg2"/>
              </a:buClr>
              <a:buFont typeface="Wingdings" panose="05000000000000000000" pitchFamily="2" charset="2"/>
              <a:buChar char="§"/>
              <a:defRPr sz="2000">
                <a:latin typeface="+mn-lt"/>
                <a:ea typeface="微软雅黑" panose="020B0503020204020204" pitchFamily="34" charset="-122"/>
              </a:defRPr>
            </a:lvl5pPr>
            <a:lvl6pPr marL="2514600" indent="-228600" fontAlgn="base">
              <a:spcBef>
                <a:spcPct val="20000"/>
              </a:spcBef>
              <a:spcAft>
                <a:spcPct val="0"/>
              </a:spcAft>
              <a:buClr>
                <a:schemeClr val="bg2"/>
              </a:buClr>
              <a:buFont typeface="Wingdings" panose="05000000000000000000" pitchFamily="2" charset="2"/>
              <a:buChar char="§"/>
              <a:defRPr sz="2000">
                <a:latin typeface="+mn-lt"/>
                <a:ea typeface="+mn-ea"/>
              </a:defRPr>
            </a:lvl6pPr>
            <a:lvl7pPr marL="2971800" indent="-228600" fontAlgn="base">
              <a:spcBef>
                <a:spcPct val="20000"/>
              </a:spcBef>
              <a:spcAft>
                <a:spcPct val="0"/>
              </a:spcAft>
              <a:buClr>
                <a:schemeClr val="bg2"/>
              </a:buClr>
              <a:buFont typeface="Wingdings" panose="05000000000000000000" pitchFamily="2" charset="2"/>
              <a:buChar char="§"/>
              <a:defRPr sz="2000">
                <a:latin typeface="+mn-lt"/>
                <a:ea typeface="+mn-ea"/>
              </a:defRPr>
            </a:lvl7pPr>
            <a:lvl8pPr marL="3429000" indent="-228600" fontAlgn="base">
              <a:spcBef>
                <a:spcPct val="20000"/>
              </a:spcBef>
              <a:spcAft>
                <a:spcPct val="0"/>
              </a:spcAft>
              <a:buClr>
                <a:schemeClr val="bg2"/>
              </a:buClr>
              <a:buFont typeface="Wingdings" panose="05000000000000000000" pitchFamily="2" charset="2"/>
              <a:buChar char="§"/>
              <a:defRPr sz="2000">
                <a:latin typeface="+mn-lt"/>
                <a:ea typeface="+mn-ea"/>
              </a:defRPr>
            </a:lvl8pPr>
            <a:lvl9pPr marL="3886200" indent="-228600" fontAlgn="base">
              <a:spcBef>
                <a:spcPct val="20000"/>
              </a:spcBef>
              <a:spcAft>
                <a:spcPct val="0"/>
              </a:spcAft>
              <a:buClr>
                <a:schemeClr val="bg2"/>
              </a:buClr>
              <a:buFont typeface="Wingdings" panose="05000000000000000000" pitchFamily="2" charset="2"/>
              <a:buChar char="§"/>
              <a:defRPr sz="2000">
                <a:latin typeface="+mn-lt"/>
                <a:ea typeface="+mn-ea"/>
              </a:defRPr>
            </a:lvl9pPr>
          </a:lstStyle>
          <a:p>
            <a:pPr fontAlgn="base">
              <a:spcAft>
                <a:spcPct val="0"/>
              </a:spcAft>
              <a:buClr>
                <a:srgbClr val="00007D"/>
              </a:buClr>
            </a:pPr>
            <a:r>
              <a:rPr lang="en-US" altLang="zh-CN" sz="9600" b="1" dirty="0">
                <a:gradFill flip="none" rotWithShape="1">
                  <a:gsLst>
                    <a:gs pos="0">
                      <a:srgbClr val="E73810"/>
                    </a:gs>
                    <a:gs pos="79000">
                      <a:srgbClr val="E61911"/>
                    </a:gs>
                    <a:gs pos="100000">
                      <a:srgbClr val="D10F1A"/>
                    </a:gs>
                    <a:gs pos="35000">
                      <a:srgbClr val="8B1E50"/>
                    </a:gs>
                    <a:gs pos="0">
                      <a:srgbClr val="0057A8"/>
                    </a:gs>
                  </a:gsLst>
                  <a:path path="circle">
                    <a:fillToRect l="100000" t="100000"/>
                  </a:path>
                  <a:tileRect r="-100000" b="-100000"/>
                </a:gradFill>
                <a:latin typeface="Helvetica" charset="0"/>
                <a:ea typeface="微软雅黑" panose="020B0503020204020204" pitchFamily="34" charset="-122"/>
              </a:rPr>
              <a:t>THANK YOU</a:t>
            </a:r>
            <a:endParaRPr lang="zh-CN" altLang="en-US" sz="9600" b="1" dirty="0">
              <a:gradFill flip="none" rotWithShape="1">
                <a:gsLst>
                  <a:gs pos="0">
                    <a:srgbClr val="E73810"/>
                  </a:gs>
                  <a:gs pos="79000">
                    <a:srgbClr val="E61911"/>
                  </a:gs>
                  <a:gs pos="100000">
                    <a:srgbClr val="D10F1A"/>
                  </a:gs>
                  <a:gs pos="35000">
                    <a:srgbClr val="8B1E50"/>
                  </a:gs>
                  <a:gs pos="0">
                    <a:srgbClr val="0057A8"/>
                  </a:gs>
                </a:gsLst>
                <a:path path="circle">
                  <a:fillToRect l="100000" t="100000"/>
                </a:path>
                <a:tileRect r="-100000" b="-100000"/>
              </a:gradFill>
              <a:latin typeface="Helvetica"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bwMode="auto">
          <a:xfrm>
            <a:off x="800100" y="1041331"/>
            <a:ext cx="1600200" cy="3124200"/>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b="1">
              <a:solidFill>
                <a:srgbClr val="000000"/>
              </a:solidFill>
            </a:endParaRPr>
          </a:p>
        </p:txBody>
      </p:sp>
      <p:sp>
        <p:nvSpPr>
          <p:cNvPr id="7170" name="AutoShape 1"/>
          <p:cNvSpPr/>
          <p:nvPr/>
        </p:nvSpPr>
        <p:spPr bwMode="auto">
          <a:xfrm>
            <a:off x="10015538" y="6357939"/>
            <a:ext cx="220662" cy="371475"/>
          </a:xfrm>
          <a:custGeom>
            <a:avLst/>
            <a:gdLst>
              <a:gd name="T0" fmla="*/ 117630170 w 21600"/>
              <a:gd name="T1" fmla="*/ 944774777 h 21600"/>
              <a:gd name="T2" fmla="*/ 117630170 w 21600"/>
              <a:gd name="T3" fmla="*/ 944774777 h 21600"/>
              <a:gd name="T4" fmla="*/ 117630170 w 21600"/>
              <a:gd name="T5" fmla="*/ 944774777 h 21600"/>
              <a:gd name="T6" fmla="*/ 117630170 w 21600"/>
              <a:gd name="T7" fmla="*/ 94477477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fontAlgn="base">
              <a:spcBef>
                <a:spcPct val="0"/>
              </a:spcBef>
              <a:spcAft>
                <a:spcPct val="0"/>
              </a:spcAft>
            </a:pPr>
            <a:fld id="{08C20C71-DB9A-4F21-A495-1C298F0316A9}" type="slidenum">
              <a:rPr lang="zh-CN" altLang="zh-CN">
                <a:solidFill>
                  <a:srgbClr val="4F81BD"/>
                </a:solidFill>
                <a:latin typeface="Helvetica" charset="0"/>
                <a:ea typeface="微软雅黑" panose="020B0503020204020204" pitchFamily="34" charset="-122"/>
                <a:sym typeface="Helvetica" charset="0"/>
              </a:rPr>
              <a:t>4</a:t>
            </a:fld>
            <a:endParaRPr lang="zh-CN" altLang="zh-CN" b="0" dirty="0">
              <a:solidFill>
                <a:srgbClr val="000000"/>
              </a:solidFill>
              <a:latin typeface="Trebuchet MS" panose="020B0603020202020204" pitchFamily="34" charset="0"/>
              <a:ea typeface="微软雅黑" panose="020B0503020204020204" pitchFamily="34" charset="-122"/>
              <a:sym typeface="Trebuchet MS" panose="020B0603020202020204" pitchFamily="34" charset="0"/>
            </a:endParaRPr>
          </a:p>
        </p:txBody>
      </p:sp>
      <p:sp>
        <p:nvSpPr>
          <p:cNvPr id="7172" name="AutoShape 3"/>
          <p:cNvSpPr/>
          <p:nvPr/>
        </p:nvSpPr>
        <p:spPr bwMode="auto">
          <a:xfrm>
            <a:off x="3379787" y="1605651"/>
            <a:ext cx="6856413" cy="1295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p:spPr>
        <p:txBody>
          <a:bodyPr lIns="0" tIns="0" rIns="0" bIns="0"/>
          <a:lstStyle/>
          <a:p>
            <a:pPr algn="ctr" fontAlgn="base" hangingPunct="0">
              <a:spcBef>
                <a:spcPct val="0"/>
              </a:spcBef>
              <a:spcAft>
                <a:spcPct val="0"/>
              </a:spcAft>
            </a:pPr>
            <a:r>
              <a:rPr lang="zh-CN" altLang="en-US" sz="3600" b="1" dirty="0">
                <a:gradFill flip="none" rotWithShape="1">
                  <a:gsLst>
                    <a:gs pos="0">
                      <a:srgbClr val="E73810"/>
                    </a:gs>
                    <a:gs pos="79000">
                      <a:srgbClr val="E61911"/>
                    </a:gs>
                    <a:gs pos="100000">
                      <a:srgbClr val="D10F1A"/>
                    </a:gs>
                    <a:gs pos="35000">
                      <a:srgbClr val="8B1E50"/>
                    </a:gs>
                    <a:gs pos="0">
                      <a:srgbClr val="0057A8"/>
                    </a:gs>
                  </a:gsLst>
                  <a:path path="circle">
                    <a:fillToRect l="100000" t="100000"/>
                  </a:path>
                  <a:tileRect r="-100000" b="-100000"/>
                </a:gradFill>
                <a:latin typeface="Helvetica" charset="0"/>
                <a:ea typeface="微软雅黑" panose="020B0503020204020204" pitchFamily="34" charset="-122"/>
                <a:sym typeface="Helvetica" charset="0"/>
              </a:rPr>
              <a:t>第一部分：青少年三大法律责任</a:t>
            </a:r>
            <a:endParaRPr lang="zh-CN" altLang="en-US" sz="3600" b="1" dirty="0">
              <a:gradFill flip="none" rotWithShape="1">
                <a:gsLst>
                  <a:gs pos="0">
                    <a:srgbClr val="E73810"/>
                  </a:gs>
                  <a:gs pos="79000">
                    <a:srgbClr val="E61911"/>
                  </a:gs>
                  <a:gs pos="100000">
                    <a:srgbClr val="D10F1A"/>
                  </a:gs>
                  <a:gs pos="35000">
                    <a:srgbClr val="8B1E50"/>
                  </a:gs>
                  <a:gs pos="0">
                    <a:srgbClr val="0057A8"/>
                  </a:gs>
                </a:gsLst>
                <a:path path="circle">
                  <a:fillToRect l="100000" t="100000"/>
                </a:path>
                <a:tileRect r="-100000" b="-100000"/>
              </a:gradFill>
              <a:latin typeface="Helvetica" charset="0"/>
              <a:ea typeface="微软雅黑" panose="020B0503020204020204" pitchFamily="34" charset="-122"/>
              <a:sym typeface="Trebuchet MS" panose="020B0603020202020204" pitchFamily="34" charset="0"/>
            </a:endParaRPr>
          </a:p>
        </p:txBody>
      </p:sp>
      <p:sp>
        <p:nvSpPr>
          <p:cNvPr id="89097" name="AutoShape 4"/>
          <p:cNvSpPr/>
          <p:nvPr/>
        </p:nvSpPr>
        <p:spPr bwMode="auto">
          <a:xfrm>
            <a:off x="3581400" y="3943695"/>
            <a:ext cx="6934200" cy="1371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p:spPr>
        <p:txBody>
          <a:bodyPr lIns="0" tIns="0" rIns="0" bIns="0"/>
          <a:lstStyle/>
          <a:p>
            <a:pPr algn="ctr" fontAlgn="base" hangingPunct="0">
              <a:spcBef>
                <a:spcPct val="0"/>
              </a:spcBef>
              <a:spcAft>
                <a:spcPct val="0"/>
              </a:spcAft>
            </a:pPr>
            <a:r>
              <a:rPr lang="zh-CN" altLang="en-US" sz="3600" b="1" dirty="0">
                <a:gradFill flip="none" rotWithShape="1">
                  <a:gsLst>
                    <a:gs pos="0">
                      <a:srgbClr val="E73810"/>
                    </a:gs>
                    <a:gs pos="79000">
                      <a:srgbClr val="E61911"/>
                    </a:gs>
                    <a:gs pos="100000">
                      <a:srgbClr val="D10F1A"/>
                    </a:gs>
                    <a:gs pos="35000">
                      <a:srgbClr val="8B1E50"/>
                    </a:gs>
                    <a:gs pos="0">
                      <a:srgbClr val="0057A8"/>
                    </a:gs>
                  </a:gsLst>
                  <a:path path="circle">
                    <a:fillToRect l="100000" t="100000"/>
                  </a:path>
                  <a:tileRect r="-100000" b="-100000"/>
                </a:gradFill>
                <a:latin typeface="Helvetica" charset="0"/>
                <a:ea typeface="微软雅黑" panose="020B0503020204020204" pitchFamily="34" charset="-122"/>
              </a:rPr>
              <a:t>第三部分：对违法行为的自我防范</a:t>
            </a:r>
          </a:p>
        </p:txBody>
      </p:sp>
      <p:sp>
        <p:nvSpPr>
          <p:cNvPr id="7176" name="AutoShape 3"/>
          <p:cNvSpPr/>
          <p:nvPr/>
        </p:nvSpPr>
        <p:spPr bwMode="auto">
          <a:xfrm>
            <a:off x="2847273" y="2737178"/>
            <a:ext cx="6553200" cy="838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p:spPr>
        <p:txBody>
          <a:bodyPr lIns="0" tIns="0" rIns="0" bIns="0"/>
          <a:lstStyle/>
          <a:p>
            <a:pPr algn="ctr" fontAlgn="base" hangingPunct="0">
              <a:spcBef>
                <a:spcPct val="0"/>
              </a:spcBef>
              <a:spcAft>
                <a:spcPct val="0"/>
              </a:spcAft>
            </a:pPr>
            <a:r>
              <a:rPr lang="zh-CN" altLang="en-US" sz="3600" b="1" dirty="0">
                <a:gradFill flip="none" rotWithShape="1">
                  <a:gsLst>
                    <a:gs pos="0">
                      <a:srgbClr val="E73810"/>
                    </a:gs>
                    <a:gs pos="79000">
                      <a:srgbClr val="E61911"/>
                    </a:gs>
                    <a:gs pos="100000">
                      <a:srgbClr val="D10F1A"/>
                    </a:gs>
                    <a:gs pos="35000">
                      <a:srgbClr val="8B1E50"/>
                    </a:gs>
                    <a:gs pos="0">
                      <a:srgbClr val="0057A8"/>
                    </a:gs>
                  </a:gsLst>
                  <a:path path="circle">
                    <a:fillToRect l="100000" t="100000"/>
                  </a:path>
                  <a:tileRect r="-100000" b="-100000"/>
                </a:gradFill>
                <a:latin typeface="Helvetica" charset="0"/>
                <a:ea typeface="微软雅黑" panose="020B0503020204020204" pitchFamily="34" charset="-122"/>
              </a:rPr>
              <a:t>第二部分：刑事法律责任</a:t>
            </a:r>
            <a:endParaRPr lang="zh-CN" altLang="en-US" sz="3600" b="1" dirty="0">
              <a:gradFill flip="none" rotWithShape="1">
                <a:gsLst>
                  <a:gs pos="0">
                    <a:srgbClr val="E73810"/>
                  </a:gs>
                  <a:gs pos="79000">
                    <a:srgbClr val="E61911"/>
                  </a:gs>
                  <a:gs pos="100000">
                    <a:srgbClr val="D10F1A"/>
                  </a:gs>
                  <a:gs pos="35000">
                    <a:srgbClr val="8B1E50"/>
                  </a:gs>
                  <a:gs pos="0">
                    <a:srgbClr val="0057A8"/>
                  </a:gs>
                </a:gsLst>
                <a:path path="circle">
                  <a:fillToRect l="100000" t="100000"/>
                </a:path>
                <a:tileRect r="-100000" b="-100000"/>
              </a:gradFill>
              <a:latin typeface="Helvetica" charset="0"/>
              <a:ea typeface="微软雅黑" panose="020B0503020204020204" pitchFamily="34" charset="-122"/>
              <a:sym typeface="Trebuchet MS" panose="020B0603020202020204" pitchFamily="34" charset="0"/>
            </a:endParaRPr>
          </a:p>
        </p:txBody>
      </p:sp>
      <p:sp>
        <p:nvSpPr>
          <p:cNvPr id="10" name="矩形 9"/>
          <p:cNvSpPr/>
          <p:nvPr/>
        </p:nvSpPr>
        <p:spPr bwMode="auto">
          <a:xfrm>
            <a:off x="1239569" y="685800"/>
            <a:ext cx="1751943" cy="4102756"/>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b="1">
              <a:solidFill>
                <a:srgbClr val="000000"/>
              </a:solidFill>
            </a:endParaRPr>
          </a:p>
        </p:txBody>
      </p:sp>
      <p:sp>
        <p:nvSpPr>
          <p:cNvPr id="3" name="文本框 2"/>
          <p:cNvSpPr txBox="1"/>
          <p:nvPr/>
        </p:nvSpPr>
        <p:spPr>
          <a:xfrm>
            <a:off x="1028700" y="2193165"/>
            <a:ext cx="2743200" cy="707886"/>
          </a:xfrm>
          <a:prstGeom prst="rect">
            <a:avLst/>
          </a:prstGeom>
          <a:noFill/>
        </p:spPr>
        <p:txBody>
          <a:bodyPr wrap="square" rtlCol="0">
            <a:spAutoFit/>
          </a:bodyPr>
          <a:lstStyle/>
          <a:p>
            <a:pPr fontAlgn="base">
              <a:spcBef>
                <a:spcPct val="0"/>
              </a:spcBef>
              <a:spcAft>
                <a:spcPct val="0"/>
              </a:spcAft>
            </a:pPr>
            <a:r>
              <a:rPr lang="zh-CN" altLang="en-US" sz="4000" b="1" dirty="0">
                <a:solidFill>
                  <a:srgbClr val="FFFFFF"/>
                </a:solidFill>
                <a:latin typeface="微软雅黑" panose="020B0503020204020204" pitchFamily="34" charset="-122"/>
                <a:ea typeface="微软雅黑" panose="020B0503020204020204" pitchFamily="34" charset="-122"/>
              </a:rPr>
              <a:t>提纲</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500" fill="hold"/>
                                        <p:tgtEl>
                                          <p:spTgt spid="7172"/>
                                        </p:tgtEl>
                                        <p:attrNameLst>
                                          <p:attrName>ppt_x</p:attrName>
                                        </p:attrNameLst>
                                      </p:cBhvr>
                                      <p:tavLst>
                                        <p:tav tm="0">
                                          <p:val>
                                            <p:strVal val="#ppt_x"/>
                                          </p:val>
                                        </p:tav>
                                        <p:tav tm="100000">
                                          <p:val>
                                            <p:strVal val="#ppt_x"/>
                                          </p:val>
                                        </p:tav>
                                      </p:tavLst>
                                    </p:anim>
                                    <p:anim calcmode="lin" valueType="num">
                                      <p:cBhvr additive="base">
                                        <p:cTn id="8" dur="500" fill="hold"/>
                                        <p:tgtEl>
                                          <p:spTgt spid="717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176"/>
                                        </p:tgtEl>
                                        <p:attrNameLst>
                                          <p:attrName>style.visibility</p:attrName>
                                        </p:attrNameLst>
                                      </p:cBhvr>
                                      <p:to>
                                        <p:strVal val="visible"/>
                                      </p:to>
                                    </p:set>
                                    <p:anim calcmode="lin" valueType="num">
                                      <p:cBhvr additive="base">
                                        <p:cTn id="12" dur="500" fill="hold"/>
                                        <p:tgtEl>
                                          <p:spTgt spid="7176"/>
                                        </p:tgtEl>
                                        <p:attrNameLst>
                                          <p:attrName>ppt_x</p:attrName>
                                        </p:attrNameLst>
                                      </p:cBhvr>
                                      <p:tavLst>
                                        <p:tav tm="0">
                                          <p:val>
                                            <p:strVal val="#ppt_x"/>
                                          </p:val>
                                        </p:tav>
                                        <p:tav tm="100000">
                                          <p:val>
                                            <p:strVal val="#ppt_x"/>
                                          </p:val>
                                        </p:tav>
                                      </p:tavLst>
                                    </p:anim>
                                    <p:anim calcmode="lin" valueType="num">
                                      <p:cBhvr additive="base">
                                        <p:cTn id="13" dur="500" fill="hold"/>
                                        <p:tgtEl>
                                          <p:spTgt spid="717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9097"/>
                                        </p:tgtEl>
                                        <p:attrNameLst>
                                          <p:attrName>style.visibility</p:attrName>
                                        </p:attrNameLst>
                                      </p:cBhvr>
                                      <p:to>
                                        <p:strVal val="visible"/>
                                      </p:to>
                                    </p:set>
                                    <p:anim calcmode="lin" valueType="num">
                                      <p:cBhvr additive="base">
                                        <p:cTn id="17" dur="500" fill="hold"/>
                                        <p:tgtEl>
                                          <p:spTgt spid="89097"/>
                                        </p:tgtEl>
                                        <p:attrNameLst>
                                          <p:attrName>ppt_x</p:attrName>
                                        </p:attrNameLst>
                                      </p:cBhvr>
                                      <p:tavLst>
                                        <p:tav tm="0">
                                          <p:val>
                                            <p:strVal val="#ppt_x"/>
                                          </p:val>
                                        </p:tav>
                                        <p:tav tm="100000">
                                          <p:val>
                                            <p:strVal val="#ppt_x"/>
                                          </p:val>
                                        </p:tav>
                                      </p:tavLst>
                                    </p:anim>
                                    <p:anim calcmode="lin" valueType="num">
                                      <p:cBhvr additive="base">
                                        <p:cTn id="18" dur="500" fill="hold"/>
                                        <p:tgtEl>
                                          <p:spTgt spid="890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89097" grpId="0"/>
      <p:bldP spid="717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p:nvPr/>
        </p:nvSpPr>
        <p:spPr bwMode="auto">
          <a:xfrm>
            <a:off x="4766471" y="2819400"/>
            <a:ext cx="6553200" cy="2057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p:spPr>
        <p:txBody>
          <a:bodyPr lIns="0" tIns="0" rIns="0" bIns="0"/>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fontAlgn="base">
              <a:spcBef>
                <a:spcPct val="0"/>
              </a:spcBef>
              <a:spcAft>
                <a:spcPct val="0"/>
              </a:spcAft>
            </a:pPr>
            <a:endParaRPr lang="en-US" altLang="zh-CN" sz="5400" dirty="0">
              <a:gradFill flip="none" rotWithShape="1">
                <a:gsLst>
                  <a:gs pos="0">
                    <a:srgbClr val="E73810"/>
                  </a:gs>
                  <a:gs pos="79000">
                    <a:srgbClr val="E61911"/>
                  </a:gs>
                  <a:gs pos="100000">
                    <a:srgbClr val="D10F1A"/>
                  </a:gs>
                  <a:gs pos="35000">
                    <a:srgbClr val="8B1E50"/>
                  </a:gs>
                  <a:gs pos="0">
                    <a:srgbClr val="0057A8"/>
                  </a:gs>
                </a:gsLst>
                <a:path path="circle">
                  <a:fillToRect l="100000" t="100000"/>
                </a:path>
                <a:tileRect r="-100000" b="-100000"/>
              </a:gradFill>
              <a:latin typeface="Helvetica" charset="0"/>
              <a:ea typeface="微软雅黑" panose="020B0503020204020204" pitchFamily="34" charset="-122"/>
              <a:sym typeface="Helvetica" charset="0"/>
            </a:endParaRPr>
          </a:p>
          <a:p>
            <a:pPr algn="ctr" eaLnBrk="1" fontAlgn="base">
              <a:spcBef>
                <a:spcPct val="0"/>
              </a:spcBef>
              <a:spcAft>
                <a:spcPct val="0"/>
              </a:spcAft>
            </a:pPr>
            <a:r>
              <a:rPr lang="zh-CN" altLang="en-US" sz="5400" dirty="0">
                <a:gradFill flip="none" rotWithShape="1">
                  <a:gsLst>
                    <a:gs pos="0">
                      <a:srgbClr val="E73810"/>
                    </a:gs>
                    <a:gs pos="79000">
                      <a:srgbClr val="E61911"/>
                    </a:gs>
                    <a:gs pos="100000">
                      <a:srgbClr val="D10F1A"/>
                    </a:gs>
                    <a:gs pos="35000">
                      <a:srgbClr val="8B1E50"/>
                    </a:gs>
                    <a:gs pos="0">
                      <a:srgbClr val="0057A8"/>
                    </a:gs>
                  </a:gsLst>
                  <a:path path="circle">
                    <a:fillToRect l="100000" t="100000"/>
                  </a:path>
                  <a:tileRect r="-100000" b="-100000"/>
                </a:gradFill>
                <a:latin typeface="Helvetica" charset="0"/>
                <a:ea typeface="微软雅黑" panose="020B0503020204020204" pitchFamily="34" charset="-122"/>
                <a:sym typeface="Helvetica" charset="0"/>
              </a:rPr>
              <a:t>青少年三大法律责任</a:t>
            </a:r>
            <a:endParaRPr lang="en-US" altLang="zh-CN" sz="5400" dirty="0">
              <a:gradFill flip="none" rotWithShape="1">
                <a:gsLst>
                  <a:gs pos="0">
                    <a:srgbClr val="E73810"/>
                  </a:gs>
                  <a:gs pos="79000">
                    <a:srgbClr val="E61911"/>
                  </a:gs>
                  <a:gs pos="100000">
                    <a:srgbClr val="D10F1A"/>
                  </a:gs>
                  <a:gs pos="35000">
                    <a:srgbClr val="8B1E50"/>
                  </a:gs>
                  <a:gs pos="0">
                    <a:srgbClr val="0057A8"/>
                  </a:gs>
                </a:gsLst>
                <a:path path="circle">
                  <a:fillToRect l="100000" t="100000"/>
                </a:path>
                <a:tileRect r="-100000" b="-100000"/>
              </a:gradFill>
              <a:latin typeface="Helvetica" charset="0"/>
              <a:ea typeface="微软雅黑" panose="020B0503020204020204" pitchFamily="34" charset="-122"/>
              <a:sym typeface="Helvetica" charset="0"/>
            </a:endParaRPr>
          </a:p>
          <a:p>
            <a:pPr algn="ctr" eaLnBrk="1" fontAlgn="base">
              <a:spcBef>
                <a:spcPct val="0"/>
              </a:spcBef>
              <a:spcAft>
                <a:spcPct val="0"/>
              </a:spcAft>
            </a:pPr>
            <a:endParaRPr lang="zh-CN" altLang="en-US" sz="5400" dirty="0">
              <a:gradFill flip="none" rotWithShape="1">
                <a:gsLst>
                  <a:gs pos="0">
                    <a:srgbClr val="E73810"/>
                  </a:gs>
                  <a:gs pos="79000">
                    <a:srgbClr val="E61911"/>
                  </a:gs>
                  <a:gs pos="100000">
                    <a:srgbClr val="D10F1A"/>
                  </a:gs>
                  <a:gs pos="35000">
                    <a:srgbClr val="8B1E50"/>
                  </a:gs>
                  <a:gs pos="0">
                    <a:srgbClr val="0057A8"/>
                  </a:gs>
                </a:gsLst>
                <a:path path="circle">
                  <a:fillToRect l="100000" t="100000"/>
                </a:path>
                <a:tileRect r="-100000" b="-100000"/>
              </a:gradFill>
              <a:latin typeface="Trebuchet MS" panose="020B0603020202020204" pitchFamily="34" charset="0"/>
              <a:ea typeface="微软雅黑" panose="020B0503020204020204" pitchFamily="34" charset="-122"/>
              <a:sym typeface="Trebuchet MS" panose="020B0603020202020204" pitchFamily="34" charset="0"/>
            </a:endParaRPr>
          </a:p>
        </p:txBody>
      </p:sp>
      <p:pic>
        <p:nvPicPr>
          <p:cNvPr id="2" name="图片 1"/>
          <p:cNvPicPr>
            <a:picLocks noChangeAspect="1"/>
          </p:cNvPicPr>
          <p:nvPr/>
        </p:nvPicPr>
        <p:blipFill rotWithShape="1">
          <a:blip r:embed="rId3" cstate="email"/>
          <a:srcRect/>
          <a:stretch>
            <a:fillRect/>
          </a:stretch>
        </p:blipFill>
        <p:spPr>
          <a:xfrm>
            <a:off x="457200" y="1371600"/>
            <a:ext cx="4366296" cy="4419600"/>
          </a:xfrm>
          <a:prstGeom prst="rect">
            <a:avLst/>
          </a:prstGeom>
        </p:spPr>
      </p:pic>
      <p:sp>
        <p:nvSpPr>
          <p:cNvPr id="3" name="文本框 2"/>
          <p:cNvSpPr txBox="1"/>
          <p:nvPr/>
        </p:nvSpPr>
        <p:spPr>
          <a:xfrm>
            <a:off x="5017966" y="2434679"/>
            <a:ext cx="2441694" cy="769441"/>
          </a:xfrm>
          <a:prstGeom prst="rect">
            <a:avLst/>
          </a:prstGeom>
          <a:noFill/>
          <a:ln>
            <a:solidFill>
              <a:srgbClr val="C00000"/>
            </a:solidFill>
          </a:ln>
        </p:spPr>
        <p:txBody>
          <a:bodyPr wrap="none" rtlCol="0">
            <a:spAutoFit/>
          </a:bodyPr>
          <a:lstStyle/>
          <a:p>
            <a:pPr fontAlgn="base">
              <a:spcBef>
                <a:spcPct val="0"/>
              </a:spcBef>
              <a:spcAft>
                <a:spcPct val="0"/>
              </a:spcAft>
            </a:pPr>
            <a:r>
              <a:rPr lang="zh-CN" altLang="en-US" sz="4400" b="1" dirty="0">
                <a:solidFill>
                  <a:srgbClr val="E61911"/>
                </a:solidFill>
                <a:latin typeface="微软雅黑" panose="020B0503020204020204" pitchFamily="34" charset="-122"/>
                <a:ea typeface="微软雅黑" panose="020B0503020204020204" pitchFamily="34" charset="-122"/>
              </a:rPr>
              <a:t>第一部分</a:t>
            </a:r>
          </a:p>
        </p:txBody>
      </p:sp>
      <p:cxnSp>
        <p:nvCxnSpPr>
          <p:cNvPr id="6" name="直接连接符 5"/>
          <p:cNvCxnSpPr/>
          <p:nvPr/>
        </p:nvCxnSpPr>
        <p:spPr bwMode="auto">
          <a:xfrm>
            <a:off x="4648200" y="2362200"/>
            <a:ext cx="0" cy="2438400"/>
          </a:xfrm>
          <a:prstGeom prst="line">
            <a:avLst/>
          </a:prstGeom>
          <a:solidFill>
            <a:schemeClr val="accent1"/>
          </a:solidFill>
          <a:ln w="38100" cap="flat" cmpd="sng" algn="ctr">
            <a:solidFill>
              <a:srgbClr val="E94D1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808566" y="1132629"/>
            <a:ext cx="2819400" cy="2133600"/>
          </a:xfrm>
        </p:spPr>
        <p:txBody>
          <a:bodyPr/>
          <a:lstStyle/>
          <a:p>
            <a:pPr algn="r" eaLnBrk="1" hangingPunct="1">
              <a:lnSpc>
                <a:spcPct val="150000"/>
              </a:lnSpc>
              <a:buFont typeface="Wingdings" panose="05000000000000000000" pitchFamily="2" charset="2"/>
              <a:buNone/>
            </a:pPr>
            <a:endParaRPr lang="en-US" altLang="zh-CN" sz="2800" b="1" dirty="0"/>
          </a:p>
          <a:p>
            <a:pPr algn="r" eaLnBrk="1" hangingPunct="1">
              <a:lnSpc>
                <a:spcPct val="150000"/>
              </a:lnSpc>
              <a:buFont typeface="Wingdings" panose="05000000000000000000" pitchFamily="2" charset="2"/>
              <a:buNone/>
            </a:pPr>
            <a:r>
              <a:rPr lang="zh-CN" altLang="en-US" b="1" dirty="0">
                <a:solidFill>
                  <a:srgbClr val="FF0000"/>
                </a:solidFill>
              </a:rPr>
              <a:t>民事</a:t>
            </a:r>
            <a:r>
              <a:rPr lang="zh-CN" altLang="en-US" sz="2800" b="1" dirty="0"/>
              <a:t>法律责任 </a:t>
            </a:r>
            <a:endParaRPr lang="en-US" altLang="zh-CN" sz="2800" b="1" dirty="0"/>
          </a:p>
          <a:p>
            <a:pPr algn="r" eaLnBrk="1" hangingPunct="1">
              <a:lnSpc>
                <a:spcPct val="150000"/>
              </a:lnSpc>
              <a:buFont typeface="Wingdings" panose="05000000000000000000" pitchFamily="2" charset="2"/>
              <a:buNone/>
            </a:pPr>
            <a:r>
              <a:rPr lang="en-US" altLang="zh-CN" sz="2800" b="1" dirty="0"/>
              <a:t> </a:t>
            </a:r>
            <a:r>
              <a:rPr lang="zh-CN" altLang="en-US" sz="2800" b="1" dirty="0"/>
              <a:t>经济赔偿</a:t>
            </a:r>
          </a:p>
          <a:p>
            <a:pPr algn="r" eaLnBrk="1" hangingPunct="1">
              <a:lnSpc>
                <a:spcPct val="150000"/>
              </a:lnSpc>
              <a:buFont typeface="Wingdings" panose="05000000000000000000" pitchFamily="2" charset="2"/>
              <a:buNone/>
            </a:pPr>
            <a:endParaRPr lang="zh-CN" altLang="en-US" sz="2800" b="1" dirty="0"/>
          </a:p>
          <a:p>
            <a:pPr algn="r" eaLnBrk="1" hangingPunct="1">
              <a:lnSpc>
                <a:spcPct val="150000"/>
              </a:lnSpc>
              <a:buFont typeface="Wingdings" panose="05000000000000000000" pitchFamily="2" charset="2"/>
              <a:buNone/>
            </a:pPr>
            <a:r>
              <a:rPr lang="zh-CN" altLang="en-US" sz="2800" b="1" dirty="0"/>
              <a:t>    </a:t>
            </a:r>
          </a:p>
          <a:p>
            <a:pPr algn="r" eaLnBrk="1" hangingPunct="1">
              <a:lnSpc>
                <a:spcPct val="150000"/>
              </a:lnSpc>
              <a:buFont typeface="Wingdings" panose="05000000000000000000" pitchFamily="2" charset="2"/>
              <a:buNone/>
            </a:pPr>
            <a:endParaRPr lang="zh-CN" altLang="en-US" sz="2800" b="1" dirty="0"/>
          </a:p>
          <a:p>
            <a:pPr algn="r" eaLnBrk="1" hangingPunct="1">
              <a:lnSpc>
                <a:spcPct val="150000"/>
              </a:lnSpc>
              <a:buFont typeface="Wingdings" panose="05000000000000000000" pitchFamily="2" charset="2"/>
              <a:buNone/>
            </a:pPr>
            <a:r>
              <a:rPr lang="zh-CN" altLang="en-US" sz="2800" b="1" dirty="0"/>
              <a:t>    </a:t>
            </a:r>
          </a:p>
        </p:txBody>
      </p:sp>
      <p:sp>
        <p:nvSpPr>
          <p:cNvPr id="57349" name="Rectangle 5"/>
          <p:cNvSpPr>
            <a:spLocks noChangeArrowheads="1"/>
          </p:cNvSpPr>
          <p:nvPr/>
        </p:nvSpPr>
        <p:spPr bwMode="auto">
          <a:xfrm>
            <a:off x="8153400" y="1545340"/>
            <a:ext cx="341632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fontAlgn="base" hangingPunct="1">
              <a:lnSpc>
                <a:spcPct val="150000"/>
              </a:lnSpc>
              <a:spcBef>
                <a:spcPct val="0"/>
              </a:spcBef>
              <a:spcAft>
                <a:spcPct val="0"/>
              </a:spcAft>
            </a:pPr>
            <a:r>
              <a:rPr lang="zh-CN" altLang="en-US" sz="3200" dirty="0">
                <a:solidFill>
                  <a:srgbClr val="FF0000"/>
                </a:solidFill>
                <a:latin typeface="Arial" panose="020B0604020202020204"/>
                <a:ea typeface="微软雅黑" panose="020B0503020204020204" pitchFamily="34" charset="-122"/>
              </a:rPr>
              <a:t>刑事</a:t>
            </a:r>
            <a:r>
              <a:rPr lang="zh-CN" altLang="en-US" sz="2800" dirty="0">
                <a:solidFill>
                  <a:srgbClr val="000000"/>
                </a:solidFill>
                <a:ea typeface="微软雅黑" panose="020B0503020204020204" pitchFamily="34" charset="-122"/>
              </a:rPr>
              <a:t>法律责任 </a:t>
            </a:r>
            <a:endParaRPr lang="en-US" altLang="zh-CN" sz="2800" dirty="0">
              <a:solidFill>
                <a:srgbClr val="000000"/>
              </a:solidFill>
              <a:ea typeface="微软雅黑" panose="020B0503020204020204" pitchFamily="34" charset="-122"/>
            </a:endParaRPr>
          </a:p>
          <a:p>
            <a:pPr eaLnBrk="1" fontAlgn="base" hangingPunct="1">
              <a:lnSpc>
                <a:spcPct val="150000"/>
              </a:lnSpc>
              <a:spcBef>
                <a:spcPct val="0"/>
              </a:spcBef>
              <a:spcAft>
                <a:spcPct val="0"/>
              </a:spcAft>
            </a:pPr>
            <a:r>
              <a:rPr lang="zh-CN" altLang="en-US" sz="2800" dirty="0">
                <a:solidFill>
                  <a:srgbClr val="000000"/>
                </a:solidFill>
                <a:ea typeface="微软雅黑" panose="020B0503020204020204" pitchFamily="34" charset="-122"/>
              </a:rPr>
              <a:t>牢狱之灾＋经济赔偿</a:t>
            </a:r>
          </a:p>
        </p:txBody>
      </p:sp>
      <p:sp>
        <p:nvSpPr>
          <p:cNvPr id="57350" name="Rectangle 6"/>
          <p:cNvSpPr>
            <a:spLocks noChangeArrowheads="1"/>
          </p:cNvSpPr>
          <p:nvPr/>
        </p:nvSpPr>
        <p:spPr bwMode="auto">
          <a:xfrm>
            <a:off x="5410200" y="4947781"/>
            <a:ext cx="863435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50000"/>
              </a:lnSpc>
              <a:spcBef>
                <a:spcPct val="0"/>
              </a:spcBef>
              <a:spcAft>
                <a:spcPct val="0"/>
              </a:spcAft>
            </a:pPr>
            <a:r>
              <a:rPr lang="zh-CN" altLang="en-US" sz="2800" dirty="0">
                <a:solidFill>
                  <a:srgbClr val="000000"/>
                </a:solidFill>
                <a:ea typeface="微软雅黑" panose="020B0503020204020204" pitchFamily="34" charset="-122"/>
              </a:rPr>
              <a:t>治安管理</a:t>
            </a:r>
            <a:r>
              <a:rPr lang="zh-CN" altLang="en-US" sz="3200" dirty="0">
                <a:solidFill>
                  <a:srgbClr val="FF0000"/>
                </a:solidFill>
                <a:latin typeface="Arial" panose="020B0604020202020204"/>
                <a:ea typeface="微软雅黑" panose="020B0503020204020204" pitchFamily="34" charset="-122"/>
              </a:rPr>
              <a:t>行政</a:t>
            </a:r>
            <a:r>
              <a:rPr lang="zh-CN" altLang="en-US" sz="2800" dirty="0">
                <a:solidFill>
                  <a:srgbClr val="000000"/>
                </a:solidFill>
                <a:ea typeface="微软雅黑" panose="020B0503020204020204" pitchFamily="34" charset="-122"/>
              </a:rPr>
              <a:t>法律责任 </a:t>
            </a:r>
            <a:endParaRPr lang="en-US" altLang="zh-CN" sz="2800" dirty="0">
              <a:solidFill>
                <a:srgbClr val="000000"/>
              </a:solidFill>
              <a:ea typeface="微软雅黑" panose="020B0503020204020204" pitchFamily="34" charset="-122"/>
            </a:endParaRPr>
          </a:p>
          <a:p>
            <a:pPr algn="ctr" eaLnBrk="1" fontAlgn="base" hangingPunct="1">
              <a:lnSpc>
                <a:spcPct val="150000"/>
              </a:lnSpc>
              <a:spcBef>
                <a:spcPct val="0"/>
              </a:spcBef>
              <a:spcAft>
                <a:spcPct val="0"/>
              </a:spcAft>
            </a:pPr>
            <a:r>
              <a:rPr lang="zh-CN" altLang="en-US" sz="2800" dirty="0">
                <a:solidFill>
                  <a:srgbClr val="000000"/>
                </a:solidFill>
                <a:ea typeface="微软雅黑" panose="020B0503020204020204" pitchFamily="34" charset="-122"/>
              </a:rPr>
              <a:t>拘留＋罚款＋经济赔偿</a:t>
            </a:r>
          </a:p>
        </p:txBody>
      </p:sp>
      <p:pic>
        <p:nvPicPr>
          <p:cNvPr id="2" name="图片 1"/>
          <p:cNvPicPr>
            <a:picLocks noChangeAspect="1"/>
          </p:cNvPicPr>
          <p:nvPr/>
        </p:nvPicPr>
        <p:blipFill rotWithShape="1">
          <a:blip r:embed="rId3" cstate="email"/>
          <a:srcRect/>
          <a:stretch>
            <a:fillRect/>
          </a:stretch>
        </p:blipFill>
        <p:spPr>
          <a:xfrm>
            <a:off x="3627966" y="1683369"/>
            <a:ext cx="4936067" cy="4191000"/>
          </a:xfrm>
          <a:prstGeom prst="ellipse">
            <a:avLst/>
          </a:prstGeom>
        </p:spPr>
      </p:pic>
      <p:sp>
        <p:nvSpPr>
          <p:cNvPr id="6" name="AutoShape 3"/>
          <p:cNvSpPr/>
          <p:nvPr/>
        </p:nvSpPr>
        <p:spPr bwMode="auto">
          <a:xfrm>
            <a:off x="2971800" y="34915"/>
            <a:ext cx="6553200" cy="2057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p:spPr>
        <p:txBody>
          <a:bodyPr lIns="0" tIns="0" rIns="0" bIns="0"/>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fontAlgn="base">
              <a:spcBef>
                <a:spcPct val="0"/>
              </a:spcBef>
              <a:spcAft>
                <a:spcPct val="0"/>
              </a:spcAft>
            </a:pPr>
            <a:endParaRPr lang="en-US" altLang="zh-CN" sz="3600" dirty="0">
              <a:gradFill flip="none" rotWithShape="1">
                <a:gsLst>
                  <a:gs pos="0">
                    <a:srgbClr val="E73810"/>
                  </a:gs>
                  <a:gs pos="79000">
                    <a:srgbClr val="E61911"/>
                  </a:gs>
                  <a:gs pos="100000">
                    <a:srgbClr val="D10F1A"/>
                  </a:gs>
                  <a:gs pos="35000">
                    <a:srgbClr val="8B1E50"/>
                  </a:gs>
                  <a:gs pos="0">
                    <a:srgbClr val="0057A8"/>
                  </a:gs>
                </a:gsLst>
                <a:path path="circle">
                  <a:fillToRect l="100000" t="100000"/>
                </a:path>
                <a:tileRect r="-100000" b="-100000"/>
              </a:gradFill>
              <a:latin typeface="Helvetica" charset="0"/>
              <a:ea typeface="微软雅黑" panose="020B0503020204020204" pitchFamily="34" charset="-122"/>
              <a:sym typeface="Helvetica" charset="0"/>
            </a:endParaRPr>
          </a:p>
          <a:p>
            <a:pPr algn="ctr" eaLnBrk="1" fontAlgn="base">
              <a:spcBef>
                <a:spcPct val="0"/>
              </a:spcBef>
              <a:spcAft>
                <a:spcPct val="0"/>
              </a:spcAft>
            </a:pPr>
            <a:r>
              <a:rPr lang="zh-CN" altLang="en-US" sz="3600" dirty="0">
                <a:gradFill flip="none" rotWithShape="1">
                  <a:gsLst>
                    <a:gs pos="0">
                      <a:srgbClr val="E73810"/>
                    </a:gs>
                    <a:gs pos="79000">
                      <a:srgbClr val="E61911"/>
                    </a:gs>
                    <a:gs pos="100000">
                      <a:srgbClr val="D10F1A"/>
                    </a:gs>
                    <a:gs pos="35000">
                      <a:srgbClr val="8B1E50"/>
                    </a:gs>
                    <a:gs pos="0">
                      <a:srgbClr val="0057A8"/>
                    </a:gs>
                  </a:gsLst>
                  <a:path path="circle">
                    <a:fillToRect l="100000" t="100000"/>
                  </a:path>
                  <a:tileRect r="-100000" b="-100000"/>
                </a:gradFill>
                <a:latin typeface="Helvetica" charset="0"/>
                <a:ea typeface="微软雅黑" panose="020B0503020204020204" pitchFamily="34" charset="-122"/>
                <a:sym typeface="Helvetica" charset="0"/>
              </a:rPr>
              <a:t>青少年三大法律责任</a:t>
            </a:r>
            <a:endParaRPr lang="en-US" altLang="zh-CN" sz="3600" dirty="0">
              <a:gradFill flip="none" rotWithShape="1">
                <a:gsLst>
                  <a:gs pos="0">
                    <a:srgbClr val="E73810"/>
                  </a:gs>
                  <a:gs pos="79000">
                    <a:srgbClr val="E61911"/>
                  </a:gs>
                  <a:gs pos="100000">
                    <a:srgbClr val="D10F1A"/>
                  </a:gs>
                  <a:gs pos="35000">
                    <a:srgbClr val="8B1E50"/>
                  </a:gs>
                  <a:gs pos="0">
                    <a:srgbClr val="0057A8"/>
                  </a:gs>
                </a:gsLst>
                <a:path path="circle">
                  <a:fillToRect l="100000" t="100000"/>
                </a:path>
                <a:tileRect r="-100000" b="-100000"/>
              </a:gradFill>
              <a:latin typeface="Helvetica" charset="0"/>
              <a:ea typeface="微软雅黑" panose="020B0503020204020204" pitchFamily="34" charset="-122"/>
              <a:sym typeface="Helvetica" charset="0"/>
            </a:endParaRPr>
          </a:p>
          <a:p>
            <a:pPr algn="ctr" eaLnBrk="1" fontAlgn="base">
              <a:spcBef>
                <a:spcPct val="0"/>
              </a:spcBef>
              <a:spcAft>
                <a:spcPct val="0"/>
              </a:spcAft>
            </a:pPr>
            <a:endParaRPr lang="zh-CN" altLang="en-US" sz="3600" dirty="0">
              <a:gradFill flip="none" rotWithShape="1">
                <a:gsLst>
                  <a:gs pos="0">
                    <a:srgbClr val="E73810"/>
                  </a:gs>
                  <a:gs pos="79000">
                    <a:srgbClr val="E61911"/>
                  </a:gs>
                  <a:gs pos="100000">
                    <a:srgbClr val="D10F1A"/>
                  </a:gs>
                  <a:gs pos="35000">
                    <a:srgbClr val="8B1E50"/>
                  </a:gs>
                  <a:gs pos="0">
                    <a:srgbClr val="0057A8"/>
                  </a:gs>
                </a:gsLst>
                <a:path path="circle">
                  <a:fillToRect l="100000" t="100000"/>
                </a:path>
                <a:tileRect r="-100000" b="-100000"/>
              </a:gradFill>
              <a:latin typeface="Trebuchet MS" panose="020B0603020202020204" pitchFamily="34" charset="0"/>
              <a:ea typeface="微软雅黑" panose="020B0503020204020204" pitchFamily="34" charset="-122"/>
              <a:sym typeface="Trebuchet MS" panose="020B0603020202020204" pitchFamily="34" charset="0"/>
            </a:endParaRPr>
          </a:p>
        </p:txBody>
      </p:sp>
      <p:sp>
        <p:nvSpPr>
          <p:cNvPr id="3" name="矩形 2"/>
          <p:cNvSpPr/>
          <p:nvPr/>
        </p:nvSpPr>
        <p:spPr bwMode="auto">
          <a:xfrm>
            <a:off x="4038600" y="381000"/>
            <a:ext cx="4343400" cy="919885"/>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b="1">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7349"/>
                                        </p:tgtEl>
                                        <p:attrNameLst>
                                          <p:attrName>style.visibility</p:attrName>
                                        </p:attrNameLst>
                                      </p:cBhvr>
                                      <p:to>
                                        <p:strVal val="visible"/>
                                      </p:to>
                                    </p:set>
                                    <p:anim calcmode="lin" valueType="num">
                                      <p:cBhvr additive="base">
                                        <p:cTn id="12" dur="500" fill="hold"/>
                                        <p:tgtEl>
                                          <p:spTgt spid="57349"/>
                                        </p:tgtEl>
                                        <p:attrNameLst>
                                          <p:attrName>ppt_x</p:attrName>
                                        </p:attrNameLst>
                                      </p:cBhvr>
                                      <p:tavLst>
                                        <p:tav tm="0">
                                          <p:val>
                                            <p:strVal val="#ppt_x"/>
                                          </p:val>
                                        </p:tav>
                                        <p:tav tm="100000">
                                          <p:val>
                                            <p:strVal val="#ppt_x"/>
                                          </p:val>
                                        </p:tav>
                                      </p:tavLst>
                                    </p:anim>
                                    <p:anim calcmode="lin" valueType="num">
                                      <p:cBhvr additive="base">
                                        <p:cTn id="13" dur="500" fill="hold"/>
                                        <p:tgtEl>
                                          <p:spTgt spid="5734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7350"/>
                                        </p:tgtEl>
                                        <p:attrNameLst>
                                          <p:attrName>style.visibility</p:attrName>
                                        </p:attrNameLst>
                                      </p:cBhvr>
                                      <p:to>
                                        <p:strVal val="visible"/>
                                      </p:to>
                                    </p:set>
                                    <p:anim calcmode="lin" valueType="num">
                                      <p:cBhvr additive="base">
                                        <p:cTn id="17" dur="500" fill="hold"/>
                                        <p:tgtEl>
                                          <p:spTgt spid="57350"/>
                                        </p:tgtEl>
                                        <p:attrNameLst>
                                          <p:attrName>ppt_x</p:attrName>
                                        </p:attrNameLst>
                                      </p:cBhvr>
                                      <p:tavLst>
                                        <p:tav tm="0">
                                          <p:val>
                                            <p:strVal val="#ppt_x"/>
                                          </p:val>
                                        </p:tav>
                                        <p:tav tm="100000">
                                          <p:val>
                                            <p:strVal val="#ppt_x"/>
                                          </p:val>
                                        </p:tav>
                                      </p:tavLst>
                                    </p:anim>
                                    <p:anim calcmode="lin" valueType="num">
                                      <p:cBhvr additive="base">
                                        <p:cTn id="18" dur="500" fill="hold"/>
                                        <p:tgtEl>
                                          <p:spTgt spid="573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57349" grpId="0"/>
      <p:bldP spid="573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914400" y="1371600"/>
            <a:ext cx="8229600" cy="4724400"/>
          </a:xfrm>
        </p:spPr>
        <p:txBody>
          <a:bodyPr/>
          <a:lstStyle/>
          <a:p>
            <a:pPr eaLnBrk="1" hangingPunct="1">
              <a:buFont typeface="Wingdings" panose="05000000000000000000" pitchFamily="2" charset="2"/>
              <a:buNone/>
            </a:pPr>
            <a:endParaRPr lang="en-US" altLang="zh-CN" b="1" dirty="0">
              <a:solidFill>
                <a:srgbClr val="FF0000"/>
              </a:solidFill>
            </a:endParaRPr>
          </a:p>
          <a:p>
            <a:pPr eaLnBrk="1" hangingPunct="1">
              <a:buFont typeface="Wingdings" panose="05000000000000000000" pitchFamily="2" charset="2"/>
              <a:buNone/>
            </a:pPr>
            <a:r>
              <a:rPr lang="zh-CN" altLang="en-US" b="1" dirty="0"/>
              <a:t>（一）校园内的侵权责任：</a:t>
            </a:r>
          </a:p>
          <a:p>
            <a:pPr eaLnBrk="1" hangingPunct="1">
              <a:buFont typeface="Wingdings" panose="05000000000000000000" pitchFamily="2" charset="2"/>
              <a:buNone/>
            </a:pPr>
            <a:r>
              <a:rPr lang="zh-CN" altLang="en-US" b="1" dirty="0"/>
              <a:t>               </a:t>
            </a:r>
            <a:r>
              <a:rPr lang="zh-CN" altLang="en-US" sz="2400" b="1" dirty="0"/>
              <a:t>人身损害赔偿</a:t>
            </a:r>
          </a:p>
          <a:p>
            <a:pPr eaLnBrk="1" hangingPunct="1">
              <a:buFont typeface="Wingdings" panose="05000000000000000000" pitchFamily="2" charset="2"/>
              <a:buNone/>
            </a:pPr>
            <a:r>
              <a:rPr lang="zh-CN" altLang="en-US" sz="2400" b="1" dirty="0"/>
              <a:t>                    财产损害赔偿</a:t>
            </a:r>
          </a:p>
          <a:p>
            <a:pPr eaLnBrk="1" hangingPunct="1">
              <a:buFont typeface="Wingdings" panose="05000000000000000000" pitchFamily="2" charset="2"/>
              <a:buNone/>
            </a:pPr>
            <a:endParaRPr lang="zh-CN" altLang="en-US" sz="2400" b="1" dirty="0"/>
          </a:p>
          <a:p>
            <a:pPr eaLnBrk="1" hangingPunct="1">
              <a:buFont typeface="Wingdings" panose="05000000000000000000" pitchFamily="2" charset="2"/>
              <a:buNone/>
            </a:pPr>
            <a:r>
              <a:rPr lang="zh-CN" altLang="en-US" b="1" dirty="0"/>
              <a:t>（二）交通事故赔偿责任：</a:t>
            </a:r>
          </a:p>
        </p:txBody>
      </p:sp>
      <p:pic>
        <p:nvPicPr>
          <p:cNvPr id="9219" name="Picture 4"/>
          <p:cNvPicPr>
            <a:picLocks noChangeAspect="1" noChangeArrowheads="1"/>
          </p:cNvPicPr>
          <p:nvPr/>
        </p:nvPicPr>
        <p:blipFill>
          <a:blip r:embed="rId3" cstate="email"/>
          <a:stretch>
            <a:fillRect/>
          </a:stretch>
        </p:blipFill>
        <p:spPr bwMode="auto">
          <a:xfrm>
            <a:off x="6918520" y="4013749"/>
            <a:ext cx="3432286" cy="228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5"/>
          <p:cNvPicPr>
            <a:picLocks noChangeAspect="1" noChangeArrowheads="1"/>
          </p:cNvPicPr>
          <p:nvPr/>
        </p:nvPicPr>
        <p:blipFill>
          <a:blip r:embed="rId4" cstate="email"/>
          <a:stretch>
            <a:fillRect/>
          </a:stretch>
        </p:blipFill>
        <p:spPr bwMode="auto">
          <a:xfrm>
            <a:off x="6882063" y="1538311"/>
            <a:ext cx="35052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04800" y="304800"/>
            <a:ext cx="3467616" cy="584775"/>
          </a:xfrm>
          <a:prstGeom prst="rect">
            <a:avLst/>
          </a:prstGeom>
          <a:noFill/>
          <a:ln>
            <a:noFill/>
          </a:ln>
        </p:spPr>
        <p:txBody>
          <a:bodyPr lIns="0" tIns="0" rIns="0" bIns="0"/>
          <a:lstStyle/>
          <a:p>
            <a:pPr algn="ctr" fontAlgn="base" hangingPunct="0">
              <a:spcBef>
                <a:spcPct val="0"/>
              </a:spcBef>
              <a:spcAft>
                <a:spcPct val="0"/>
              </a:spcAft>
            </a:pPr>
            <a:r>
              <a:rPr lang="zh-CN" altLang="en-US" sz="3200" b="1" dirty="0">
                <a:gradFill flip="none" rotWithShape="1">
                  <a:gsLst>
                    <a:gs pos="0">
                      <a:srgbClr val="E73810"/>
                    </a:gs>
                    <a:gs pos="79000">
                      <a:srgbClr val="E61911"/>
                    </a:gs>
                    <a:gs pos="100000">
                      <a:srgbClr val="D10F1A"/>
                    </a:gs>
                    <a:gs pos="35000">
                      <a:srgbClr val="8B1E50"/>
                    </a:gs>
                    <a:gs pos="0">
                      <a:srgbClr val="0057A8"/>
                    </a:gs>
                  </a:gsLst>
                  <a:path path="circle">
                    <a:fillToRect l="100000" t="100000"/>
                  </a:path>
                  <a:tileRect r="-100000" b="-100000"/>
                </a:gradFill>
                <a:latin typeface="Helvetica" charset="0"/>
                <a:ea typeface="微软雅黑" panose="020B0503020204020204" pitchFamily="34" charset="-122"/>
              </a:rPr>
              <a:t>一、民事法律责任</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rot="21296795">
            <a:off x="3129304" y="746911"/>
            <a:ext cx="4784170" cy="6248400"/>
          </a:xfrm>
        </p:spPr>
        <p:txBody>
          <a:bodyPr/>
          <a:lstStyle/>
          <a:p>
            <a:pPr eaLnBrk="1" hangingPunct="1">
              <a:lnSpc>
                <a:spcPct val="200000"/>
              </a:lnSpc>
              <a:buFont typeface="Wingdings" panose="05000000000000000000" pitchFamily="2" charset="2"/>
              <a:buNone/>
            </a:pPr>
            <a:endParaRPr lang="zh-CN" altLang="en-US" sz="1400" dirty="0">
              <a:latin typeface="微软雅黑" panose="020B0503020204020204" pitchFamily="34" charset="-122"/>
              <a:ea typeface="微软雅黑" panose="020B0503020204020204" pitchFamily="34" charset="-122"/>
            </a:endParaRPr>
          </a:p>
          <a:p>
            <a:pPr eaLnBrk="1" hangingPunct="1">
              <a:lnSpc>
                <a:spcPct val="200000"/>
              </a:lnSpc>
              <a:buFont typeface="Wingdings" panose="05000000000000000000" pitchFamily="2" charset="2"/>
              <a:buNone/>
            </a:pPr>
            <a:r>
              <a:rPr lang="zh-CN" altLang="en-US" sz="1600" b="1" dirty="0">
                <a:solidFill>
                  <a:srgbClr val="C00000"/>
                </a:solidFill>
                <a:latin typeface="微软雅黑" panose="020B0503020204020204" pitchFamily="34" charset="-122"/>
                <a:ea typeface="微软雅黑" panose="020B0503020204020204" pitchFamily="34" charset="-122"/>
              </a:rPr>
              <a:t>校园内的侵权责任： 人身损害赔偿</a:t>
            </a:r>
          </a:p>
          <a:p>
            <a:pPr marL="0" indent="0" eaLnBrk="1" hangingPunct="1">
              <a:lnSpc>
                <a:spcPct val="200000"/>
              </a:lnSpc>
              <a:buNone/>
            </a:pPr>
            <a:r>
              <a:rPr lang="zh-CN" altLang="en-US" sz="1400" dirty="0">
                <a:latin typeface="微软雅黑" panose="020B0503020204020204" pitchFamily="34" charset="-122"/>
                <a:ea typeface="微软雅黑" panose="020B0503020204020204" pitchFamily="34" charset="-122"/>
              </a:rPr>
              <a:t>某日，中铁一中初三</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四</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班上化学课晚自习时纪律很差，化学老师在课后将全班同学留下，要求安静后再走。原告李波大声要求老师将纪律差的同学留下，其余的放走。被告王恒叫李波别闹并上前打肖一耳光，双方因此扭打并同时摔倒。李波摔倒时头部撞到墙上受伤，王恒仍继续打肖波，化学老师和同学将双方分开，随即扶李波到校外一诊所就医，遵医嘱购药一盒。后老师安排同学陪李波回家，途中李波突然昏迷，被送往医院手术急救，共住院治疗</a:t>
            </a:r>
            <a:r>
              <a:rPr lang="en-US" altLang="zh-CN" sz="1400" dirty="0">
                <a:latin typeface="微软雅黑" panose="020B0503020204020204" pitchFamily="34" charset="-122"/>
                <a:ea typeface="微软雅黑" panose="020B0503020204020204" pitchFamily="34" charset="-122"/>
              </a:rPr>
              <a:t>29</a:t>
            </a:r>
            <a:r>
              <a:rPr lang="zh-CN" altLang="en-US" sz="1400" dirty="0">
                <a:latin typeface="微软雅黑" panose="020B0503020204020204" pitchFamily="34" charset="-122"/>
                <a:ea typeface="微软雅黑" panose="020B0503020204020204" pitchFamily="34" charset="-122"/>
              </a:rPr>
              <a:t>天，支付医药费</a:t>
            </a:r>
            <a:r>
              <a:rPr lang="en-US" altLang="zh-CN" sz="1400" dirty="0">
                <a:latin typeface="微软雅黑" panose="020B0503020204020204" pitchFamily="34" charset="-122"/>
                <a:ea typeface="微软雅黑" panose="020B0503020204020204" pitchFamily="34" charset="-122"/>
              </a:rPr>
              <a:t>37781</a:t>
            </a:r>
            <a:r>
              <a:rPr lang="zh-CN" altLang="en-US" sz="1400" dirty="0">
                <a:latin typeface="微软雅黑" panose="020B0503020204020204" pitchFamily="34" charset="-122"/>
                <a:ea typeface="微软雅黑" panose="020B0503020204020204" pitchFamily="34" charset="-122"/>
              </a:rPr>
              <a:t>元，护理费</a:t>
            </a:r>
            <a:r>
              <a:rPr lang="en-US" altLang="zh-CN" sz="1400" dirty="0">
                <a:latin typeface="微软雅黑" panose="020B0503020204020204" pitchFamily="34" charset="-122"/>
                <a:ea typeface="微软雅黑" panose="020B0503020204020204" pitchFamily="34" charset="-122"/>
              </a:rPr>
              <a:t>5600</a:t>
            </a:r>
            <a:r>
              <a:rPr lang="zh-CN" altLang="en-US" sz="1400" dirty="0">
                <a:latin typeface="微软雅黑" panose="020B0503020204020204" pitchFamily="34" charset="-122"/>
                <a:ea typeface="微软雅黑" panose="020B0503020204020204" pitchFamily="34" charset="-122"/>
              </a:rPr>
              <a:t>元，交通费</a:t>
            </a:r>
            <a:r>
              <a:rPr lang="en-US" altLang="zh-CN" sz="1400" dirty="0">
                <a:latin typeface="微软雅黑" panose="020B0503020204020204" pitchFamily="34" charset="-122"/>
                <a:ea typeface="微软雅黑" panose="020B0503020204020204" pitchFamily="34" charset="-122"/>
              </a:rPr>
              <a:t>1000</a:t>
            </a:r>
            <a:r>
              <a:rPr lang="zh-CN" altLang="en-US" sz="1400" dirty="0">
                <a:latin typeface="微软雅黑" panose="020B0503020204020204" pitchFamily="34" charset="-122"/>
                <a:ea typeface="微软雅黑" panose="020B0503020204020204" pitchFamily="34" charset="-122"/>
              </a:rPr>
              <a:t>元等。出院后，经医学技术鉴定为</a:t>
            </a:r>
            <a:r>
              <a:rPr lang="en-US" altLang="zh-CN" sz="1400" dirty="0">
                <a:latin typeface="微软雅黑" panose="020B0503020204020204" pitchFamily="34" charset="-122"/>
                <a:ea typeface="微软雅黑" panose="020B0503020204020204" pitchFamily="34" charset="-122"/>
              </a:rPr>
              <a:t>9</a:t>
            </a:r>
            <a:r>
              <a:rPr lang="zh-CN" altLang="en-US" sz="1400" dirty="0">
                <a:latin typeface="微软雅黑" panose="020B0503020204020204" pitchFamily="34" charset="-122"/>
                <a:ea typeface="微软雅黑" panose="020B0503020204020204" pitchFamily="34" charset="-122"/>
              </a:rPr>
              <a:t>级伤残。    故请求法院判决两被告赔偿各种损失</a:t>
            </a:r>
            <a:r>
              <a:rPr lang="en-US" altLang="zh-CN" sz="1400" dirty="0">
                <a:latin typeface="微软雅黑" panose="020B0503020204020204" pitchFamily="34" charset="-122"/>
                <a:ea typeface="微软雅黑" panose="020B0503020204020204" pitchFamily="34" charset="-122"/>
              </a:rPr>
              <a:t>7</a:t>
            </a:r>
            <a:r>
              <a:rPr lang="zh-CN" altLang="en-US" sz="1400" dirty="0">
                <a:latin typeface="微软雅黑" panose="020B0503020204020204" pitchFamily="34" charset="-122"/>
                <a:ea typeface="微软雅黑" panose="020B0503020204020204" pitchFamily="34" charset="-122"/>
              </a:rPr>
              <a:t>万元。</a:t>
            </a:r>
          </a:p>
          <a:p>
            <a:pPr eaLnBrk="1" hangingPunct="1">
              <a:lnSpc>
                <a:spcPct val="200000"/>
              </a:lnSpc>
              <a:buFont typeface="Wingdings" panose="05000000000000000000" pitchFamily="2" charset="2"/>
              <a:buNone/>
            </a:pPr>
            <a:r>
              <a:rPr lang="zh-CN" altLang="en-US" sz="1400" dirty="0">
                <a:latin typeface="微软雅黑" panose="020B0503020204020204" pitchFamily="34" charset="-122"/>
                <a:ea typeface="微软雅黑" panose="020B0503020204020204" pitchFamily="34" charset="-122"/>
              </a:rPr>
              <a:t>　　　　　　</a:t>
            </a:r>
          </a:p>
        </p:txBody>
      </p:sp>
      <p:pic>
        <p:nvPicPr>
          <p:cNvPr id="18437" name="Picture 5"/>
          <p:cNvPicPr>
            <a:picLocks noChangeAspect="1" noChangeArrowheads="1"/>
          </p:cNvPicPr>
          <p:nvPr/>
        </p:nvPicPr>
        <p:blipFill>
          <a:blip r:embed="rId3" cstate="email"/>
          <a:stretch>
            <a:fillRect/>
          </a:stretch>
        </p:blipFill>
        <p:spPr bwMode="auto">
          <a:xfrm>
            <a:off x="8392504" y="2439441"/>
            <a:ext cx="3336576" cy="2224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图文框 3"/>
          <p:cNvSpPr/>
          <p:nvPr/>
        </p:nvSpPr>
        <p:spPr bwMode="auto">
          <a:xfrm rot="21293279">
            <a:off x="2713000" y="934881"/>
            <a:ext cx="5465062" cy="5867486"/>
          </a:xfrm>
          <a:prstGeom prst="frame">
            <a:avLst>
              <a:gd name="adj1" fmla="val 5371"/>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fontAlgn="base">
              <a:spcBef>
                <a:spcPct val="0"/>
              </a:spcBef>
              <a:spcAft>
                <a:spcPct val="0"/>
              </a:spcAft>
            </a:pPr>
            <a:endParaRPr lang="zh-CN" altLang="en-US" b="1">
              <a:solidFill>
                <a:srgbClr val="000000"/>
              </a:solidFill>
            </a:endParaRPr>
          </a:p>
        </p:txBody>
      </p:sp>
      <p:sp>
        <p:nvSpPr>
          <p:cNvPr id="2" name="矩形 1"/>
          <p:cNvSpPr/>
          <p:nvPr/>
        </p:nvSpPr>
        <p:spPr>
          <a:xfrm>
            <a:off x="-1143000" y="164046"/>
            <a:ext cx="5917004" cy="923330"/>
          </a:xfrm>
          <a:prstGeom prst="rect">
            <a:avLst/>
          </a:prstGeom>
          <a:noFill/>
          <a:ln>
            <a:noFill/>
          </a:ln>
        </p:spPr>
        <p:txBody>
          <a:bodyPr lIns="0" tIns="0" rIns="0" bIns="0"/>
          <a:lstStyle/>
          <a:p>
            <a:pPr algn="ctr" fontAlgn="base" hangingPunct="0">
              <a:spcBef>
                <a:spcPct val="0"/>
              </a:spcBef>
              <a:spcAft>
                <a:spcPct val="0"/>
              </a:spcAft>
            </a:pPr>
            <a:r>
              <a:rPr lang="zh-CN" altLang="en-US" sz="3200" b="1" dirty="0">
                <a:gradFill flip="none" rotWithShape="1">
                  <a:gsLst>
                    <a:gs pos="0">
                      <a:srgbClr val="E73810"/>
                    </a:gs>
                    <a:gs pos="79000">
                      <a:srgbClr val="E61911"/>
                    </a:gs>
                    <a:gs pos="100000">
                      <a:srgbClr val="D10F1A"/>
                    </a:gs>
                    <a:gs pos="35000">
                      <a:srgbClr val="8B1E50"/>
                    </a:gs>
                    <a:gs pos="0">
                      <a:srgbClr val="0057A8"/>
                    </a:gs>
                  </a:gsLst>
                  <a:path path="circle">
                    <a:fillToRect l="100000" t="100000"/>
                  </a:path>
                  <a:tileRect r="-100000" b="-100000"/>
                </a:gradFill>
                <a:latin typeface="Helvetica" charset="0"/>
                <a:ea typeface="微软雅黑" panose="020B0503020204020204" pitchFamily="34" charset="-122"/>
              </a:rPr>
              <a:t> 一、民事法律责任</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8437"/>
                                        </p:tgtEl>
                                        <p:attrNameLst>
                                          <p:attrName>style.visibility</p:attrName>
                                        </p:attrNameLst>
                                      </p:cBhvr>
                                      <p:to>
                                        <p:strVal val="visible"/>
                                      </p:to>
                                    </p:set>
                                    <p:anim calcmode="lin" valueType="num">
                                      <p:cBhvr additive="base">
                                        <p:cTn id="7" dur="500" fill="hold"/>
                                        <p:tgtEl>
                                          <p:spTgt spid="18437"/>
                                        </p:tgtEl>
                                        <p:attrNameLst>
                                          <p:attrName>ppt_x</p:attrName>
                                        </p:attrNameLst>
                                      </p:cBhvr>
                                      <p:tavLst>
                                        <p:tav tm="0">
                                          <p:val>
                                            <p:strVal val="#ppt_x"/>
                                          </p:val>
                                        </p:tav>
                                        <p:tav tm="100000">
                                          <p:val>
                                            <p:strVal val="#ppt_x"/>
                                          </p:val>
                                        </p:tav>
                                      </p:tavLst>
                                    </p:anim>
                                    <p:anim calcmode="lin" valueType="num">
                                      <p:cBhvr additive="base">
                                        <p:cTn id="8" dur="500" fill="hold"/>
                                        <p:tgtEl>
                                          <p:spTgt spid="184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762000" y="533400"/>
            <a:ext cx="10934700" cy="6477000"/>
          </a:xfrm>
        </p:spPr>
        <p:txBody>
          <a:bodyPr/>
          <a:lstStyle/>
          <a:p>
            <a:pPr eaLnBrk="1" hangingPunct="1">
              <a:lnSpc>
                <a:spcPct val="150000"/>
              </a:lnSpc>
              <a:buClr>
                <a:srgbClr val="C00000"/>
              </a:buClr>
              <a:buFont typeface="Wingdings" panose="05000000000000000000" pitchFamily="2" charset="2"/>
              <a:buNone/>
            </a:pPr>
            <a:r>
              <a:rPr lang="en-US" altLang="zh-CN" sz="3600" b="1" dirty="0">
                <a:solidFill>
                  <a:srgbClr val="C00000"/>
                </a:solidFill>
              </a:rPr>
              <a:t>[</a:t>
            </a:r>
            <a:r>
              <a:rPr lang="zh-CN" altLang="en-US" sz="3600" b="1" dirty="0">
                <a:solidFill>
                  <a:srgbClr val="C00000"/>
                </a:solidFill>
              </a:rPr>
              <a:t>审判</a:t>
            </a:r>
            <a:r>
              <a:rPr lang="en-US" altLang="zh-CN" sz="3600" b="1" dirty="0">
                <a:solidFill>
                  <a:srgbClr val="C00000"/>
                </a:solidFill>
              </a:rPr>
              <a:t>]</a:t>
            </a:r>
          </a:p>
          <a:p>
            <a:pPr eaLnBrk="1" hangingPunct="1">
              <a:lnSpc>
                <a:spcPct val="150000"/>
              </a:lnSpc>
              <a:buClr>
                <a:srgbClr val="C00000"/>
              </a:buClr>
            </a:pPr>
            <a:r>
              <a:rPr lang="zh-CN" altLang="en-US" sz="1600" b="1" dirty="0"/>
              <a:t>法院认为：被告王恒故意伤害他人身体，直接造成了原告李波受伤致残，应当承担</a:t>
            </a:r>
            <a:r>
              <a:rPr lang="zh-CN" altLang="en-US" sz="1600" b="1" dirty="0">
                <a:solidFill>
                  <a:srgbClr val="FF0000"/>
                </a:solidFill>
              </a:rPr>
              <a:t>主要责任</a:t>
            </a:r>
            <a:r>
              <a:rPr lang="zh-CN" altLang="en-US" sz="1600" b="1" dirty="0"/>
              <a:t>。</a:t>
            </a:r>
          </a:p>
          <a:p>
            <a:pPr eaLnBrk="1" hangingPunct="1">
              <a:lnSpc>
                <a:spcPct val="150000"/>
              </a:lnSpc>
              <a:buClr>
                <a:srgbClr val="C00000"/>
              </a:buClr>
            </a:pPr>
            <a:endParaRPr lang="zh-CN" altLang="en-US" sz="1600" b="1" dirty="0"/>
          </a:p>
          <a:p>
            <a:pPr eaLnBrk="1" hangingPunct="1">
              <a:lnSpc>
                <a:spcPct val="150000"/>
              </a:lnSpc>
              <a:buClr>
                <a:srgbClr val="C00000"/>
              </a:buClr>
            </a:pPr>
            <a:r>
              <a:rPr lang="zh-CN" altLang="en-US" sz="1600" b="1" dirty="0"/>
              <a:t>但是，校方对学生有管理教育之责，事发当时课堂教学秩序混乱，任课老师对学生的哄闹未能及时予以有效的管教，致使肖、屈二人在有老师在场的情况下由吵闹发展到打斗，学校对此有疏于管教的过失，应承担</a:t>
            </a:r>
            <a:r>
              <a:rPr lang="zh-CN" altLang="en-US" sz="1600" b="1" dirty="0">
                <a:solidFill>
                  <a:srgbClr val="FF0000"/>
                </a:solidFill>
              </a:rPr>
              <a:t>相应责任</a:t>
            </a:r>
            <a:r>
              <a:rPr lang="zh-CN" altLang="en-US" sz="1600" b="1" dirty="0"/>
              <a:t>。</a:t>
            </a:r>
          </a:p>
          <a:p>
            <a:pPr eaLnBrk="1" hangingPunct="1">
              <a:lnSpc>
                <a:spcPct val="150000"/>
              </a:lnSpc>
              <a:buClr>
                <a:srgbClr val="C00000"/>
              </a:buClr>
            </a:pPr>
            <a:endParaRPr lang="zh-CN" altLang="en-US" sz="1600" b="1" dirty="0"/>
          </a:p>
          <a:p>
            <a:pPr eaLnBrk="1" hangingPunct="1">
              <a:lnSpc>
                <a:spcPct val="150000"/>
              </a:lnSpc>
              <a:buClr>
                <a:srgbClr val="C00000"/>
              </a:buClr>
            </a:pPr>
            <a:r>
              <a:rPr lang="zh-CN" altLang="en-US" sz="1600" b="1" dirty="0"/>
              <a:t>李波在王恒有挑衅行为时，未能报告老师进行处理，而同被告王恒互相扭打，对损害结果的发生也有过错，应承担</a:t>
            </a:r>
            <a:r>
              <a:rPr lang="zh-CN" altLang="en-US" sz="1600" b="1" dirty="0">
                <a:solidFill>
                  <a:srgbClr val="FF0000"/>
                </a:solidFill>
              </a:rPr>
              <a:t>一定责任</a:t>
            </a:r>
            <a:r>
              <a:rPr lang="zh-CN" altLang="en-US" sz="1600" b="1" dirty="0"/>
              <a:t>。   </a:t>
            </a:r>
          </a:p>
          <a:p>
            <a:pPr eaLnBrk="1" hangingPunct="1">
              <a:lnSpc>
                <a:spcPct val="150000"/>
              </a:lnSpc>
              <a:buClr>
                <a:srgbClr val="C00000"/>
              </a:buClr>
            </a:pPr>
            <a:endParaRPr lang="zh-CN" altLang="en-US" sz="1600" b="1" dirty="0"/>
          </a:p>
          <a:p>
            <a:pPr marL="0" indent="0" eaLnBrk="1" hangingPunct="1">
              <a:lnSpc>
                <a:spcPct val="150000"/>
              </a:lnSpc>
              <a:buClr>
                <a:srgbClr val="C00000"/>
              </a:buClr>
              <a:buFont typeface="Wingdings" panose="05000000000000000000" pitchFamily="2" charset="2"/>
              <a:buNone/>
            </a:pPr>
            <a:r>
              <a:rPr lang="zh-CN" altLang="en-US" sz="1600" b="1" dirty="0"/>
              <a:t>据此判决：一、王恒赔偿肖波医药费、护理费、陪伴床位费、交通费、精神抚慰金等费用</a:t>
            </a:r>
            <a:r>
              <a:rPr lang="en-US" altLang="zh-CN" sz="1600" b="1" dirty="0"/>
              <a:t>45000</a:t>
            </a:r>
            <a:r>
              <a:rPr lang="zh-CN" altLang="en-US" sz="1600" b="1" dirty="0"/>
              <a:t>元。二、中铁一中赔偿李波医药费、护理费、陪伴床位费、交通费、精神抚慰金等费用</a:t>
            </a:r>
            <a:r>
              <a:rPr lang="en-US" altLang="zh-CN" sz="1600" b="1" dirty="0"/>
              <a:t>10000</a:t>
            </a:r>
            <a:r>
              <a:rPr lang="zh-CN" altLang="en-US" sz="1600" b="1" dirty="0"/>
              <a:t>元。</a:t>
            </a:r>
          </a:p>
          <a:p>
            <a:pPr eaLnBrk="1" hangingPunct="1">
              <a:lnSpc>
                <a:spcPct val="150000"/>
              </a:lnSpc>
              <a:buClr>
                <a:srgbClr val="C00000"/>
              </a:buClr>
              <a:buFont typeface="Wingdings" panose="05000000000000000000" pitchFamily="2" charset="2"/>
              <a:buNone/>
            </a:pPr>
            <a:r>
              <a:rPr lang="zh-CN" altLang="en-US" sz="1600" b="1" dirty="0"/>
              <a:t>宣判后，原、被告均未上诉。</a:t>
            </a:r>
          </a:p>
          <a:p>
            <a:pPr eaLnBrk="1" hangingPunct="1">
              <a:lnSpc>
                <a:spcPct val="150000"/>
              </a:lnSpc>
              <a:buClr>
                <a:srgbClr val="C00000"/>
              </a:buClr>
            </a:pPr>
            <a:endParaRPr lang="en-US" altLang="zh-CN" sz="1600" b="1" dirty="0"/>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3214</Words>
  <Application>Microsoft Office PowerPoint</Application>
  <PresentationFormat>宽屏</PresentationFormat>
  <Paragraphs>239</Paragraphs>
  <Slides>31</Slides>
  <Notes>31</Notes>
  <HiddenSlides>0</HiddenSlides>
  <MMClips>1</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31</vt:i4>
      </vt:variant>
    </vt:vector>
  </HeadingPairs>
  <TitlesOfParts>
    <vt:vector size="41" baseType="lpstr">
      <vt:lpstr>微软雅黑</vt:lpstr>
      <vt:lpstr>Arial</vt:lpstr>
      <vt:lpstr>Arial Black</vt:lpstr>
      <vt:lpstr>Calibri</vt:lpstr>
      <vt:lpstr>Calibri Light</vt:lpstr>
      <vt:lpstr>Helvetica</vt:lpstr>
      <vt:lpstr>Trebuchet MS</vt:lpstr>
      <vt:lpstr>Wingdings</vt:lpstr>
      <vt:lpstr>Office 主题</vt:lpstr>
      <vt:lpstr>Pixel</vt:lpstr>
      <vt:lpstr>PowerPoint 演示文稿</vt:lpstr>
      <vt:lpstr>青少年？儿童？</vt:lpstr>
      <vt:lpstr>法制——为什么要守法？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三、治安管理行政法律责任</vt:lpstr>
      <vt:lpstr>三、治安管理行政法律责任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13</cp:revision>
  <dcterms:created xsi:type="dcterms:W3CDTF">2018-07-15T13:41:00Z</dcterms:created>
  <dcterms:modified xsi:type="dcterms:W3CDTF">2021-01-05T11:18:13Z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