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1251" r:id="rId2"/>
    <p:sldId id="1254" r:id="rId3"/>
    <p:sldId id="1255" r:id="rId4"/>
    <p:sldId id="1256" r:id="rId5"/>
    <p:sldId id="1257" r:id="rId6"/>
    <p:sldId id="1258" r:id="rId7"/>
    <p:sldId id="1259" r:id="rId8"/>
    <p:sldId id="1260" r:id="rId9"/>
    <p:sldId id="1274" r:id="rId10"/>
    <p:sldId id="1261" r:id="rId11"/>
    <p:sldId id="1262" r:id="rId12"/>
    <p:sldId id="1263" r:id="rId13"/>
    <p:sldId id="1264" r:id="rId14"/>
    <p:sldId id="1266" r:id="rId15"/>
    <p:sldId id="1275" r:id="rId16"/>
    <p:sldId id="1267" r:id="rId17"/>
    <p:sldId id="1268" r:id="rId18"/>
    <p:sldId id="1269" r:id="rId19"/>
    <p:sldId id="1270" r:id="rId20"/>
    <p:sldId id="1271" r:id="rId21"/>
    <p:sldId id="1276" r:id="rId22"/>
    <p:sldId id="1272" r:id="rId23"/>
    <p:sldId id="1273" r:id="rId24"/>
    <p:sldId id="1265" r:id="rId25"/>
    <p:sldId id="1277"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85">
          <p15:clr>
            <a:srgbClr val="A4A3A4"/>
          </p15:clr>
        </p15:guide>
        <p15:guide id="4" pos="53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E8A7A2"/>
    <a:srgbClr val="E9ACA7"/>
    <a:srgbClr val="873DAB"/>
    <a:srgbClr val="1983B7"/>
    <a:srgbClr val="DA57A3"/>
    <a:srgbClr val="2280C3"/>
    <a:srgbClr val="394754"/>
    <a:srgbClr val="ED7D31"/>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8" autoAdjust="0"/>
    <p:restoredTop sz="90542" autoAdjust="0"/>
  </p:normalViewPr>
  <p:slideViewPr>
    <p:cSldViewPr>
      <p:cViewPr varScale="1">
        <p:scale>
          <a:sx n="132" d="100"/>
          <a:sy n="132" d="100"/>
        </p:scale>
        <p:origin x="906" y="120"/>
      </p:cViewPr>
      <p:guideLst>
        <p:guide orient="horz" pos="1620"/>
        <p:guide pos="2880"/>
        <p:guide pos="385"/>
        <p:guide pos="537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B0A-491A-A075-03BA8B84500D}"/>
            </c:ext>
          </c:extLst>
        </c:ser>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B0A-491A-A075-03BA8B84500D}"/>
            </c:ext>
          </c:extLst>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mooth val="0"/>
          <c:extLst>
            <c:ext xmlns:c16="http://schemas.microsoft.com/office/drawing/2014/chart" uri="{C3380CC4-5D6E-409C-BE32-E72D297353CC}">
              <c16:uniqueId val="{00000002-3B0A-491A-A075-03BA8B84500D}"/>
            </c:ext>
          </c:extLst>
        </c:ser>
        <c:dLbls>
          <c:showLegendKey val="0"/>
          <c:showVal val="0"/>
          <c:showCatName val="0"/>
          <c:showSerName val="0"/>
          <c:showPercent val="0"/>
          <c:showBubbleSize val="0"/>
        </c:dLbls>
        <c:marker val="1"/>
        <c:smooth val="0"/>
        <c:axId val="161798928"/>
        <c:axId val="162679344"/>
      </c:lineChart>
      <c:catAx>
        <c:axId val="161798928"/>
        <c:scaling>
          <c:orientation val="minMax"/>
        </c:scaling>
        <c:delete val="0"/>
        <c:axPos val="b"/>
        <c:minorGridlines>
          <c:spPr>
            <a:ln w="9525" cap="flat" cmpd="sng" algn="ctr">
              <a:solidFill>
                <a:srgbClr val="595959"/>
              </a:solidFill>
              <a:round/>
            </a:ln>
            <a:effectLst/>
          </c:spPr>
        </c:minorGridlines>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cs"/>
              </a:defRPr>
            </a:pPr>
            <a:endParaRPr lang="zh-CN"/>
          </a:p>
        </c:txPr>
        <c:crossAx val="162679344"/>
        <c:crosses val="autoZero"/>
        <c:auto val="1"/>
        <c:lblAlgn val="ctr"/>
        <c:lblOffset val="100"/>
        <c:noMultiLvlLbl val="0"/>
      </c:catAx>
      <c:valAx>
        <c:axId val="162679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cs"/>
              </a:defRPr>
            </a:pPr>
            <a:endParaRPr lang="zh-CN"/>
          </a:p>
        </c:txPr>
        <c:crossAx val="161798928"/>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solidFill>
            <a:srgbClr val="595959"/>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9144000" cy="5143500"/>
          </a:xfrm>
          <a:prstGeom prst="rect">
            <a:avLst/>
          </a:prstGeom>
        </p:spPr>
      </p:pic>
      <p:pic>
        <p:nvPicPr>
          <p:cNvPr id="4" name="图片 3" descr="图层 6-01 (3)"/>
          <p:cNvPicPr/>
          <p:nvPr userDrawn="1"/>
        </p:nvPicPr>
        <p:blipFill>
          <a:blip r:embed="rId3" cstate="email"/>
          <a:stretch>
            <a:fillRect/>
          </a:stretch>
        </p:blipFill>
        <p:spPr>
          <a:xfrm>
            <a:off x="0" y="3927486"/>
            <a:ext cx="9143999" cy="24320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50BB03C-1EC4-4CDD-BFFB-F6D9B4FD797C}" type="datetimeFigureOut">
              <a:rPr lang="en-US" smtClean="0"/>
              <a:t>1/5/2021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F85E420-93C3-411D-B6B6-9DA498E22937}"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7"/>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a:prstGeom prst="rect">
            <a:avLst/>
          </a:prstGeom>
        </p:spPr>
        <p:txBody>
          <a:bodyPr anchor="b"/>
          <a:lstStyle>
            <a:lvl1pPr marL="0" indent="0">
              <a:buNone/>
              <a:defRPr sz="1995">
                <a:solidFill>
                  <a:schemeClr val="tx1">
                    <a:tint val="75000"/>
                  </a:schemeClr>
                </a:solidFill>
              </a:defRPr>
            </a:lvl1pPr>
            <a:lvl2pPr marL="456565" indent="0">
              <a:buNone/>
              <a:defRPr sz="1800">
                <a:solidFill>
                  <a:schemeClr val="tx1">
                    <a:tint val="75000"/>
                  </a:schemeClr>
                </a:solidFill>
              </a:defRPr>
            </a:lvl2pPr>
            <a:lvl3pPr marL="913765" indent="0">
              <a:buNone/>
              <a:defRPr sz="1600">
                <a:solidFill>
                  <a:schemeClr val="tx1">
                    <a:tint val="75000"/>
                  </a:schemeClr>
                </a:solidFill>
              </a:defRPr>
            </a:lvl3pPr>
            <a:lvl4pPr marL="1370330" indent="0">
              <a:buNone/>
              <a:defRPr sz="1400">
                <a:solidFill>
                  <a:schemeClr val="tx1">
                    <a:tint val="75000"/>
                  </a:schemeClr>
                </a:solidFill>
              </a:defRPr>
            </a:lvl4pPr>
            <a:lvl5pPr marL="1827530" indent="0">
              <a:buNone/>
              <a:defRPr sz="1400">
                <a:solidFill>
                  <a:schemeClr val="tx1">
                    <a:tint val="75000"/>
                  </a:schemeClr>
                </a:solidFill>
              </a:defRPr>
            </a:lvl5pPr>
            <a:lvl6pPr marL="2284095" indent="0">
              <a:buNone/>
              <a:defRPr sz="1400">
                <a:solidFill>
                  <a:schemeClr val="tx1">
                    <a:tint val="75000"/>
                  </a:schemeClr>
                </a:solidFill>
              </a:defRPr>
            </a:lvl6pPr>
            <a:lvl7pPr marL="2741295" indent="0">
              <a:buNone/>
              <a:defRPr sz="1400">
                <a:solidFill>
                  <a:schemeClr val="tx1">
                    <a:tint val="75000"/>
                  </a:schemeClr>
                </a:solidFill>
              </a:defRPr>
            </a:lvl7pPr>
            <a:lvl8pPr marL="3197860" indent="0">
              <a:buNone/>
              <a:defRPr sz="1400">
                <a:solidFill>
                  <a:schemeClr val="tx1">
                    <a:tint val="75000"/>
                  </a:schemeClr>
                </a:solidFill>
              </a:defRPr>
            </a:lvl8pPr>
            <a:lvl9pPr marL="365442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3"/>
          </a:xfrm>
          <a:prstGeom prst="rect">
            <a:avLst/>
          </a:prstGeom>
        </p:spPr>
        <p:txBody>
          <a:bodyPr/>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4767264"/>
            <a:ext cx="2895600" cy="273843"/>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4767264"/>
            <a:ext cx="2133600" cy="273843"/>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251" y="1"/>
            <a:ext cx="9143499" cy="5143499"/>
          </a:xfrm>
          <a:prstGeom prst="rect">
            <a:avLst/>
          </a:prstGeom>
        </p:spPr>
      </p:pic>
      <p:pic>
        <p:nvPicPr>
          <p:cNvPr id="5" name="图片 4"/>
          <p:cNvPicPr>
            <a:picLocks noChangeAspect="1"/>
          </p:cNvPicPr>
          <p:nvPr userDrawn="1"/>
        </p:nvPicPr>
        <p:blipFill>
          <a:blip r:embed="rId3"/>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251" y="1"/>
            <a:ext cx="9143499" cy="5143499"/>
          </a:xfrm>
          <a:prstGeom prst="rect">
            <a:avLst/>
          </a:prstGeom>
        </p:spPr>
      </p:pic>
      <p:pic>
        <p:nvPicPr>
          <p:cNvPr id="2" name="图片 1"/>
          <p:cNvPicPr>
            <a:picLocks noChangeAspect="1"/>
          </p:cNvPicPr>
          <p:nvPr userDrawn="1"/>
        </p:nvPicPr>
        <p:blipFill>
          <a:blip r:embed="rId3"/>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251" y="1"/>
            <a:ext cx="9143499" cy="5143499"/>
          </a:xfrm>
          <a:prstGeom prst="rect">
            <a:avLst/>
          </a:prstGeom>
        </p:spPr>
      </p:pic>
      <p:pic>
        <p:nvPicPr>
          <p:cNvPr id="2" name="图片 1"/>
          <p:cNvPicPr>
            <a:picLocks noChangeAspect="1"/>
          </p:cNvPicPr>
          <p:nvPr userDrawn="1"/>
        </p:nvPicPr>
        <p:blipFill>
          <a:blip r:embed="rId3"/>
          <a:stretch>
            <a:fillRect/>
          </a:stretch>
        </p:blipFill>
        <p:spPr>
          <a:xfrm>
            <a:off x="0" y="0"/>
            <a:ext cx="9144000" cy="5143500"/>
          </a:xfrm>
          <a:prstGeom prst="rect">
            <a:avLst/>
          </a:prstGeom>
        </p:spPr>
      </p:pic>
      <p:pic>
        <p:nvPicPr>
          <p:cNvPr id="5" name="图片 4"/>
          <p:cNvPicPr>
            <a:picLocks noChangeAspect="1"/>
          </p:cNvPicPr>
          <p:nvPr userDrawn="1"/>
        </p:nvPicPr>
        <p:blipFill rotWithShape="1">
          <a:blip r:embed="rId4" cstate="email"/>
          <a:srcRect/>
          <a:stretch>
            <a:fillRect/>
          </a:stretch>
        </p:blipFill>
        <p:spPr>
          <a:xfrm rot="2402951">
            <a:off x="7217128" y="55971"/>
            <a:ext cx="1985958" cy="1111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solidFill>
            <a:srgbClr val="F4E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0" y="0"/>
            <a:ext cx="9144000" cy="4571355"/>
          </a:xfrm>
          <a:prstGeom prst="rect">
            <a:avLst/>
          </a:prstGeom>
        </p:spPr>
      </p:pic>
      <p:pic>
        <p:nvPicPr>
          <p:cNvPr id="15" name="图片 14"/>
          <p:cNvPicPr>
            <a:picLocks noChangeAspect="1"/>
          </p:cNvPicPr>
          <p:nvPr/>
        </p:nvPicPr>
        <p:blipFill rotWithShape="1">
          <a:blip r:embed="rId4" cstate="email"/>
          <a:srcRect/>
          <a:stretch>
            <a:fillRect/>
          </a:stretch>
        </p:blipFill>
        <p:spPr>
          <a:xfrm>
            <a:off x="1661532" y="333587"/>
            <a:ext cx="4817327" cy="3102259"/>
          </a:xfrm>
          <a:prstGeom prst="rect">
            <a:avLst/>
          </a:prstGeom>
        </p:spPr>
      </p:pic>
      <p:pic>
        <p:nvPicPr>
          <p:cNvPr id="4" name="图片 3"/>
          <p:cNvPicPr>
            <a:picLocks noChangeAspect="1"/>
          </p:cNvPicPr>
          <p:nvPr/>
        </p:nvPicPr>
        <p:blipFill rotWithShape="1">
          <a:blip r:embed="rId5" cstate="email"/>
          <a:srcRect/>
          <a:stretch>
            <a:fillRect/>
          </a:stretch>
        </p:blipFill>
        <p:spPr>
          <a:xfrm>
            <a:off x="0" y="2002971"/>
            <a:ext cx="9144000" cy="3140529"/>
          </a:xfrm>
          <a:prstGeom prst="rect">
            <a:avLst/>
          </a:prstGeom>
        </p:spPr>
      </p:pic>
      <p:pic>
        <p:nvPicPr>
          <p:cNvPr id="5" name="图片 4"/>
          <p:cNvPicPr>
            <a:picLocks noChangeAspect="1"/>
          </p:cNvPicPr>
          <p:nvPr/>
        </p:nvPicPr>
        <p:blipFill rotWithShape="1">
          <a:blip r:embed="rId6" cstate="email"/>
          <a:srcRect/>
          <a:stretch>
            <a:fillRect/>
          </a:stretch>
        </p:blipFill>
        <p:spPr>
          <a:xfrm>
            <a:off x="477078" y="754743"/>
            <a:ext cx="8623379" cy="3817258"/>
          </a:xfrm>
          <a:prstGeom prst="rect">
            <a:avLst/>
          </a:prstGeom>
        </p:spPr>
      </p:pic>
      <p:pic>
        <p:nvPicPr>
          <p:cNvPr id="9" name="图片 8"/>
          <p:cNvPicPr>
            <a:picLocks noChangeAspect="1"/>
          </p:cNvPicPr>
          <p:nvPr/>
        </p:nvPicPr>
        <p:blipFill rotWithShape="1">
          <a:blip r:embed="rId7" cstate="email"/>
          <a:srcRect/>
          <a:stretch>
            <a:fillRect/>
          </a:stretch>
        </p:blipFill>
        <p:spPr>
          <a:xfrm>
            <a:off x="133815" y="1081668"/>
            <a:ext cx="735980" cy="769434"/>
          </a:xfrm>
          <a:prstGeom prst="rect">
            <a:avLst/>
          </a:prstGeom>
        </p:spPr>
      </p:pic>
      <p:pic>
        <p:nvPicPr>
          <p:cNvPr id="12" name="图片 11"/>
          <p:cNvPicPr>
            <a:picLocks noChangeAspect="1"/>
          </p:cNvPicPr>
          <p:nvPr/>
        </p:nvPicPr>
        <p:blipFill rotWithShape="1">
          <a:blip r:embed="rId8" cstate="email"/>
          <a:srcRect/>
          <a:stretch>
            <a:fillRect/>
          </a:stretch>
        </p:blipFill>
        <p:spPr>
          <a:xfrm>
            <a:off x="8296507" y="1817649"/>
            <a:ext cx="557561" cy="501160"/>
          </a:xfrm>
          <a:prstGeom prst="rect">
            <a:avLst/>
          </a:prstGeom>
        </p:spPr>
      </p:pic>
      <p:pic>
        <p:nvPicPr>
          <p:cNvPr id="14" name="图片 13"/>
          <p:cNvPicPr>
            <a:picLocks noChangeAspect="1"/>
          </p:cNvPicPr>
          <p:nvPr/>
        </p:nvPicPr>
        <p:blipFill rotWithShape="1">
          <a:blip r:embed="rId9" cstate="email"/>
          <a:srcRect/>
          <a:stretch>
            <a:fillRect/>
          </a:stretch>
        </p:blipFill>
        <p:spPr>
          <a:xfrm>
            <a:off x="1806498" y="646771"/>
            <a:ext cx="5731726" cy="3222702"/>
          </a:xfrm>
          <a:prstGeom prst="rect">
            <a:avLst/>
          </a:prstGeom>
        </p:spPr>
      </p:pic>
      <p:pic>
        <p:nvPicPr>
          <p:cNvPr id="3" name="图片 2"/>
          <p:cNvPicPr>
            <a:picLocks noChangeAspect="1"/>
          </p:cNvPicPr>
          <p:nvPr/>
        </p:nvPicPr>
        <p:blipFill rotWithShape="1">
          <a:blip r:embed="rId10" cstate="email"/>
          <a:srcRect/>
          <a:stretch>
            <a:fillRect/>
          </a:stretch>
        </p:blipFill>
        <p:spPr>
          <a:xfrm>
            <a:off x="3384000" y="123478"/>
            <a:ext cx="3160800" cy="1670400"/>
          </a:xfrm>
          <a:prstGeom prst="rect">
            <a:avLst/>
          </a:prstGeom>
        </p:spPr>
      </p:pic>
      <p:pic>
        <p:nvPicPr>
          <p:cNvPr id="17" name="图片 16"/>
          <p:cNvPicPr>
            <a:picLocks noChangeAspect="1"/>
          </p:cNvPicPr>
          <p:nvPr/>
        </p:nvPicPr>
        <p:blipFill rotWithShape="1">
          <a:blip r:embed="rId11" cstate="email"/>
          <a:srcRect/>
          <a:stretch>
            <a:fillRect/>
          </a:stretch>
        </p:blipFill>
        <p:spPr>
          <a:xfrm rot="375945">
            <a:off x="2120013" y="1898549"/>
            <a:ext cx="4226400" cy="134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843808" y="1113588"/>
            <a:ext cx="3726414" cy="3186354"/>
            <a:chOff x="2927648" y="1412776"/>
            <a:chExt cx="4968552" cy="4248472"/>
          </a:xfrm>
        </p:grpSpPr>
        <p:grpSp>
          <p:nvGrpSpPr>
            <p:cNvPr id="42" name="组合 41"/>
            <p:cNvGrpSpPr/>
            <p:nvPr/>
          </p:nvGrpSpPr>
          <p:grpSpPr>
            <a:xfrm>
              <a:off x="2927648" y="1412776"/>
              <a:ext cx="4968552" cy="4248472"/>
              <a:chOff x="2927648" y="1412776"/>
              <a:chExt cx="4968552" cy="4248472"/>
            </a:xfrm>
          </p:grpSpPr>
          <p:sp>
            <p:nvSpPr>
              <p:cNvPr id="94" name="椭圆 93"/>
              <p:cNvSpPr/>
              <p:nvPr/>
            </p:nvSpPr>
            <p:spPr>
              <a:xfrm>
                <a:off x="4439816" y="1412776"/>
                <a:ext cx="1944216" cy="1944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t" anchorCtr="0" forceAA="0" compatLnSpc="1">
                <a:noAutofit/>
              </a:bodyPr>
              <a:lstStyle/>
              <a:p>
                <a:pPr algn="ctr"/>
                <a:r>
                  <a:rPr lang="zh-CN" altLang="en-US" sz="1350" dirty="0">
                    <a:solidFill>
                      <a:schemeClr val="bg1"/>
                    </a:solidFill>
                    <a:latin typeface="微软雅黑" panose="020B0503020204020204" pitchFamily="34" charset="-122"/>
                    <a:ea typeface="微软雅黑" panose="020B0503020204020204" pitchFamily="34" charset="-122"/>
                  </a:rPr>
                  <a:t>填写标题</a:t>
                </a:r>
              </a:p>
            </p:txBody>
          </p:sp>
          <p:sp>
            <p:nvSpPr>
              <p:cNvPr id="95" name="椭圆 94"/>
              <p:cNvSpPr/>
              <p:nvPr/>
            </p:nvSpPr>
            <p:spPr>
              <a:xfrm>
                <a:off x="4439816" y="3717032"/>
                <a:ext cx="1944216" cy="1944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5100" rIns="68580" bIns="135000" numCol="1" spcCol="0" rtlCol="0" fromWordArt="0" anchor="b" anchorCtr="0" forceAA="0" compatLnSpc="1">
                <a:noAutofit/>
              </a:bodyPr>
              <a:lstStyle/>
              <a:p>
                <a:pPr algn="ctr"/>
                <a:r>
                  <a:rPr lang="zh-CN" altLang="en-US" sz="1350" dirty="0">
                    <a:solidFill>
                      <a:schemeClr val="bg1"/>
                    </a:solidFill>
                    <a:latin typeface="微软雅黑" panose="020B0503020204020204" pitchFamily="34" charset="-122"/>
                    <a:ea typeface="微软雅黑" panose="020B0503020204020204" pitchFamily="34" charset="-122"/>
                  </a:rPr>
                  <a:t>填写标题</a:t>
                </a:r>
              </a:p>
            </p:txBody>
          </p:sp>
          <p:sp>
            <p:nvSpPr>
              <p:cNvPr id="96" name="椭圆 95"/>
              <p:cNvSpPr/>
              <p:nvPr/>
            </p:nvSpPr>
            <p:spPr>
              <a:xfrm rot="5400000">
                <a:off x="5951984" y="2557847"/>
                <a:ext cx="1944216" cy="1944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t" anchorCtr="0" forceAA="0" compatLnSpc="1">
                <a:noAutofit/>
              </a:bodyPr>
              <a:lstStyle/>
              <a:p>
                <a:pPr algn="ctr"/>
                <a:r>
                  <a:rPr lang="zh-CN" altLang="en-US" sz="1350" dirty="0">
                    <a:solidFill>
                      <a:schemeClr val="bg1"/>
                    </a:solidFill>
                    <a:latin typeface="微软雅黑" panose="020B0503020204020204" pitchFamily="34" charset="-122"/>
                    <a:ea typeface="微软雅黑" panose="020B0503020204020204" pitchFamily="34" charset="-122"/>
                  </a:rPr>
                  <a:t>填写标题</a:t>
                </a:r>
              </a:p>
            </p:txBody>
          </p:sp>
          <p:sp>
            <p:nvSpPr>
              <p:cNvPr id="97" name="椭圆 96"/>
              <p:cNvSpPr/>
              <p:nvPr/>
            </p:nvSpPr>
            <p:spPr>
              <a:xfrm rot="16200000">
                <a:off x="2927648" y="2557847"/>
                <a:ext cx="1944216" cy="1944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t" anchorCtr="0" forceAA="0" compatLnSpc="1">
                <a:noAutofit/>
              </a:bodyPr>
              <a:lstStyle/>
              <a:p>
                <a:pPr algn="ctr"/>
                <a:r>
                  <a:rPr lang="zh-CN" altLang="en-US" sz="1350" dirty="0">
                    <a:solidFill>
                      <a:schemeClr val="bg1"/>
                    </a:solidFill>
                    <a:latin typeface="微软雅黑" panose="020B0503020204020204" pitchFamily="34" charset="-122"/>
                    <a:ea typeface="微软雅黑" panose="020B0503020204020204" pitchFamily="34" charset="-122"/>
                  </a:rPr>
                  <a:t>填写标题</a:t>
                </a:r>
              </a:p>
            </p:txBody>
          </p:sp>
          <p:sp>
            <p:nvSpPr>
              <p:cNvPr id="98" name="任意多边形 97"/>
              <p:cNvSpPr/>
              <p:nvPr/>
            </p:nvSpPr>
            <p:spPr>
              <a:xfrm>
                <a:off x="4245024" y="2423026"/>
                <a:ext cx="2327185" cy="2397856"/>
              </a:xfrm>
              <a:custGeom>
                <a:avLst/>
                <a:gdLst>
                  <a:gd name="connsiteX0" fmla="*/ 1222158 w 2452851"/>
                  <a:gd name="connsiteY0" fmla="*/ 0 h 2527338"/>
                  <a:gd name="connsiteX1" fmla="*/ 2028245 w 2452851"/>
                  <a:gd name="connsiteY1" fmla="*/ 428594 h 2527338"/>
                  <a:gd name="connsiteX2" fmla="*/ 2071861 w 2452851"/>
                  <a:gd name="connsiteY2" fmla="*/ 500388 h 2527338"/>
                  <a:gd name="connsiteX3" fmla="*/ 2168127 w 2452851"/>
                  <a:gd name="connsiteY3" fmla="*/ 579814 h 2527338"/>
                  <a:gd name="connsiteX4" fmla="*/ 2452851 w 2452851"/>
                  <a:gd name="connsiteY4" fmla="*/ 1267198 h 2527338"/>
                  <a:gd name="connsiteX5" fmla="*/ 2168127 w 2452851"/>
                  <a:gd name="connsiteY5" fmla="*/ 1954582 h 2527338"/>
                  <a:gd name="connsiteX6" fmla="*/ 2121928 w 2452851"/>
                  <a:gd name="connsiteY6" fmla="*/ 1992700 h 2527338"/>
                  <a:gd name="connsiteX7" fmla="*/ 2109454 w 2452851"/>
                  <a:gd name="connsiteY7" fmla="*/ 2018594 h 2527338"/>
                  <a:gd name="connsiteX8" fmla="*/ 1254674 w 2452851"/>
                  <a:gd name="connsiteY8" fmla="*/ 2527338 h 2527338"/>
                  <a:gd name="connsiteX9" fmla="*/ 448587 w 2452851"/>
                  <a:gd name="connsiteY9" fmla="*/ 2098745 h 2527338"/>
                  <a:gd name="connsiteX10" fmla="*/ 435346 w 2452851"/>
                  <a:gd name="connsiteY10" fmla="*/ 2076949 h 2527338"/>
                  <a:gd name="connsiteX11" fmla="*/ 428594 w 2452851"/>
                  <a:gd name="connsiteY11" fmla="*/ 2073284 h 2527338"/>
                  <a:gd name="connsiteX12" fmla="*/ 0 w 2452851"/>
                  <a:gd name="connsiteY12" fmla="*/ 1267197 h 2527338"/>
                  <a:gd name="connsiteX13" fmla="*/ 284724 w 2452851"/>
                  <a:gd name="connsiteY13" fmla="*/ 579813 h 2527338"/>
                  <a:gd name="connsiteX14" fmla="*/ 365081 w 2452851"/>
                  <a:gd name="connsiteY14" fmla="*/ 513513 h 2527338"/>
                  <a:gd name="connsiteX15" fmla="*/ 367379 w 2452851"/>
                  <a:gd name="connsiteY15" fmla="*/ 508744 h 2527338"/>
                  <a:gd name="connsiteX16" fmla="*/ 1222158 w 2452851"/>
                  <a:gd name="connsiteY16" fmla="*/ 0 h 25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851" h="2527338">
                    <a:moveTo>
                      <a:pt x="1222158" y="0"/>
                    </a:moveTo>
                    <a:cubicBezTo>
                      <a:pt x="1557708" y="0"/>
                      <a:pt x="1853550" y="170011"/>
                      <a:pt x="2028245" y="428594"/>
                    </a:cubicBezTo>
                    <a:lnTo>
                      <a:pt x="2071861" y="500388"/>
                    </a:lnTo>
                    <a:lnTo>
                      <a:pt x="2168127" y="579814"/>
                    </a:lnTo>
                    <a:cubicBezTo>
                      <a:pt x="2344044" y="755731"/>
                      <a:pt x="2452851" y="998758"/>
                      <a:pt x="2452851" y="1267198"/>
                    </a:cubicBezTo>
                    <a:cubicBezTo>
                      <a:pt x="2452851" y="1535638"/>
                      <a:pt x="2344044" y="1778665"/>
                      <a:pt x="2168127" y="1954582"/>
                    </a:cubicBezTo>
                    <a:lnTo>
                      <a:pt x="2121928" y="1992700"/>
                    </a:lnTo>
                    <a:lnTo>
                      <a:pt x="2109454" y="2018594"/>
                    </a:lnTo>
                    <a:cubicBezTo>
                      <a:pt x="1944838" y="2321625"/>
                      <a:pt x="1623779" y="2527338"/>
                      <a:pt x="1254674" y="2527338"/>
                    </a:cubicBezTo>
                    <a:cubicBezTo>
                      <a:pt x="919124" y="2527338"/>
                      <a:pt x="623282" y="2357327"/>
                      <a:pt x="448587" y="2098745"/>
                    </a:cubicBezTo>
                    <a:lnTo>
                      <a:pt x="435346" y="2076949"/>
                    </a:lnTo>
                    <a:lnTo>
                      <a:pt x="428594" y="2073284"/>
                    </a:lnTo>
                    <a:cubicBezTo>
                      <a:pt x="170011" y="1898589"/>
                      <a:pt x="0" y="1602747"/>
                      <a:pt x="0" y="1267197"/>
                    </a:cubicBezTo>
                    <a:cubicBezTo>
                      <a:pt x="0" y="998757"/>
                      <a:pt x="108807" y="755730"/>
                      <a:pt x="284724" y="579813"/>
                    </a:cubicBezTo>
                    <a:lnTo>
                      <a:pt x="365081" y="513513"/>
                    </a:lnTo>
                    <a:lnTo>
                      <a:pt x="367379" y="508744"/>
                    </a:lnTo>
                    <a:cubicBezTo>
                      <a:pt x="531995" y="205713"/>
                      <a:pt x="853053" y="0"/>
                      <a:pt x="12221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grpSp>
          <p:nvGrpSpPr>
            <p:cNvPr id="43" name="Group 4"/>
            <p:cNvGrpSpPr>
              <a:grpSpLocks noChangeAspect="1"/>
            </p:cNvGrpSpPr>
            <p:nvPr/>
          </p:nvGrpSpPr>
          <p:grpSpPr bwMode="auto">
            <a:xfrm>
              <a:off x="5266634" y="5225654"/>
              <a:ext cx="290578" cy="291578"/>
              <a:chOff x="4505" y="2771"/>
              <a:chExt cx="581" cy="583"/>
            </a:xfrm>
            <a:solidFill>
              <a:schemeClr val="bg1"/>
            </a:solidFill>
          </p:grpSpPr>
          <p:sp>
            <p:nvSpPr>
              <p:cNvPr id="92" name="Freeform 6"/>
              <p:cNvSpPr>
                <a:spLocks noEditPoints="1"/>
              </p:cNvSpPr>
              <p:nvPr/>
            </p:nvSpPr>
            <p:spPr bwMode="auto">
              <a:xfrm>
                <a:off x="4505" y="2771"/>
                <a:ext cx="581" cy="583"/>
              </a:xfrm>
              <a:custGeom>
                <a:avLst/>
                <a:gdLst>
                  <a:gd name="T0" fmla="*/ 243 w 243"/>
                  <a:gd name="T1" fmla="*/ 64 h 244"/>
                  <a:gd name="T2" fmla="*/ 243 w 243"/>
                  <a:gd name="T3" fmla="*/ 70 h 244"/>
                  <a:gd name="T4" fmla="*/ 235 w 243"/>
                  <a:gd name="T5" fmla="*/ 91 h 244"/>
                  <a:gd name="T6" fmla="*/ 212 w 243"/>
                  <a:gd name="T7" fmla="*/ 114 h 244"/>
                  <a:gd name="T8" fmla="*/ 199 w 243"/>
                  <a:gd name="T9" fmla="*/ 119 h 244"/>
                  <a:gd name="T10" fmla="*/ 197 w 243"/>
                  <a:gd name="T11" fmla="*/ 120 h 244"/>
                  <a:gd name="T12" fmla="*/ 198 w 243"/>
                  <a:gd name="T13" fmla="*/ 128 h 244"/>
                  <a:gd name="T14" fmla="*/ 192 w 243"/>
                  <a:gd name="T15" fmla="*/ 162 h 244"/>
                  <a:gd name="T16" fmla="*/ 149 w 243"/>
                  <a:gd name="T17" fmla="*/ 207 h 244"/>
                  <a:gd name="T18" fmla="*/ 106 w 243"/>
                  <a:gd name="T19" fmla="*/ 214 h 244"/>
                  <a:gd name="T20" fmla="*/ 68 w 243"/>
                  <a:gd name="T21" fmla="*/ 201 h 244"/>
                  <a:gd name="T22" fmla="*/ 65 w 243"/>
                  <a:gd name="T23" fmla="*/ 201 h 244"/>
                  <a:gd name="T24" fmla="*/ 1 w 243"/>
                  <a:gd name="T25" fmla="*/ 243 h 244"/>
                  <a:gd name="T26" fmla="*/ 0 w 243"/>
                  <a:gd name="T27" fmla="*/ 244 h 244"/>
                  <a:gd name="T28" fmla="*/ 0 w 243"/>
                  <a:gd name="T29" fmla="*/ 243 h 244"/>
                  <a:gd name="T30" fmla="*/ 43 w 243"/>
                  <a:gd name="T31" fmla="*/ 178 h 244"/>
                  <a:gd name="T32" fmla="*/ 43 w 243"/>
                  <a:gd name="T33" fmla="*/ 176 h 244"/>
                  <a:gd name="T34" fmla="*/ 32 w 243"/>
                  <a:gd name="T35" fmla="*/ 150 h 244"/>
                  <a:gd name="T36" fmla="*/ 30 w 243"/>
                  <a:gd name="T37" fmla="*/ 125 h 244"/>
                  <a:gd name="T38" fmla="*/ 44 w 243"/>
                  <a:gd name="T39" fmla="*/ 84 h 244"/>
                  <a:gd name="T40" fmla="*/ 75 w 243"/>
                  <a:gd name="T41" fmla="*/ 56 h 244"/>
                  <a:gd name="T42" fmla="*/ 101 w 243"/>
                  <a:gd name="T43" fmla="*/ 47 h 244"/>
                  <a:gd name="T44" fmla="*/ 121 w 243"/>
                  <a:gd name="T45" fmla="*/ 47 h 244"/>
                  <a:gd name="T46" fmla="*/ 123 w 243"/>
                  <a:gd name="T47" fmla="*/ 47 h 244"/>
                  <a:gd name="T48" fmla="*/ 126 w 243"/>
                  <a:gd name="T49" fmla="*/ 38 h 244"/>
                  <a:gd name="T50" fmla="*/ 146 w 243"/>
                  <a:gd name="T51" fmla="*/ 13 h 244"/>
                  <a:gd name="T52" fmla="*/ 167 w 243"/>
                  <a:gd name="T53" fmla="*/ 2 h 244"/>
                  <a:gd name="T54" fmla="*/ 178 w 243"/>
                  <a:gd name="T55" fmla="*/ 0 h 244"/>
                  <a:gd name="T56" fmla="*/ 180 w 243"/>
                  <a:gd name="T57" fmla="*/ 0 h 244"/>
                  <a:gd name="T58" fmla="*/ 186 w 243"/>
                  <a:gd name="T59" fmla="*/ 0 h 244"/>
                  <a:gd name="T60" fmla="*/ 187 w 243"/>
                  <a:gd name="T61" fmla="*/ 0 h 244"/>
                  <a:gd name="T62" fmla="*/ 214 w 243"/>
                  <a:gd name="T63" fmla="*/ 9 h 244"/>
                  <a:gd name="T64" fmla="*/ 242 w 243"/>
                  <a:gd name="T65" fmla="*/ 50 h 244"/>
                  <a:gd name="T66" fmla="*/ 243 w 243"/>
                  <a:gd name="T67" fmla="*/ 57 h 244"/>
                  <a:gd name="T68" fmla="*/ 243 w 243"/>
                  <a:gd name="T69" fmla="*/ 64 h 244"/>
                  <a:gd name="T70" fmla="*/ 167 w 243"/>
                  <a:gd name="T71" fmla="*/ 129 h 244"/>
                  <a:gd name="T72" fmla="*/ 166 w 243"/>
                  <a:gd name="T73" fmla="*/ 120 h 244"/>
                  <a:gd name="T74" fmla="*/ 165 w 243"/>
                  <a:gd name="T75" fmla="*/ 119 h 244"/>
                  <a:gd name="T76" fmla="*/ 160 w 243"/>
                  <a:gd name="T77" fmla="*/ 117 h 244"/>
                  <a:gd name="T78" fmla="*/ 158 w 243"/>
                  <a:gd name="T79" fmla="*/ 118 h 244"/>
                  <a:gd name="T80" fmla="*/ 137 w 243"/>
                  <a:gd name="T81" fmla="*/ 139 h 244"/>
                  <a:gd name="T82" fmla="*/ 105 w 243"/>
                  <a:gd name="T83" fmla="*/ 138 h 244"/>
                  <a:gd name="T84" fmla="*/ 99 w 243"/>
                  <a:gd name="T85" fmla="*/ 120 h 244"/>
                  <a:gd name="T86" fmla="*/ 106 w 243"/>
                  <a:gd name="T87" fmla="*/ 105 h 244"/>
                  <a:gd name="T88" fmla="*/ 126 w 243"/>
                  <a:gd name="T89" fmla="*/ 85 h 244"/>
                  <a:gd name="T90" fmla="*/ 126 w 243"/>
                  <a:gd name="T91" fmla="*/ 83 h 244"/>
                  <a:gd name="T92" fmla="*/ 125 w 243"/>
                  <a:gd name="T93" fmla="*/ 79 h 244"/>
                  <a:gd name="T94" fmla="*/ 123 w 243"/>
                  <a:gd name="T95" fmla="*/ 77 h 244"/>
                  <a:gd name="T96" fmla="*/ 89 w 243"/>
                  <a:gd name="T97" fmla="*/ 83 h 244"/>
                  <a:gd name="T98" fmla="*/ 61 w 243"/>
                  <a:gd name="T99" fmla="*/ 138 h 244"/>
                  <a:gd name="T100" fmla="*/ 74 w 243"/>
                  <a:gd name="T101" fmla="*/ 165 h 244"/>
                  <a:gd name="T102" fmla="*/ 127 w 243"/>
                  <a:gd name="T103" fmla="*/ 182 h 244"/>
                  <a:gd name="T104" fmla="*/ 167 w 243"/>
                  <a:gd name="T105" fmla="*/ 129 h 244"/>
                  <a:gd name="T106" fmla="*/ 183 w 243"/>
                  <a:gd name="T107" fmla="*/ 92 h 244"/>
                  <a:gd name="T108" fmla="*/ 214 w 243"/>
                  <a:gd name="T109" fmla="*/ 61 h 244"/>
                  <a:gd name="T110" fmla="*/ 183 w 243"/>
                  <a:gd name="T111" fmla="*/ 31 h 244"/>
                  <a:gd name="T112" fmla="*/ 152 w 243"/>
                  <a:gd name="T113" fmla="*/ 61 h 244"/>
                  <a:gd name="T114" fmla="*/ 183 w 243"/>
                  <a:gd name="T115" fmla="*/ 9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44">
                    <a:moveTo>
                      <a:pt x="243" y="64"/>
                    </a:moveTo>
                    <a:cubicBezTo>
                      <a:pt x="243" y="66"/>
                      <a:pt x="243" y="68"/>
                      <a:pt x="243" y="70"/>
                    </a:cubicBezTo>
                    <a:cubicBezTo>
                      <a:pt x="242" y="77"/>
                      <a:pt x="239" y="84"/>
                      <a:pt x="235" y="91"/>
                    </a:cubicBezTo>
                    <a:cubicBezTo>
                      <a:pt x="230" y="101"/>
                      <a:pt x="222" y="109"/>
                      <a:pt x="212" y="114"/>
                    </a:cubicBezTo>
                    <a:cubicBezTo>
                      <a:pt x="208" y="116"/>
                      <a:pt x="203" y="118"/>
                      <a:pt x="199" y="119"/>
                    </a:cubicBezTo>
                    <a:cubicBezTo>
                      <a:pt x="198" y="119"/>
                      <a:pt x="198" y="120"/>
                      <a:pt x="197" y="120"/>
                    </a:cubicBezTo>
                    <a:cubicBezTo>
                      <a:pt x="198" y="122"/>
                      <a:pt x="198" y="125"/>
                      <a:pt x="198" y="128"/>
                    </a:cubicBezTo>
                    <a:cubicBezTo>
                      <a:pt x="198" y="139"/>
                      <a:pt x="197" y="151"/>
                      <a:pt x="192" y="162"/>
                    </a:cubicBezTo>
                    <a:cubicBezTo>
                      <a:pt x="184" y="182"/>
                      <a:pt x="169" y="197"/>
                      <a:pt x="149" y="207"/>
                    </a:cubicBezTo>
                    <a:cubicBezTo>
                      <a:pt x="136" y="213"/>
                      <a:pt x="121" y="215"/>
                      <a:pt x="106" y="214"/>
                    </a:cubicBezTo>
                    <a:cubicBezTo>
                      <a:pt x="92" y="213"/>
                      <a:pt x="80" y="208"/>
                      <a:pt x="68" y="201"/>
                    </a:cubicBezTo>
                    <a:cubicBezTo>
                      <a:pt x="67" y="200"/>
                      <a:pt x="66" y="200"/>
                      <a:pt x="65" y="201"/>
                    </a:cubicBezTo>
                    <a:cubicBezTo>
                      <a:pt x="44" y="215"/>
                      <a:pt x="22" y="229"/>
                      <a:pt x="1" y="243"/>
                    </a:cubicBezTo>
                    <a:cubicBezTo>
                      <a:pt x="1" y="243"/>
                      <a:pt x="0" y="244"/>
                      <a:pt x="0" y="244"/>
                    </a:cubicBezTo>
                    <a:cubicBezTo>
                      <a:pt x="0" y="243"/>
                      <a:pt x="0" y="243"/>
                      <a:pt x="0" y="243"/>
                    </a:cubicBezTo>
                    <a:cubicBezTo>
                      <a:pt x="15" y="221"/>
                      <a:pt x="29" y="199"/>
                      <a:pt x="43" y="178"/>
                    </a:cubicBezTo>
                    <a:cubicBezTo>
                      <a:pt x="44" y="177"/>
                      <a:pt x="44" y="177"/>
                      <a:pt x="43" y="176"/>
                    </a:cubicBezTo>
                    <a:cubicBezTo>
                      <a:pt x="38" y="168"/>
                      <a:pt x="35" y="159"/>
                      <a:pt x="32" y="150"/>
                    </a:cubicBezTo>
                    <a:cubicBezTo>
                      <a:pt x="31" y="142"/>
                      <a:pt x="30" y="133"/>
                      <a:pt x="30" y="125"/>
                    </a:cubicBezTo>
                    <a:cubicBezTo>
                      <a:pt x="31" y="110"/>
                      <a:pt x="36" y="97"/>
                      <a:pt x="44" y="84"/>
                    </a:cubicBezTo>
                    <a:cubicBezTo>
                      <a:pt x="52" y="72"/>
                      <a:pt x="62" y="63"/>
                      <a:pt x="75" y="56"/>
                    </a:cubicBezTo>
                    <a:cubicBezTo>
                      <a:pt x="83" y="52"/>
                      <a:pt x="92" y="49"/>
                      <a:pt x="101" y="47"/>
                    </a:cubicBezTo>
                    <a:cubicBezTo>
                      <a:pt x="108" y="46"/>
                      <a:pt x="114" y="46"/>
                      <a:pt x="121" y="47"/>
                    </a:cubicBezTo>
                    <a:cubicBezTo>
                      <a:pt x="122" y="47"/>
                      <a:pt x="123" y="47"/>
                      <a:pt x="123" y="47"/>
                    </a:cubicBezTo>
                    <a:cubicBezTo>
                      <a:pt x="124" y="44"/>
                      <a:pt x="125" y="41"/>
                      <a:pt x="126" y="38"/>
                    </a:cubicBezTo>
                    <a:cubicBezTo>
                      <a:pt x="130" y="28"/>
                      <a:pt x="137" y="19"/>
                      <a:pt x="146" y="13"/>
                    </a:cubicBezTo>
                    <a:cubicBezTo>
                      <a:pt x="152" y="8"/>
                      <a:pt x="159" y="4"/>
                      <a:pt x="167" y="2"/>
                    </a:cubicBezTo>
                    <a:cubicBezTo>
                      <a:pt x="170" y="1"/>
                      <a:pt x="174" y="1"/>
                      <a:pt x="178" y="0"/>
                    </a:cubicBezTo>
                    <a:cubicBezTo>
                      <a:pt x="179" y="0"/>
                      <a:pt x="179" y="0"/>
                      <a:pt x="180" y="0"/>
                    </a:cubicBezTo>
                    <a:cubicBezTo>
                      <a:pt x="182" y="0"/>
                      <a:pt x="184" y="0"/>
                      <a:pt x="186" y="0"/>
                    </a:cubicBezTo>
                    <a:cubicBezTo>
                      <a:pt x="187" y="0"/>
                      <a:pt x="187" y="0"/>
                      <a:pt x="187" y="0"/>
                    </a:cubicBezTo>
                    <a:cubicBezTo>
                      <a:pt x="197" y="1"/>
                      <a:pt x="206" y="4"/>
                      <a:pt x="214" y="9"/>
                    </a:cubicBezTo>
                    <a:cubicBezTo>
                      <a:pt x="229" y="18"/>
                      <a:pt x="239" y="32"/>
                      <a:pt x="242" y="50"/>
                    </a:cubicBezTo>
                    <a:cubicBezTo>
                      <a:pt x="243" y="52"/>
                      <a:pt x="243" y="55"/>
                      <a:pt x="243" y="57"/>
                    </a:cubicBezTo>
                    <a:cubicBezTo>
                      <a:pt x="243" y="59"/>
                      <a:pt x="243" y="61"/>
                      <a:pt x="243" y="64"/>
                    </a:cubicBezTo>
                    <a:close/>
                    <a:moveTo>
                      <a:pt x="167" y="129"/>
                    </a:moveTo>
                    <a:cubicBezTo>
                      <a:pt x="167" y="126"/>
                      <a:pt x="167" y="123"/>
                      <a:pt x="166" y="120"/>
                    </a:cubicBezTo>
                    <a:cubicBezTo>
                      <a:pt x="166" y="120"/>
                      <a:pt x="166" y="119"/>
                      <a:pt x="165" y="119"/>
                    </a:cubicBezTo>
                    <a:cubicBezTo>
                      <a:pt x="164" y="118"/>
                      <a:pt x="162" y="118"/>
                      <a:pt x="160" y="117"/>
                    </a:cubicBezTo>
                    <a:cubicBezTo>
                      <a:pt x="159" y="117"/>
                      <a:pt x="159" y="117"/>
                      <a:pt x="158" y="118"/>
                    </a:cubicBezTo>
                    <a:cubicBezTo>
                      <a:pt x="151" y="125"/>
                      <a:pt x="144" y="132"/>
                      <a:pt x="137" y="139"/>
                    </a:cubicBezTo>
                    <a:cubicBezTo>
                      <a:pt x="128" y="147"/>
                      <a:pt x="113" y="146"/>
                      <a:pt x="105" y="138"/>
                    </a:cubicBezTo>
                    <a:cubicBezTo>
                      <a:pt x="101" y="133"/>
                      <a:pt x="99" y="127"/>
                      <a:pt x="99" y="120"/>
                    </a:cubicBezTo>
                    <a:cubicBezTo>
                      <a:pt x="99" y="114"/>
                      <a:pt x="102" y="109"/>
                      <a:pt x="106" y="105"/>
                    </a:cubicBezTo>
                    <a:cubicBezTo>
                      <a:pt x="113" y="98"/>
                      <a:pt x="119" y="92"/>
                      <a:pt x="126" y="85"/>
                    </a:cubicBezTo>
                    <a:cubicBezTo>
                      <a:pt x="126" y="85"/>
                      <a:pt x="127" y="84"/>
                      <a:pt x="126" y="83"/>
                    </a:cubicBezTo>
                    <a:cubicBezTo>
                      <a:pt x="126" y="82"/>
                      <a:pt x="125" y="80"/>
                      <a:pt x="125" y="79"/>
                    </a:cubicBezTo>
                    <a:cubicBezTo>
                      <a:pt x="124" y="78"/>
                      <a:pt x="124" y="77"/>
                      <a:pt x="123" y="77"/>
                    </a:cubicBezTo>
                    <a:cubicBezTo>
                      <a:pt x="111" y="75"/>
                      <a:pt x="99" y="77"/>
                      <a:pt x="89" y="83"/>
                    </a:cubicBezTo>
                    <a:cubicBezTo>
                      <a:pt x="69" y="93"/>
                      <a:pt x="57" y="115"/>
                      <a:pt x="61" y="138"/>
                    </a:cubicBezTo>
                    <a:cubicBezTo>
                      <a:pt x="62" y="148"/>
                      <a:pt x="67" y="158"/>
                      <a:pt x="74" y="165"/>
                    </a:cubicBezTo>
                    <a:cubicBezTo>
                      <a:pt x="88" y="181"/>
                      <a:pt x="106" y="187"/>
                      <a:pt x="127" y="182"/>
                    </a:cubicBezTo>
                    <a:cubicBezTo>
                      <a:pt x="151" y="176"/>
                      <a:pt x="168" y="154"/>
                      <a:pt x="167" y="129"/>
                    </a:cubicBezTo>
                    <a:close/>
                    <a:moveTo>
                      <a:pt x="183" y="92"/>
                    </a:moveTo>
                    <a:cubicBezTo>
                      <a:pt x="200" y="92"/>
                      <a:pt x="214" y="78"/>
                      <a:pt x="214" y="61"/>
                    </a:cubicBezTo>
                    <a:cubicBezTo>
                      <a:pt x="214" y="44"/>
                      <a:pt x="200" y="31"/>
                      <a:pt x="183" y="31"/>
                    </a:cubicBezTo>
                    <a:cubicBezTo>
                      <a:pt x="166" y="31"/>
                      <a:pt x="152" y="45"/>
                      <a:pt x="152" y="61"/>
                    </a:cubicBezTo>
                    <a:cubicBezTo>
                      <a:pt x="152" y="79"/>
                      <a:pt x="166" y="92"/>
                      <a:pt x="18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 name="Freeform 7"/>
              <p:cNvSpPr/>
              <p:nvPr/>
            </p:nvSpPr>
            <p:spPr bwMode="auto">
              <a:xfrm>
                <a:off x="4950" y="2771"/>
                <a:ext cx="136" cy="136"/>
              </a:xfrm>
              <a:custGeom>
                <a:avLst/>
                <a:gdLst>
                  <a:gd name="T0" fmla="*/ 57 w 57"/>
                  <a:gd name="T1" fmla="*/ 57 h 57"/>
                  <a:gd name="T2" fmla="*/ 56 w 57"/>
                  <a:gd name="T3" fmla="*/ 50 h 57"/>
                  <a:gd name="T4" fmla="*/ 28 w 57"/>
                  <a:gd name="T5" fmla="*/ 9 h 57"/>
                  <a:gd name="T6" fmla="*/ 1 w 57"/>
                  <a:gd name="T7" fmla="*/ 0 h 57"/>
                  <a:gd name="T8" fmla="*/ 0 w 57"/>
                  <a:gd name="T9" fmla="*/ 0 h 57"/>
                  <a:gd name="T10" fmla="*/ 57 w 57"/>
                  <a:gd name="T11" fmla="*/ 0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cubicBezTo>
                      <a:pt x="57" y="55"/>
                      <a:pt x="57" y="52"/>
                      <a:pt x="56" y="50"/>
                    </a:cubicBezTo>
                    <a:cubicBezTo>
                      <a:pt x="53" y="32"/>
                      <a:pt x="43" y="18"/>
                      <a:pt x="28" y="9"/>
                    </a:cubicBezTo>
                    <a:cubicBezTo>
                      <a:pt x="20" y="4"/>
                      <a:pt x="11" y="1"/>
                      <a:pt x="1" y="0"/>
                    </a:cubicBezTo>
                    <a:cubicBezTo>
                      <a:pt x="1" y="0"/>
                      <a:pt x="1" y="0"/>
                      <a:pt x="0" y="0"/>
                    </a:cubicBezTo>
                    <a:cubicBezTo>
                      <a:pt x="19" y="0"/>
                      <a:pt x="38" y="0"/>
                      <a:pt x="57" y="0"/>
                    </a:cubicBezTo>
                    <a:cubicBezTo>
                      <a:pt x="57" y="19"/>
                      <a:pt x="57" y="38"/>
                      <a:pt x="5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4" name="Group 12"/>
            <p:cNvGrpSpPr>
              <a:grpSpLocks noChangeAspect="1"/>
            </p:cNvGrpSpPr>
            <p:nvPr/>
          </p:nvGrpSpPr>
          <p:grpSpPr bwMode="auto">
            <a:xfrm>
              <a:off x="3061959" y="3356992"/>
              <a:ext cx="260796" cy="262324"/>
              <a:chOff x="3585" y="1903"/>
              <a:chExt cx="512" cy="515"/>
            </a:xfrm>
            <a:solidFill>
              <a:schemeClr val="bg1"/>
            </a:solidFill>
          </p:grpSpPr>
          <p:sp>
            <p:nvSpPr>
              <p:cNvPr id="86" name="Freeform 14"/>
              <p:cNvSpPr/>
              <p:nvPr/>
            </p:nvSpPr>
            <p:spPr bwMode="auto">
              <a:xfrm>
                <a:off x="3585" y="2085"/>
                <a:ext cx="144" cy="333"/>
              </a:xfrm>
              <a:custGeom>
                <a:avLst/>
                <a:gdLst>
                  <a:gd name="T0" fmla="*/ 60 w 60"/>
                  <a:gd name="T1" fmla="*/ 69 h 139"/>
                  <a:gd name="T2" fmla="*/ 60 w 60"/>
                  <a:gd name="T3" fmla="*/ 123 h 139"/>
                  <a:gd name="T4" fmla="*/ 59 w 60"/>
                  <a:gd name="T5" fmla="*/ 132 h 139"/>
                  <a:gd name="T6" fmla="*/ 50 w 60"/>
                  <a:gd name="T7" fmla="*/ 139 h 139"/>
                  <a:gd name="T8" fmla="*/ 47 w 60"/>
                  <a:gd name="T9" fmla="*/ 139 h 139"/>
                  <a:gd name="T10" fmla="*/ 14 w 60"/>
                  <a:gd name="T11" fmla="*/ 139 h 139"/>
                  <a:gd name="T12" fmla="*/ 9 w 60"/>
                  <a:gd name="T13" fmla="*/ 138 h 139"/>
                  <a:gd name="T14" fmla="*/ 0 w 60"/>
                  <a:gd name="T15" fmla="*/ 127 h 139"/>
                  <a:gd name="T16" fmla="*/ 0 w 60"/>
                  <a:gd name="T17" fmla="*/ 123 h 139"/>
                  <a:gd name="T18" fmla="*/ 0 w 60"/>
                  <a:gd name="T19" fmla="*/ 16 h 139"/>
                  <a:gd name="T20" fmla="*/ 0 w 60"/>
                  <a:gd name="T21" fmla="*/ 10 h 139"/>
                  <a:gd name="T22" fmla="*/ 12 w 60"/>
                  <a:gd name="T23" fmla="*/ 1 h 139"/>
                  <a:gd name="T24" fmla="*/ 47 w 60"/>
                  <a:gd name="T25" fmla="*/ 1 h 139"/>
                  <a:gd name="T26" fmla="*/ 52 w 60"/>
                  <a:gd name="T27" fmla="*/ 1 h 139"/>
                  <a:gd name="T28" fmla="*/ 60 w 60"/>
                  <a:gd name="T29" fmla="*/ 12 h 139"/>
                  <a:gd name="T30" fmla="*/ 60 w 60"/>
                  <a:gd name="T31" fmla="*/ 17 h 139"/>
                  <a:gd name="T32" fmla="*/ 60 w 60"/>
                  <a:gd name="T3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39">
                    <a:moveTo>
                      <a:pt x="60" y="69"/>
                    </a:moveTo>
                    <a:cubicBezTo>
                      <a:pt x="60" y="87"/>
                      <a:pt x="60" y="105"/>
                      <a:pt x="60" y="123"/>
                    </a:cubicBezTo>
                    <a:cubicBezTo>
                      <a:pt x="60" y="126"/>
                      <a:pt x="60" y="129"/>
                      <a:pt x="59" y="132"/>
                    </a:cubicBezTo>
                    <a:cubicBezTo>
                      <a:pt x="58" y="136"/>
                      <a:pt x="55" y="138"/>
                      <a:pt x="50" y="139"/>
                    </a:cubicBezTo>
                    <a:cubicBezTo>
                      <a:pt x="49" y="139"/>
                      <a:pt x="48" y="139"/>
                      <a:pt x="47" y="139"/>
                    </a:cubicBezTo>
                    <a:cubicBezTo>
                      <a:pt x="36" y="139"/>
                      <a:pt x="25" y="139"/>
                      <a:pt x="14" y="139"/>
                    </a:cubicBezTo>
                    <a:cubicBezTo>
                      <a:pt x="13" y="139"/>
                      <a:pt x="11" y="139"/>
                      <a:pt x="9" y="138"/>
                    </a:cubicBezTo>
                    <a:cubicBezTo>
                      <a:pt x="3" y="137"/>
                      <a:pt x="0" y="133"/>
                      <a:pt x="0" y="127"/>
                    </a:cubicBezTo>
                    <a:cubicBezTo>
                      <a:pt x="0" y="126"/>
                      <a:pt x="0" y="124"/>
                      <a:pt x="0" y="123"/>
                    </a:cubicBezTo>
                    <a:cubicBezTo>
                      <a:pt x="0" y="87"/>
                      <a:pt x="0" y="52"/>
                      <a:pt x="0" y="16"/>
                    </a:cubicBezTo>
                    <a:cubicBezTo>
                      <a:pt x="0" y="14"/>
                      <a:pt x="0" y="12"/>
                      <a:pt x="0" y="10"/>
                    </a:cubicBezTo>
                    <a:cubicBezTo>
                      <a:pt x="2" y="4"/>
                      <a:pt x="6" y="1"/>
                      <a:pt x="12" y="1"/>
                    </a:cubicBezTo>
                    <a:cubicBezTo>
                      <a:pt x="24" y="0"/>
                      <a:pt x="35" y="0"/>
                      <a:pt x="47" y="1"/>
                    </a:cubicBezTo>
                    <a:cubicBezTo>
                      <a:pt x="49" y="1"/>
                      <a:pt x="50" y="1"/>
                      <a:pt x="52" y="1"/>
                    </a:cubicBezTo>
                    <a:cubicBezTo>
                      <a:pt x="57" y="2"/>
                      <a:pt x="60" y="6"/>
                      <a:pt x="60" y="12"/>
                    </a:cubicBezTo>
                    <a:cubicBezTo>
                      <a:pt x="60" y="13"/>
                      <a:pt x="60" y="15"/>
                      <a:pt x="60" y="17"/>
                    </a:cubicBezTo>
                    <a:cubicBezTo>
                      <a:pt x="60" y="34"/>
                      <a:pt x="60" y="52"/>
                      <a:pt x="6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 name="Freeform 15"/>
              <p:cNvSpPr/>
              <p:nvPr/>
            </p:nvSpPr>
            <p:spPr bwMode="auto">
              <a:xfrm>
                <a:off x="3767" y="1903"/>
                <a:ext cx="146" cy="294"/>
              </a:xfrm>
              <a:custGeom>
                <a:avLst/>
                <a:gdLst>
                  <a:gd name="T0" fmla="*/ 61 w 61"/>
                  <a:gd name="T1" fmla="*/ 61 h 123"/>
                  <a:gd name="T2" fmla="*/ 61 w 61"/>
                  <a:gd name="T3" fmla="*/ 108 h 123"/>
                  <a:gd name="T4" fmla="*/ 57 w 61"/>
                  <a:gd name="T5" fmla="*/ 118 h 123"/>
                  <a:gd name="T6" fmla="*/ 46 w 61"/>
                  <a:gd name="T7" fmla="*/ 123 h 123"/>
                  <a:gd name="T8" fmla="*/ 14 w 61"/>
                  <a:gd name="T9" fmla="*/ 123 h 123"/>
                  <a:gd name="T10" fmla="*/ 0 w 61"/>
                  <a:gd name="T11" fmla="*/ 109 h 123"/>
                  <a:gd name="T12" fmla="*/ 0 w 61"/>
                  <a:gd name="T13" fmla="*/ 93 h 123"/>
                  <a:gd name="T14" fmla="*/ 0 w 61"/>
                  <a:gd name="T15" fmla="*/ 15 h 123"/>
                  <a:gd name="T16" fmla="*/ 1 w 61"/>
                  <a:gd name="T17" fmla="*/ 9 h 123"/>
                  <a:gd name="T18" fmla="*/ 11 w 61"/>
                  <a:gd name="T19" fmla="*/ 0 h 123"/>
                  <a:gd name="T20" fmla="*/ 15 w 61"/>
                  <a:gd name="T21" fmla="*/ 0 h 123"/>
                  <a:gd name="T22" fmla="*/ 46 w 61"/>
                  <a:gd name="T23" fmla="*/ 0 h 123"/>
                  <a:gd name="T24" fmla="*/ 53 w 61"/>
                  <a:gd name="T25" fmla="*/ 1 h 123"/>
                  <a:gd name="T26" fmla="*/ 60 w 61"/>
                  <a:gd name="T27" fmla="*/ 8 h 123"/>
                  <a:gd name="T28" fmla="*/ 61 w 61"/>
                  <a:gd name="T29" fmla="*/ 15 h 123"/>
                  <a:gd name="T30" fmla="*/ 61 w 61"/>
                  <a:gd name="T31"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23">
                    <a:moveTo>
                      <a:pt x="61" y="61"/>
                    </a:moveTo>
                    <a:cubicBezTo>
                      <a:pt x="61" y="77"/>
                      <a:pt x="61" y="92"/>
                      <a:pt x="61" y="108"/>
                    </a:cubicBezTo>
                    <a:cubicBezTo>
                      <a:pt x="61" y="112"/>
                      <a:pt x="60" y="115"/>
                      <a:pt x="57" y="118"/>
                    </a:cubicBezTo>
                    <a:cubicBezTo>
                      <a:pt x="54" y="122"/>
                      <a:pt x="50" y="123"/>
                      <a:pt x="46" y="123"/>
                    </a:cubicBezTo>
                    <a:cubicBezTo>
                      <a:pt x="35" y="123"/>
                      <a:pt x="25" y="123"/>
                      <a:pt x="14" y="123"/>
                    </a:cubicBezTo>
                    <a:cubicBezTo>
                      <a:pt x="6" y="123"/>
                      <a:pt x="0" y="117"/>
                      <a:pt x="0" y="109"/>
                    </a:cubicBezTo>
                    <a:cubicBezTo>
                      <a:pt x="0" y="103"/>
                      <a:pt x="0" y="98"/>
                      <a:pt x="0" y="93"/>
                    </a:cubicBezTo>
                    <a:cubicBezTo>
                      <a:pt x="0" y="67"/>
                      <a:pt x="0" y="41"/>
                      <a:pt x="0" y="15"/>
                    </a:cubicBezTo>
                    <a:cubicBezTo>
                      <a:pt x="0" y="13"/>
                      <a:pt x="0" y="11"/>
                      <a:pt x="1" y="9"/>
                    </a:cubicBezTo>
                    <a:cubicBezTo>
                      <a:pt x="2" y="4"/>
                      <a:pt x="6" y="0"/>
                      <a:pt x="11" y="0"/>
                    </a:cubicBezTo>
                    <a:cubicBezTo>
                      <a:pt x="12" y="0"/>
                      <a:pt x="14" y="0"/>
                      <a:pt x="15" y="0"/>
                    </a:cubicBezTo>
                    <a:cubicBezTo>
                      <a:pt x="25" y="0"/>
                      <a:pt x="36" y="0"/>
                      <a:pt x="46" y="0"/>
                    </a:cubicBezTo>
                    <a:cubicBezTo>
                      <a:pt x="48" y="0"/>
                      <a:pt x="51" y="0"/>
                      <a:pt x="53" y="1"/>
                    </a:cubicBezTo>
                    <a:cubicBezTo>
                      <a:pt x="57" y="2"/>
                      <a:pt x="59" y="4"/>
                      <a:pt x="60" y="8"/>
                    </a:cubicBezTo>
                    <a:cubicBezTo>
                      <a:pt x="61" y="10"/>
                      <a:pt x="61" y="13"/>
                      <a:pt x="61" y="15"/>
                    </a:cubicBezTo>
                    <a:cubicBezTo>
                      <a:pt x="61" y="30"/>
                      <a:pt x="61" y="46"/>
                      <a:pt x="6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 name="Freeform 16"/>
              <p:cNvSpPr/>
              <p:nvPr/>
            </p:nvSpPr>
            <p:spPr bwMode="auto">
              <a:xfrm>
                <a:off x="3951" y="2159"/>
                <a:ext cx="146" cy="259"/>
              </a:xfrm>
              <a:custGeom>
                <a:avLst/>
                <a:gdLst>
                  <a:gd name="T0" fmla="*/ 61 w 61"/>
                  <a:gd name="T1" fmla="*/ 54 h 108"/>
                  <a:gd name="T2" fmla="*/ 61 w 61"/>
                  <a:gd name="T3" fmla="*/ 95 h 108"/>
                  <a:gd name="T4" fmla="*/ 59 w 61"/>
                  <a:gd name="T5" fmla="*/ 102 h 108"/>
                  <a:gd name="T6" fmla="*/ 51 w 61"/>
                  <a:gd name="T7" fmla="*/ 108 h 108"/>
                  <a:gd name="T8" fmla="*/ 25 w 61"/>
                  <a:gd name="T9" fmla="*/ 108 h 108"/>
                  <a:gd name="T10" fmla="*/ 12 w 61"/>
                  <a:gd name="T11" fmla="*/ 108 h 108"/>
                  <a:gd name="T12" fmla="*/ 0 w 61"/>
                  <a:gd name="T13" fmla="*/ 95 h 108"/>
                  <a:gd name="T14" fmla="*/ 0 w 61"/>
                  <a:gd name="T15" fmla="*/ 93 h 108"/>
                  <a:gd name="T16" fmla="*/ 0 w 61"/>
                  <a:gd name="T17" fmla="*/ 14 h 108"/>
                  <a:gd name="T18" fmla="*/ 2 w 61"/>
                  <a:gd name="T19" fmla="*/ 5 h 108"/>
                  <a:gd name="T20" fmla="*/ 12 w 61"/>
                  <a:gd name="T21" fmla="*/ 1 h 108"/>
                  <a:gd name="T22" fmla="*/ 49 w 61"/>
                  <a:gd name="T23" fmla="*/ 1 h 108"/>
                  <a:gd name="T24" fmla="*/ 53 w 61"/>
                  <a:gd name="T25" fmla="*/ 1 h 108"/>
                  <a:gd name="T26" fmla="*/ 60 w 61"/>
                  <a:gd name="T27" fmla="*/ 9 h 108"/>
                  <a:gd name="T28" fmla="*/ 61 w 61"/>
                  <a:gd name="T29" fmla="*/ 15 h 108"/>
                  <a:gd name="T30" fmla="*/ 61 w 61"/>
                  <a:gd name="T3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08">
                    <a:moveTo>
                      <a:pt x="61" y="54"/>
                    </a:moveTo>
                    <a:cubicBezTo>
                      <a:pt x="61" y="68"/>
                      <a:pt x="61" y="81"/>
                      <a:pt x="61" y="95"/>
                    </a:cubicBezTo>
                    <a:cubicBezTo>
                      <a:pt x="61" y="97"/>
                      <a:pt x="60" y="100"/>
                      <a:pt x="59" y="102"/>
                    </a:cubicBezTo>
                    <a:cubicBezTo>
                      <a:pt x="58" y="105"/>
                      <a:pt x="55" y="107"/>
                      <a:pt x="51" y="108"/>
                    </a:cubicBezTo>
                    <a:cubicBezTo>
                      <a:pt x="42" y="108"/>
                      <a:pt x="34" y="108"/>
                      <a:pt x="25" y="108"/>
                    </a:cubicBezTo>
                    <a:cubicBezTo>
                      <a:pt x="21" y="108"/>
                      <a:pt x="16" y="108"/>
                      <a:pt x="12" y="108"/>
                    </a:cubicBezTo>
                    <a:cubicBezTo>
                      <a:pt x="5" y="107"/>
                      <a:pt x="0" y="102"/>
                      <a:pt x="0" y="95"/>
                    </a:cubicBezTo>
                    <a:cubicBezTo>
                      <a:pt x="0" y="95"/>
                      <a:pt x="0" y="94"/>
                      <a:pt x="0" y="93"/>
                    </a:cubicBezTo>
                    <a:cubicBezTo>
                      <a:pt x="0" y="67"/>
                      <a:pt x="0" y="40"/>
                      <a:pt x="0" y="14"/>
                    </a:cubicBezTo>
                    <a:cubicBezTo>
                      <a:pt x="0" y="11"/>
                      <a:pt x="0" y="8"/>
                      <a:pt x="2" y="5"/>
                    </a:cubicBezTo>
                    <a:cubicBezTo>
                      <a:pt x="5" y="2"/>
                      <a:pt x="8" y="1"/>
                      <a:pt x="12" y="1"/>
                    </a:cubicBezTo>
                    <a:cubicBezTo>
                      <a:pt x="25" y="0"/>
                      <a:pt x="37" y="1"/>
                      <a:pt x="49" y="1"/>
                    </a:cubicBezTo>
                    <a:cubicBezTo>
                      <a:pt x="50" y="1"/>
                      <a:pt x="52" y="1"/>
                      <a:pt x="53" y="1"/>
                    </a:cubicBezTo>
                    <a:cubicBezTo>
                      <a:pt x="57" y="2"/>
                      <a:pt x="59" y="5"/>
                      <a:pt x="60" y="9"/>
                    </a:cubicBezTo>
                    <a:cubicBezTo>
                      <a:pt x="60" y="11"/>
                      <a:pt x="61" y="13"/>
                      <a:pt x="61" y="15"/>
                    </a:cubicBezTo>
                    <a:cubicBezTo>
                      <a:pt x="61" y="28"/>
                      <a:pt x="61" y="41"/>
                      <a:pt x="6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 name="Freeform 17"/>
              <p:cNvSpPr/>
              <p:nvPr/>
            </p:nvSpPr>
            <p:spPr bwMode="auto">
              <a:xfrm>
                <a:off x="3951" y="1903"/>
                <a:ext cx="146" cy="218"/>
              </a:xfrm>
              <a:custGeom>
                <a:avLst/>
                <a:gdLst>
                  <a:gd name="T0" fmla="*/ 61 w 61"/>
                  <a:gd name="T1" fmla="*/ 46 h 91"/>
                  <a:gd name="T2" fmla="*/ 61 w 61"/>
                  <a:gd name="T3" fmla="*/ 79 h 91"/>
                  <a:gd name="T4" fmla="*/ 59 w 61"/>
                  <a:gd name="T5" fmla="*/ 87 h 91"/>
                  <a:gd name="T6" fmla="*/ 52 w 61"/>
                  <a:gd name="T7" fmla="*/ 91 h 91"/>
                  <a:gd name="T8" fmla="*/ 50 w 61"/>
                  <a:gd name="T9" fmla="*/ 91 h 91"/>
                  <a:gd name="T10" fmla="*/ 13 w 61"/>
                  <a:gd name="T11" fmla="*/ 91 h 91"/>
                  <a:gd name="T12" fmla="*/ 3 w 61"/>
                  <a:gd name="T13" fmla="*/ 88 h 91"/>
                  <a:gd name="T14" fmla="*/ 0 w 61"/>
                  <a:gd name="T15" fmla="*/ 78 h 91"/>
                  <a:gd name="T16" fmla="*/ 0 w 61"/>
                  <a:gd name="T17" fmla="*/ 14 h 91"/>
                  <a:gd name="T18" fmla="*/ 0 w 61"/>
                  <a:gd name="T19" fmla="*/ 12 h 91"/>
                  <a:gd name="T20" fmla="*/ 9 w 61"/>
                  <a:gd name="T21" fmla="*/ 0 h 91"/>
                  <a:gd name="T22" fmla="*/ 13 w 61"/>
                  <a:gd name="T23" fmla="*/ 0 h 91"/>
                  <a:gd name="T24" fmla="*/ 48 w 61"/>
                  <a:gd name="T25" fmla="*/ 0 h 91"/>
                  <a:gd name="T26" fmla="*/ 54 w 61"/>
                  <a:gd name="T27" fmla="*/ 1 h 91"/>
                  <a:gd name="T28" fmla="*/ 60 w 61"/>
                  <a:gd name="T29" fmla="*/ 10 h 91"/>
                  <a:gd name="T30" fmla="*/ 61 w 61"/>
                  <a:gd name="T31" fmla="*/ 17 h 91"/>
                  <a:gd name="T32" fmla="*/ 61 w 61"/>
                  <a:gd name="T33"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91">
                    <a:moveTo>
                      <a:pt x="61" y="46"/>
                    </a:moveTo>
                    <a:cubicBezTo>
                      <a:pt x="61" y="57"/>
                      <a:pt x="61" y="68"/>
                      <a:pt x="61" y="79"/>
                    </a:cubicBezTo>
                    <a:cubicBezTo>
                      <a:pt x="61" y="82"/>
                      <a:pt x="60" y="84"/>
                      <a:pt x="59" y="87"/>
                    </a:cubicBezTo>
                    <a:cubicBezTo>
                      <a:pt x="57" y="90"/>
                      <a:pt x="55" y="91"/>
                      <a:pt x="52" y="91"/>
                    </a:cubicBezTo>
                    <a:cubicBezTo>
                      <a:pt x="51" y="91"/>
                      <a:pt x="51" y="91"/>
                      <a:pt x="50" y="91"/>
                    </a:cubicBezTo>
                    <a:cubicBezTo>
                      <a:pt x="37" y="91"/>
                      <a:pt x="25" y="91"/>
                      <a:pt x="13" y="91"/>
                    </a:cubicBezTo>
                    <a:cubicBezTo>
                      <a:pt x="9" y="91"/>
                      <a:pt x="6" y="91"/>
                      <a:pt x="3" y="88"/>
                    </a:cubicBezTo>
                    <a:cubicBezTo>
                      <a:pt x="0" y="85"/>
                      <a:pt x="0" y="82"/>
                      <a:pt x="0" y="78"/>
                    </a:cubicBezTo>
                    <a:cubicBezTo>
                      <a:pt x="0" y="57"/>
                      <a:pt x="0" y="35"/>
                      <a:pt x="0" y="14"/>
                    </a:cubicBezTo>
                    <a:cubicBezTo>
                      <a:pt x="0" y="13"/>
                      <a:pt x="0" y="13"/>
                      <a:pt x="0" y="12"/>
                    </a:cubicBezTo>
                    <a:cubicBezTo>
                      <a:pt x="0" y="6"/>
                      <a:pt x="3" y="2"/>
                      <a:pt x="9" y="0"/>
                    </a:cubicBezTo>
                    <a:cubicBezTo>
                      <a:pt x="10" y="0"/>
                      <a:pt x="11" y="0"/>
                      <a:pt x="13" y="0"/>
                    </a:cubicBezTo>
                    <a:cubicBezTo>
                      <a:pt x="24" y="0"/>
                      <a:pt x="36" y="0"/>
                      <a:pt x="48" y="0"/>
                    </a:cubicBezTo>
                    <a:cubicBezTo>
                      <a:pt x="50" y="0"/>
                      <a:pt x="52" y="0"/>
                      <a:pt x="54" y="1"/>
                    </a:cubicBezTo>
                    <a:cubicBezTo>
                      <a:pt x="58" y="2"/>
                      <a:pt x="60" y="6"/>
                      <a:pt x="60" y="10"/>
                    </a:cubicBezTo>
                    <a:cubicBezTo>
                      <a:pt x="61" y="12"/>
                      <a:pt x="61" y="15"/>
                      <a:pt x="61" y="17"/>
                    </a:cubicBezTo>
                    <a:cubicBezTo>
                      <a:pt x="61" y="26"/>
                      <a:pt x="61" y="36"/>
                      <a:pt x="6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 name="Freeform 18"/>
              <p:cNvSpPr/>
              <p:nvPr/>
            </p:nvSpPr>
            <p:spPr bwMode="auto">
              <a:xfrm>
                <a:off x="3767" y="2233"/>
                <a:ext cx="146" cy="185"/>
              </a:xfrm>
              <a:custGeom>
                <a:avLst/>
                <a:gdLst>
                  <a:gd name="T0" fmla="*/ 0 w 61"/>
                  <a:gd name="T1" fmla="*/ 37 h 77"/>
                  <a:gd name="T2" fmla="*/ 0 w 61"/>
                  <a:gd name="T3" fmla="*/ 12 h 77"/>
                  <a:gd name="T4" fmla="*/ 1 w 61"/>
                  <a:gd name="T5" fmla="*/ 7 h 77"/>
                  <a:gd name="T6" fmla="*/ 10 w 61"/>
                  <a:gd name="T7" fmla="*/ 0 h 77"/>
                  <a:gd name="T8" fmla="*/ 12 w 61"/>
                  <a:gd name="T9" fmla="*/ 0 h 77"/>
                  <a:gd name="T10" fmla="*/ 48 w 61"/>
                  <a:gd name="T11" fmla="*/ 0 h 77"/>
                  <a:gd name="T12" fmla="*/ 53 w 61"/>
                  <a:gd name="T13" fmla="*/ 0 h 77"/>
                  <a:gd name="T14" fmla="*/ 61 w 61"/>
                  <a:gd name="T15" fmla="*/ 9 h 77"/>
                  <a:gd name="T16" fmla="*/ 61 w 61"/>
                  <a:gd name="T17" fmla="*/ 12 h 77"/>
                  <a:gd name="T18" fmla="*/ 61 w 61"/>
                  <a:gd name="T19" fmla="*/ 62 h 77"/>
                  <a:gd name="T20" fmla="*/ 60 w 61"/>
                  <a:gd name="T21" fmla="*/ 67 h 77"/>
                  <a:gd name="T22" fmla="*/ 50 w 61"/>
                  <a:gd name="T23" fmla="*/ 77 h 77"/>
                  <a:gd name="T24" fmla="*/ 16 w 61"/>
                  <a:gd name="T25" fmla="*/ 77 h 77"/>
                  <a:gd name="T26" fmla="*/ 11 w 61"/>
                  <a:gd name="T27" fmla="*/ 77 h 77"/>
                  <a:gd name="T28" fmla="*/ 0 w 61"/>
                  <a:gd name="T29" fmla="*/ 66 h 77"/>
                  <a:gd name="T30" fmla="*/ 0 w 61"/>
                  <a:gd name="T31" fmla="*/ 59 h 77"/>
                  <a:gd name="T32" fmla="*/ 0 w 61"/>
                  <a:gd name="T33" fmla="*/ 37 h 77"/>
                  <a:gd name="T34" fmla="*/ 0 w 61"/>
                  <a:gd name="T3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7">
                    <a:moveTo>
                      <a:pt x="0" y="37"/>
                    </a:moveTo>
                    <a:cubicBezTo>
                      <a:pt x="0" y="29"/>
                      <a:pt x="0" y="20"/>
                      <a:pt x="0" y="12"/>
                    </a:cubicBezTo>
                    <a:cubicBezTo>
                      <a:pt x="0" y="11"/>
                      <a:pt x="0" y="9"/>
                      <a:pt x="1" y="7"/>
                    </a:cubicBezTo>
                    <a:cubicBezTo>
                      <a:pt x="2" y="3"/>
                      <a:pt x="6" y="0"/>
                      <a:pt x="10" y="0"/>
                    </a:cubicBezTo>
                    <a:cubicBezTo>
                      <a:pt x="11" y="0"/>
                      <a:pt x="12" y="0"/>
                      <a:pt x="12" y="0"/>
                    </a:cubicBezTo>
                    <a:cubicBezTo>
                      <a:pt x="24" y="0"/>
                      <a:pt x="36" y="0"/>
                      <a:pt x="48" y="0"/>
                    </a:cubicBezTo>
                    <a:cubicBezTo>
                      <a:pt x="50" y="0"/>
                      <a:pt x="51" y="0"/>
                      <a:pt x="53" y="0"/>
                    </a:cubicBezTo>
                    <a:cubicBezTo>
                      <a:pt x="57" y="1"/>
                      <a:pt x="60" y="4"/>
                      <a:pt x="61" y="9"/>
                    </a:cubicBezTo>
                    <a:cubicBezTo>
                      <a:pt x="61" y="10"/>
                      <a:pt x="61" y="11"/>
                      <a:pt x="61" y="12"/>
                    </a:cubicBezTo>
                    <a:cubicBezTo>
                      <a:pt x="61" y="29"/>
                      <a:pt x="61" y="46"/>
                      <a:pt x="61" y="62"/>
                    </a:cubicBezTo>
                    <a:cubicBezTo>
                      <a:pt x="61" y="64"/>
                      <a:pt x="61" y="66"/>
                      <a:pt x="60" y="67"/>
                    </a:cubicBezTo>
                    <a:cubicBezTo>
                      <a:pt x="59" y="73"/>
                      <a:pt x="55" y="76"/>
                      <a:pt x="50" y="77"/>
                    </a:cubicBezTo>
                    <a:cubicBezTo>
                      <a:pt x="38" y="77"/>
                      <a:pt x="27" y="77"/>
                      <a:pt x="16" y="77"/>
                    </a:cubicBezTo>
                    <a:cubicBezTo>
                      <a:pt x="14" y="77"/>
                      <a:pt x="13" y="77"/>
                      <a:pt x="11" y="77"/>
                    </a:cubicBezTo>
                    <a:cubicBezTo>
                      <a:pt x="5" y="76"/>
                      <a:pt x="1" y="72"/>
                      <a:pt x="0" y="66"/>
                    </a:cubicBezTo>
                    <a:cubicBezTo>
                      <a:pt x="0" y="63"/>
                      <a:pt x="0" y="61"/>
                      <a:pt x="0" y="59"/>
                    </a:cubicBezTo>
                    <a:cubicBezTo>
                      <a:pt x="0" y="52"/>
                      <a:pt x="0" y="44"/>
                      <a:pt x="0" y="37"/>
                    </a:cubicBezTo>
                    <a:cubicBezTo>
                      <a:pt x="0" y="37"/>
                      <a:pt x="0" y="37"/>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 name="Freeform 19"/>
              <p:cNvSpPr/>
              <p:nvPr/>
            </p:nvSpPr>
            <p:spPr bwMode="auto">
              <a:xfrm>
                <a:off x="3585" y="1903"/>
                <a:ext cx="144" cy="143"/>
              </a:xfrm>
              <a:custGeom>
                <a:avLst/>
                <a:gdLst>
                  <a:gd name="T0" fmla="*/ 30 w 60"/>
                  <a:gd name="T1" fmla="*/ 60 h 60"/>
                  <a:gd name="T2" fmla="*/ 11 w 60"/>
                  <a:gd name="T3" fmla="*/ 60 h 60"/>
                  <a:gd name="T4" fmla="*/ 0 w 60"/>
                  <a:gd name="T5" fmla="*/ 49 h 60"/>
                  <a:gd name="T6" fmla="*/ 0 w 60"/>
                  <a:gd name="T7" fmla="*/ 14 h 60"/>
                  <a:gd name="T8" fmla="*/ 0 w 60"/>
                  <a:gd name="T9" fmla="*/ 9 h 60"/>
                  <a:gd name="T10" fmla="*/ 11 w 60"/>
                  <a:gd name="T11" fmla="*/ 0 h 60"/>
                  <a:gd name="T12" fmla="*/ 16 w 60"/>
                  <a:gd name="T13" fmla="*/ 0 h 60"/>
                  <a:gd name="T14" fmla="*/ 47 w 60"/>
                  <a:gd name="T15" fmla="*/ 0 h 60"/>
                  <a:gd name="T16" fmla="*/ 54 w 60"/>
                  <a:gd name="T17" fmla="*/ 1 h 60"/>
                  <a:gd name="T18" fmla="*/ 60 w 60"/>
                  <a:gd name="T19" fmla="*/ 12 h 60"/>
                  <a:gd name="T20" fmla="*/ 60 w 60"/>
                  <a:gd name="T21" fmla="*/ 35 h 60"/>
                  <a:gd name="T22" fmla="*/ 60 w 60"/>
                  <a:gd name="T23" fmla="*/ 48 h 60"/>
                  <a:gd name="T24" fmla="*/ 48 w 60"/>
                  <a:gd name="T25" fmla="*/ 60 h 60"/>
                  <a:gd name="T26" fmla="*/ 30 w 60"/>
                  <a:gd name="T27" fmla="*/ 60 h 60"/>
                  <a:gd name="T28" fmla="*/ 30 w 60"/>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0">
                    <a:moveTo>
                      <a:pt x="30" y="60"/>
                    </a:moveTo>
                    <a:cubicBezTo>
                      <a:pt x="23" y="60"/>
                      <a:pt x="17" y="60"/>
                      <a:pt x="11" y="60"/>
                    </a:cubicBezTo>
                    <a:cubicBezTo>
                      <a:pt x="5" y="60"/>
                      <a:pt x="0" y="56"/>
                      <a:pt x="0" y="49"/>
                    </a:cubicBezTo>
                    <a:cubicBezTo>
                      <a:pt x="0" y="37"/>
                      <a:pt x="0" y="26"/>
                      <a:pt x="0" y="14"/>
                    </a:cubicBezTo>
                    <a:cubicBezTo>
                      <a:pt x="0" y="12"/>
                      <a:pt x="0" y="11"/>
                      <a:pt x="0" y="9"/>
                    </a:cubicBezTo>
                    <a:cubicBezTo>
                      <a:pt x="2" y="4"/>
                      <a:pt x="5" y="0"/>
                      <a:pt x="11" y="0"/>
                    </a:cubicBezTo>
                    <a:cubicBezTo>
                      <a:pt x="13" y="0"/>
                      <a:pt x="15" y="0"/>
                      <a:pt x="16" y="0"/>
                    </a:cubicBezTo>
                    <a:cubicBezTo>
                      <a:pt x="27" y="0"/>
                      <a:pt x="37" y="0"/>
                      <a:pt x="47" y="0"/>
                    </a:cubicBezTo>
                    <a:cubicBezTo>
                      <a:pt x="49" y="0"/>
                      <a:pt x="52" y="0"/>
                      <a:pt x="54" y="1"/>
                    </a:cubicBezTo>
                    <a:cubicBezTo>
                      <a:pt x="58" y="3"/>
                      <a:pt x="60" y="7"/>
                      <a:pt x="60" y="12"/>
                    </a:cubicBezTo>
                    <a:cubicBezTo>
                      <a:pt x="60" y="19"/>
                      <a:pt x="60" y="27"/>
                      <a:pt x="60" y="35"/>
                    </a:cubicBezTo>
                    <a:cubicBezTo>
                      <a:pt x="60" y="39"/>
                      <a:pt x="60" y="43"/>
                      <a:pt x="60" y="48"/>
                    </a:cubicBezTo>
                    <a:cubicBezTo>
                      <a:pt x="60" y="55"/>
                      <a:pt x="55" y="60"/>
                      <a:pt x="48" y="60"/>
                    </a:cubicBezTo>
                    <a:cubicBezTo>
                      <a:pt x="42" y="60"/>
                      <a:pt x="36" y="60"/>
                      <a:pt x="30" y="60"/>
                    </a:cubicBezTo>
                    <a:cubicBezTo>
                      <a:pt x="30" y="60"/>
                      <a:pt x="30" y="60"/>
                      <a:pt x="3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45" name="Freeform 24"/>
            <p:cNvSpPr>
              <a:spLocks noEditPoints="1"/>
            </p:cNvSpPr>
            <p:nvPr/>
          </p:nvSpPr>
          <p:spPr bwMode="auto">
            <a:xfrm>
              <a:off x="7497646" y="3356992"/>
              <a:ext cx="328639" cy="291836"/>
            </a:xfrm>
            <a:custGeom>
              <a:avLst/>
              <a:gdLst>
                <a:gd name="T0" fmla="*/ 106 w 213"/>
                <a:gd name="T1" fmla="*/ 189 h 189"/>
                <a:gd name="T2" fmla="*/ 36 w 213"/>
                <a:gd name="T3" fmla="*/ 189 h 189"/>
                <a:gd name="T4" fmla="*/ 14 w 213"/>
                <a:gd name="T5" fmla="*/ 182 h 189"/>
                <a:gd name="T6" fmla="*/ 0 w 213"/>
                <a:gd name="T7" fmla="*/ 158 h 189"/>
                <a:gd name="T8" fmla="*/ 0 w 213"/>
                <a:gd name="T9" fmla="*/ 153 h 189"/>
                <a:gd name="T10" fmla="*/ 0 w 213"/>
                <a:gd name="T11" fmla="*/ 36 h 189"/>
                <a:gd name="T12" fmla="*/ 10 w 213"/>
                <a:gd name="T13" fmla="*/ 10 h 189"/>
                <a:gd name="T14" fmla="*/ 30 w 213"/>
                <a:gd name="T15" fmla="*/ 0 h 189"/>
                <a:gd name="T16" fmla="*/ 37 w 213"/>
                <a:gd name="T17" fmla="*/ 0 h 189"/>
                <a:gd name="T18" fmla="*/ 94 w 213"/>
                <a:gd name="T19" fmla="*/ 0 h 189"/>
                <a:gd name="T20" fmla="*/ 125 w 213"/>
                <a:gd name="T21" fmla="*/ 18 h 189"/>
                <a:gd name="T22" fmla="*/ 127 w 213"/>
                <a:gd name="T23" fmla="*/ 22 h 189"/>
                <a:gd name="T24" fmla="*/ 129 w 213"/>
                <a:gd name="T25" fmla="*/ 23 h 189"/>
                <a:gd name="T26" fmla="*/ 176 w 213"/>
                <a:gd name="T27" fmla="*/ 23 h 189"/>
                <a:gd name="T28" fmla="*/ 199 w 213"/>
                <a:gd name="T29" fmla="*/ 31 h 189"/>
                <a:gd name="T30" fmla="*/ 212 w 213"/>
                <a:gd name="T31" fmla="*/ 53 h 189"/>
                <a:gd name="T32" fmla="*/ 213 w 213"/>
                <a:gd name="T33" fmla="*/ 61 h 189"/>
                <a:gd name="T34" fmla="*/ 213 w 213"/>
                <a:gd name="T35" fmla="*/ 153 h 189"/>
                <a:gd name="T36" fmla="*/ 203 w 213"/>
                <a:gd name="T37" fmla="*/ 178 h 189"/>
                <a:gd name="T38" fmla="*/ 177 w 213"/>
                <a:gd name="T39" fmla="*/ 189 h 189"/>
                <a:gd name="T40" fmla="*/ 106 w 213"/>
                <a:gd name="T41" fmla="*/ 189 h 189"/>
                <a:gd name="T42" fmla="*/ 106 w 213"/>
                <a:gd name="T43" fmla="*/ 47 h 189"/>
                <a:gd name="T44" fmla="*/ 106 w 213"/>
                <a:gd name="T45" fmla="*/ 46 h 189"/>
                <a:gd name="T46" fmla="*/ 106 w 213"/>
                <a:gd name="T47" fmla="*/ 35 h 189"/>
                <a:gd name="T48" fmla="*/ 94 w 213"/>
                <a:gd name="T49" fmla="*/ 23 h 189"/>
                <a:gd name="T50" fmla="*/ 35 w 213"/>
                <a:gd name="T51" fmla="*/ 23 h 189"/>
                <a:gd name="T52" fmla="*/ 28 w 213"/>
                <a:gd name="T53" fmla="*/ 26 h 189"/>
                <a:gd name="T54" fmla="*/ 23 w 213"/>
                <a:gd name="T55" fmla="*/ 36 h 189"/>
                <a:gd name="T56" fmla="*/ 23 w 213"/>
                <a:gd name="T57" fmla="*/ 153 h 189"/>
                <a:gd name="T58" fmla="*/ 23 w 213"/>
                <a:gd name="T59" fmla="*/ 154 h 189"/>
                <a:gd name="T60" fmla="*/ 34 w 213"/>
                <a:gd name="T61" fmla="*/ 165 h 189"/>
                <a:gd name="T62" fmla="*/ 47 w 213"/>
                <a:gd name="T63" fmla="*/ 165 h 189"/>
                <a:gd name="T64" fmla="*/ 47 w 213"/>
                <a:gd name="T65" fmla="*/ 165 h 189"/>
                <a:gd name="T66" fmla="*/ 47 w 213"/>
                <a:gd name="T67" fmla="*/ 164 h 189"/>
                <a:gd name="T68" fmla="*/ 47 w 213"/>
                <a:gd name="T69" fmla="*/ 113 h 189"/>
                <a:gd name="T70" fmla="*/ 47 w 213"/>
                <a:gd name="T71" fmla="*/ 83 h 189"/>
                <a:gd name="T72" fmla="*/ 50 w 213"/>
                <a:gd name="T73" fmla="*/ 75 h 189"/>
                <a:gd name="T74" fmla="*/ 60 w 213"/>
                <a:gd name="T75" fmla="*/ 71 h 189"/>
                <a:gd name="T76" fmla="*/ 188 w 213"/>
                <a:gd name="T77" fmla="*/ 71 h 189"/>
                <a:gd name="T78" fmla="*/ 189 w 213"/>
                <a:gd name="T79" fmla="*/ 71 h 189"/>
                <a:gd name="T80" fmla="*/ 189 w 213"/>
                <a:gd name="T81" fmla="*/ 58 h 189"/>
                <a:gd name="T82" fmla="*/ 187 w 213"/>
                <a:gd name="T83" fmla="*/ 52 h 189"/>
                <a:gd name="T84" fmla="*/ 176 w 213"/>
                <a:gd name="T85" fmla="*/ 47 h 189"/>
                <a:gd name="T86" fmla="*/ 108 w 213"/>
                <a:gd name="T87" fmla="*/ 47 h 189"/>
                <a:gd name="T88" fmla="*/ 106 w 213"/>
                <a:gd name="T89" fmla="*/ 4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189">
                  <a:moveTo>
                    <a:pt x="106" y="189"/>
                  </a:moveTo>
                  <a:cubicBezTo>
                    <a:pt x="83" y="189"/>
                    <a:pt x="59" y="189"/>
                    <a:pt x="36" y="189"/>
                  </a:cubicBezTo>
                  <a:cubicBezTo>
                    <a:pt x="28" y="189"/>
                    <a:pt x="20" y="187"/>
                    <a:pt x="14" y="182"/>
                  </a:cubicBezTo>
                  <a:cubicBezTo>
                    <a:pt x="6" y="176"/>
                    <a:pt x="1" y="168"/>
                    <a:pt x="0" y="158"/>
                  </a:cubicBezTo>
                  <a:cubicBezTo>
                    <a:pt x="0" y="156"/>
                    <a:pt x="0" y="154"/>
                    <a:pt x="0" y="153"/>
                  </a:cubicBezTo>
                  <a:cubicBezTo>
                    <a:pt x="0" y="114"/>
                    <a:pt x="0" y="75"/>
                    <a:pt x="0" y="36"/>
                  </a:cubicBezTo>
                  <a:cubicBezTo>
                    <a:pt x="0" y="26"/>
                    <a:pt x="3" y="17"/>
                    <a:pt x="10" y="10"/>
                  </a:cubicBezTo>
                  <a:cubicBezTo>
                    <a:pt x="15" y="5"/>
                    <a:pt x="22" y="1"/>
                    <a:pt x="30" y="0"/>
                  </a:cubicBezTo>
                  <a:cubicBezTo>
                    <a:pt x="32" y="0"/>
                    <a:pt x="35" y="0"/>
                    <a:pt x="37" y="0"/>
                  </a:cubicBezTo>
                  <a:cubicBezTo>
                    <a:pt x="56" y="0"/>
                    <a:pt x="75" y="0"/>
                    <a:pt x="94" y="0"/>
                  </a:cubicBezTo>
                  <a:cubicBezTo>
                    <a:pt x="108" y="0"/>
                    <a:pt x="118" y="6"/>
                    <a:pt x="125" y="18"/>
                  </a:cubicBezTo>
                  <a:cubicBezTo>
                    <a:pt x="126" y="19"/>
                    <a:pt x="127" y="21"/>
                    <a:pt x="127" y="22"/>
                  </a:cubicBezTo>
                  <a:cubicBezTo>
                    <a:pt x="128" y="23"/>
                    <a:pt x="128" y="23"/>
                    <a:pt x="129" y="23"/>
                  </a:cubicBezTo>
                  <a:cubicBezTo>
                    <a:pt x="145" y="23"/>
                    <a:pt x="160" y="23"/>
                    <a:pt x="176" y="23"/>
                  </a:cubicBezTo>
                  <a:cubicBezTo>
                    <a:pt x="185" y="23"/>
                    <a:pt x="193" y="26"/>
                    <a:pt x="199" y="31"/>
                  </a:cubicBezTo>
                  <a:cubicBezTo>
                    <a:pt x="207" y="37"/>
                    <a:pt x="211" y="44"/>
                    <a:pt x="212" y="53"/>
                  </a:cubicBezTo>
                  <a:cubicBezTo>
                    <a:pt x="213" y="56"/>
                    <a:pt x="213" y="58"/>
                    <a:pt x="213" y="61"/>
                  </a:cubicBezTo>
                  <a:cubicBezTo>
                    <a:pt x="213" y="91"/>
                    <a:pt x="213" y="122"/>
                    <a:pt x="213" y="153"/>
                  </a:cubicBezTo>
                  <a:cubicBezTo>
                    <a:pt x="213" y="162"/>
                    <a:pt x="210" y="171"/>
                    <a:pt x="203" y="178"/>
                  </a:cubicBezTo>
                  <a:cubicBezTo>
                    <a:pt x="196" y="185"/>
                    <a:pt x="187" y="189"/>
                    <a:pt x="177" y="189"/>
                  </a:cubicBezTo>
                  <a:cubicBezTo>
                    <a:pt x="153" y="189"/>
                    <a:pt x="130" y="189"/>
                    <a:pt x="106" y="189"/>
                  </a:cubicBezTo>
                  <a:close/>
                  <a:moveTo>
                    <a:pt x="106" y="47"/>
                  </a:moveTo>
                  <a:cubicBezTo>
                    <a:pt x="106" y="46"/>
                    <a:pt x="106" y="46"/>
                    <a:pt x="106" y="46"/>
                  </a:cubicBezTo>
                  <a:cubicBezTo>
                    <a:pt x="106" y="42"/>
                    <a:pt x="106" y="39"/>
                    <a:pt x="106" y="35"/>
                  </a:cubicBezTo>
                  <a:cubicBezTo>
                    <a:pt x="106" y="28"/>
                    <a:pt x="101" y="23"/>
                    <a:pt x="94" y="23"/>
                  </a:cubicBezTo>
                  <a:cubicBezTo>
                    <a:pt x="75" y="23"/>
                    <a:pt x="55" y="23"/>
                    <a:pt x="35" y="23"/>
                  </a:cubicBezTo>
                  <a:cubicBezTo>
                    <a:pt x="33" y="23"/>
                    <a:pt x="30" y="24"/>
                    <a:pt x="28" y="26"/>
                  </a:cubicBezTo>
                  <a:cubicBezTo>
                    <a:pt x="25" y="28"/>
                    <a:pt x="23" y="32"/>
                    <a:pt x="23" y="36"/>
                  </a:cubicBezTo>
                  <a:cubicBezTo>
                    <a:pt x="23" y="75"/>
                    <a:pt x="23" y="114"/>
                    <a:pt x="23" y="153"/>
                  </a:cubicBezTo>
                  <a:cubicBezTo>
                    <a:pt x="23" y="153"/>
                    <a:pt x="23" y="154"/>
                    <a:pt x="23" y="154"/>
                  </a:cubicBezTo>
                  <a:cubicBezTo>
                    <a:pt x="24" y="160"/>
                    <a:pt x="28" y="165"/>
                    <a:pt x="34" y="165"/>
                  </a:cubicBezTo>
                  <a:cubicBezTo>
                    <a:pt x="38" y="166"/>
                    <a:pt x="42" y="165"/>
                    <a:pt x="47" y="165"/>
                  </a:cubicBezTo>
                  <a:cubicBezTo>
                    <a:pt x="47" y="165"/>
                    <a:pt x="47" y="165"/>
                    <a:pt x="47" y="165"/>
                  </a:cubicBezTo>
                  <a:cubicBezTo>
                    <a:pt x="47" y="165"/>
                    <a:pt x="47" y="164"/>
                    <a:pt x="47" y="164"/>
                  </a:cubicBezTo>
                  <a:cubicBezTo>
                    <a:pt x="47" y="147"/>
                    <a:pt x="47" y="130"/>
                    <a:pt x="47" y="113"/>
                  </a:cubicBezTo>
                  <a:cubicBezTo>
                    <a:pt x="47" y="103"/>
                    <a:pt x="47" y="93"/>
                    <a:pt x="47" y="83"/>
                  </a:cubicBezTo>
                  <a:cubicBezTo>
                    <a:pt x="47" y="80"/>
                    <a:pt x="48" y="78"/>
                    <a:pt x="50" y="75"/>
                  </a:cubicBezTo>
                  <a:cubicBezTo>
                    <a:pt x="52" y="72"/>
                    <a:pt x="56" y="71"/>
                    <a:pt x="60" y="71"/>
                  </a:cubicBezTo>
                  <a:cubicBezTo>
                    <a:pt x="102" y="71"/>
                    <a:pt x="145" y="71"/>
                    <a:pt x="188" y="71"/>
                  </a:cubicBezTo>
                  <a:cubicBezTo>
                    <a:pt x="188" y="71"/>
                    <a:pt x="189" y="71"/>
                    <a:pt x="189" y="71"/>
                  </a:cubicBezTo>
                  <a:cubicBezTo>
                    <a:pt x="189" y="66"/>
                    <a:pt x="189" y="62"/>
                    <a:pt x="189" y="58"/>
                  </a:cubicBezTo>
                  <a:cubicBezTo>
                    <a:pt x="189" y="56"/>
                    <a:pt x="188" y="54"/>
                    <a:pt x="187" y="52"/>
                  </a:cubicBezTo>
                  <a:cubicBezTo>
                    <a:pt x="184" y="48"/>
                    <a:pt x="181" y="47"/>
                    <a:pt x="176" y="47"/>
                  </a:cubicBezTo>
                  <a:cubicBezTo>
                    <a:pt x="154" y="47"/>
                    <a:pt x="131" y="47"/>
                    <a:pt x="108" y="47"/>
                  </a:cubicBezTo>
                  <a:cubicBezTo>
                    <a:pt x="107" y="47"/>
                    <a:pt x="107" y="47"/>
                    <a:pt x="106" y="47"/>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nvGrpSpPr>
            <p:cNvPr id="46" name="Group 28"/>
            <p:cNvGrpSpPr>
              <a:grpSpLocks noChangeAspect="1"/>
            </p:cNvGrpSpPr>
            <p:nvPr/>
          </p:nvGrpSpPr>
          <p:grpSpPr bwMode="auto">
            <a:xfrm>
              <a:off x="5230822" y="1507741"/>
              <a:ext cx="371579" cy="357477"/>
              <a:chOff x="3571" y="1916"/>
              <a:chExt cx="527" cy="507"/>
            </a:xfrm>
            <a:solidFill>
              <a:schemeClr val="bg1"/>
            </a:solidFill>
          </p:grpSpPr>
          <p:sp>
            <p:nvSpPr>
              <p:cNvPr id="83" name="Freeform 30"/>
              <p:cNvSpPr/>
              <p:nvPr/>
            </p:nvSpPr>
            <p:spPr bwMode="auto">
              <a:xfrm>
                <a:off x="3571" y="1916"/>
                <a:ext cx="402" cy="507"/>
              </a:xfrm>
              <a:custGeom>
                <a:avLst/>
                <a:gdLst>
                  <a:gd name="T0" fmla="*/ 107 w 168"/>
                  <a:gd name="T1" fmla="*/ 0 h 212"/>
                  <a:gd name="T2" fmla="*/ 107 w 168"/>
                  <a:gd name="T3" fmla="*/ 2 h 212"/>
                  <a:gd name="T4" fmla="*/ 107 w 168"/>
                  <a:gd name="T5" fmla="*/ 102 h 212"/>
                  <a:gd name="T6" fmla="*/ 108 w 168"/>
                  <a:gd name="T7" fmla="*/ 104 h 212"/>
                  <a:gd name="T8" fmla="*/ 168 w 168"/>
                  <a:gd name="T9" fmla="*/ 185 h 212"/>
                  <a:gd name="T10" fmla="*/ 168 w 168"/>
                  <a:gd name="T11" fmla="*/ 186 h 212"/>
                  <a:gd name="T12" fmla="*/ 58 w 168"/>
                  <a:gd name="T13" fmla="*/ 188 h 212"/>
                  <a:gd name="T14" fmla="*/ 14 w 168"/>
                  <a:gd name="T15" fmla="*/ 72 h 212"/>
                  <a:gd name="T16" fmla="*/ 107 w 168"/>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12">
                    <a:moveTo>
                      <a:pt x="107" y="0"/>
                    </a:moveTo>
                    <a:cubicBezTo>
                      <a:pt x="107" y="1"/>
                      <a:pt x="107" y="1"/>
                      <a:pt x="107" y="2"/>
                    </a:cubicBezTo>
                    <a:cubicBezTo>
                      <a:pt x="107" y="35"/>
                      <a:pt x="107" y="68"/>
                      <a:pt x="107" y="102"/>
                    </a:cubicBezTo>
                    <a:cubicBezTo>
                      <a:pt x="107" y="103"/>
                      <a:pt x="107" y="103"/>
                      <a:pt x="108" y="104"/>
                    </a:cubicBezTo>
                    <a:cubicBezTo>
                      <a:pt x="128" y="131"/>
                      <a:pt x="148" y="158"/>
                      <a:pt x="168" y="185"/>
                    </a:cubicBezTo>
                    <a:cubicBezTo>
                      <a:pt x="168" y="185"/>
                      <a:pt x="168" y="185"/>
                      <a:pt x="168" y="186"/>
                    </a:cubicBezTo>
                    <a:cubicBezTo>
                      <a:pt x="140" y="206"/>
                      <a:pt x="95" y="212"/>
                      <a:pt x="58" y="188"/>
                    </a:cubicBezTo>
                    <a:cubicBezTo>
                      <a:pt x="17" y="164"/>
                      <a:pt x="0" y="116"/>
                      <a:pt x="14" y="72"/>
                    </a:cubicBezTo>
                    <a:cubicBezTo>
                      <a:pt x="27" y="27"/>
                      <a:pt x="68" y="1"/>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4" name="Freeform 31"/>
              <p:cNvSpPr/>
              <p:nvPr/>
            </p:nvSpPr>
            <p:spPr bwMode="auto">
              <a:xfrm>
                <a:off x="3851" y="2072"/>
                <a:ext cx="247" cy="277"/>
              </a:xfrm>
              <a:custGeom>
                <a:avLst/>
                <a:gdLst>
                  <a:gd name="T0" fmla="*/ 58 w 103"/>
                  <a:gd name="T1" fmla="*/ 116 h 116"/>
                  <a:gd name="T2" fmla="*/ 0 w 103"/>
                  <a:gd name="T3" fmla="*/ 39 h 116"/>
                  <a:gd name="T4" fmla="*/ 89 w 103"/>
                  <a:gd name="T5" fmla="*/ 0 h 116"/>
                  <a:gd name="T6" fmla="*/ 58 w 103"/>
                  <a:gd name="T7" fmla="*/ 116 h 116"/>
                </a:gdLst>
                <a:ahLst/>
                <a:cxnLst>
                  <a:cxn ang="0">
                    <a:pos x="T0" y="T1"/>
                  </a:cxn>
                  <a:cxn ang="0">
                    <a:pos x="T2" y="T3"/>
                  </a:cxn>
                  <a:cxn ang="0">
                    <a:pos x="T4" y="T5"/>
                  </a:cxn>
                  <a:cxn ang="0">
                    <a:pos x="T6" y="T7"/>
                  </a:cxn>
                </a:cxnLst>
                <a:rect l="0" t="0" r="r" b="b"/>
                <a:pathLst>
                  <a:path w="103" h="116">
                    <a:moveTo>
                      <a:pt x="58" y="116"/>
                    </a:moveTo>
                    <a:cubicBezTo>
                      <a:pt x="39" y="90"/>
                      <a:pt x="20" y="64"/>
                      <a:pt x="0" y="39"/>
                    </a:cubicBezTo>
                    <a:cubicBezTo>
                      <a:pt x="30" y="26"/>
                      <a:pt x="59" y="13"/>
                      <a:pt x="89" y="0"/>
                    </a:cubicBezTo>
                    <a:cubicBezTo>
                      <a:pt x="103" y="34"/>
                      <a:pt x="97" y="84"/>
                      <a:pt x="58"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Freeform 32"/>
              <p:cNvSpPr/>
              <p:nvPr/>
            </p:nvSpPr>
            <p:spPr bwMode="auto">
              <a:xfrm>
                <a:off x="3846" y="1916"/>
                <a:ext cx="211" cy="230"/>
              </a:xfrm>
              <a:custGeom>
                <a:avLst/>
                <a:gdLst>
                  <a:gd name="T0" fmla="*/ 0 w 88"/>
                  <a:gd name="T1" fmla="*/ 0 h 96"/>
                  <a:gd name="T2" fmla="*/ 88 w 88"/>
                  <a:gd name="T3" fmla="*/ 58 h 96"/>
                  <a:gd name="T4" fmla="*/ 0 w 88"/>
                  <a:gd name="T5" fmla="*/ 96 h 96"/>
                  <a:gd name="T6" fmla="*/ 0 w 88"/>
                  <a:gd name="T7" fmla="*/ 0 h 96"/>
                </a:gdLst>
                <a:ahLst/>
                <a:cxnLst>
                  <a:cxn ang="0">
                    <a:pos x="T0" y="T1"/>
                  </a:cxn>
                  <a:cxn ang="0">
                    <a:pos x="T2" y="T3"/>
                  </a:cxn>
                  <a:cxn ang="0">
                    <a:pos x="T4" y="T5"/>
                  </a:cxn>
                  <a:cxn ang="0">
                    <a:pos x="T6" y="T7"/>
                  </a:cxn>
                </a:cxnLst>
                <a:rect l="0" t="0" r="r" b="b"/>
                <a:pathLst>
                  <a:path w="88" h="96">
                    <a:moveTo>
                      <a:pt x="0" y="0"/>
                    </a:moveTo>
                    <a:cubicBezTo>
                      <a:pt x="36" y="1"/>
                      <a:pt x="71" y="23"/>
                      <a:pt x="88" y="58"/>
                    </a:cubicBezTo>
                    <a:cubicBezTo>
                      <a:pt x="59" y="70"/>
                      <a:pt x="29" y="83"/>
                      <a:pt x="0" y="96"/>
                    </a:cubicBezTo>
                    <a:cubicBezTo>
                      <a:pt x="0" y="64"/>
                      <a:pt x="0" y="3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7" name="Group 35"/>
            <p:cNvGrpSpPr>
              <a:grpSpLocks noChangeAspect="1"/>
            </p:cNvGrpSpPr>
            <p:nvPr/>
          </p:nvGrpSpPr>
          <p:grpSpPr bwMode="auto">
            <a:xfrm>
              <a:off x="5167317" y="3255963"/>
              <a:ext cx="592138" cy="590550"/>
              <a:chOff x="3255" y="2051"/>
              <a:chExt cx="373" cy="372"/>
            </a:xfrm>
            <a:solidFill>
              <a:srgbClr val="F14033"/>
            </a:solidFill>
          </p:grpSpPr>
          <p:sp>
            <p:nvSpPr>
              <p:cNvPr id="48" name="Freeform 37"/>
              <p:cNvSpPr>
                <a:spLocks noEditPoints="1"/>
              </p:cNvSpPr>
              <p:nvPr/>
            </p:nvSpPr>
            <p:spPr bwMode="auto">
              <a:xfrm>
                <a:off x="3366" y="2051"/>
                <a:ext cx="82" cy="372"/>
              </a:xfrm>
              <a:custGeom>
                <a:avLst/>
                <a:gdLst>
                  <a:gd name="T0" fmla="*/ 0 w 45"/>
                  <a:gd name="T1" fmla="*/ 102 h 204"/>
                  <a:gd name="T2" fmla="*/ 0 w 45"/>
                  <a:gd name="T3" fmla="*/ 8 h 204"/>
                  <a:gd name="T4" fmla="*/ 4 w 45"/>
                  <a:gd name="T5" fmla="*/ 1 h 204"/>
                  <a:gd name="T6" fmla="*/ 7 w 45"/>
                  <a:gd name="T7" fmla="*/ 0 h 204"/>
                  <a:gd name="T8" fmla="*/ 38 w 45"/>
                  <a:gd name="T9" fmla="*/ 0 h 204"/>
                  <a:gd name="T10" fmla="*/ 45 w 45"/>
                  <a:gd name="T11" fmla="*/ 7 h 204"/>
                  <a:gd name="T12" fmla="*/ 45 w 45"/>
                  <a:gd name="T13" fmla="*/ 8 h 204"/>
                  <a:gd name="T14" fmla="*/ 45 w 45"/>
                  <a:gd name="T15" fmla="*/ 196 h 204"/>
                  <a:gd name="T16" fmla="*/ 40 w 45"/>
                  <a:gd name="T17" fmla="*/ 204 h 204"/>
                  <a:gd name="T18" fmla="*/ 37 w 45"/>
                  <a:gd name="T19" fmla="*/ 204 h 204"/>
                  <a:gd name="T20" fmla="*/ 8 w 45"/>
                  <a:gd name="T21" fmla="*/ 204 h 204"/>
                  <a:gd name="T22" fmla="*/ 0 w 45"/>
                  <a:gd name="T23" fmla="*/ 196 h 204"/>
                  <a:gd name="T24" fmla="*/ 0 w 45"/>
                  <a:gd name="T25" fmla="*/ 102 h 204"/>
                  <a:gd name="T26" fmla="*/ 23 w 45"/>
                  <a:gd name="T27" fmla="*/ 24 h 204"/>
                  <a:gd name="T28" fmla="*/ 23 w 45"/>
                  <a:gd name="T29" fmla="*/ 24 h 204"/>
                  <a:gd name="T30" fmla="*/ 31 w 45"/>
                  <a:gd name="T31" fmla="*/ 24 h 204"/>
                  <a:gd name="T32" fmla="*/ 38 w 45"/>
                  <a:gd name="T33" fmla="*/ 19 h 204"/>
                  <a:gd name="T34" fmla="*/ 38 w 45"/>
                  <a:gd name="T35" fmla="*/ 14 h 204"/>
                  <a:gd name="T36" fmla="*/ 32 w 45"/>
                  <a:gd name="T37" fmla="*/ 8 h 204"/>
                  <a:gd name="T38" fmla="*/ 14 w 45"/>
                  <a:gd name="T39" fmla="*/ 8 h 204"/>
                  <a:gd name="T40" fmla="*/ 11 w 45"/>
                  <a:gd name="T41" fmla="*/ 9 h 204"/>
                  <a:gd name="T42" fmla="*/ 7 w 45"/>
                  <a:gd name="T43" fmla="*/ 17 h 204"/>
                  <a:gd name="T44" fmla="*/ 14 w 45"/>
                  <a:gd name="T45" fmla="*/ 23 h 204"/>
                  <a:gd name="T46" fmla="*/ 23 w 45"/>
                  <a:gd name="T47" fmla="*/ 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04">
                    <a:moveTo>
                      <a:pt x="0" y="102"/>
                    </a:moveTo>
                    <a:cubicBezTo>
                      <a:pt x="0" y="70"/>
                      <a:pt x="0" y="39"/>
                      <a:pt x="0" y="8"/>
                    </a:cubicBezTo>
                    <a:cubicBezTo>
                      <a:pt x="0" y="5"/>
                      <a:pt x="1" y="2"/>
                      <a:pt x="4" y="1"/>
                    </a:cubicBezTo>
                    <a:cubicBezTo>
                      <a:pt x="5" y="0"/>
                      <a:pt x="6" y="0"/>
                      <a:pt x="7" y="0"/>
                    </a:cubicBezTo>
                    <a:cubicBezTo>
                      <a:pt x="17" y="0"/>
                      <a:pt x="28" y="0"/>
                      <a:pt x="38" y="0"/>
                    </a:cubicBezTo>
                    <a:cubicBezTo>
                      <a:pt x="42" y="0"/>
                      <a:pt x="45" y="3"/>
                      <a:pt x="45" y="7"/>
                    </a:cubicBezTo>
                    <a:cubicBezTo>
                      <a:pt x="45" y="8"/>
                      <a:pt x="45" y="8"/>
                      <a:pt x="45" y="8"/>
                    </a:cubicBezTo>
                    <a:cubicBezTo>
                      <a:pt x="45" y="71"/>
                      <a:pt x="45" y="133"/>
                      <a:pt x="45" y="196"/>
                    </a:cubicBezTo>
                    <a:cubicBezTo>
                      <a:pt x="45" y="200"/>
                      <a:pt x="43" y="203"/>
                      <a:pt x="40" y="204"/>
                    </a:cubicBezTo>
                    <a:cubicBezTo>
                      <a:pt x="39" y="204"/>
                      <a:pt x="38" y="204"/>
                      <a:pt x="37" y="204"/>
                    </a:cubicBezTo>
                    <a:cubicBezTo>
                      <a:pt x="27" y="204"/>
                      <a:pt x="18" y="204"/>
                      <a:pt x="8" y="204"/>
                    </a:cubicBezTo>
                    <a:cubicBezTo>
                      <a:pt x="3" y="204"/>
                      <a:pt x="0" y="201"/>
                      <a:pt x="0" y="196"/>
                    </a:cubicBezTo>
                    <a:cubicBezTo>
                      <a:pt x="0" y="164"/>
                      <a:pt x="0" y="133"/>
                      <a:pt x="0" y="102"/>
                    </a:cubicBezTo>
                    <a:close/>
                    <a:moveTo>
                      <a:pt x="23" y="24"/>
                    </a:moveTo>
                    <a:cubicBezTo>
                      <a:pt x="23" y="24"/>
                      <a:pt x="23" y="24"/>
                      <a:pt x="23" y="24"/>
                    </a:cubicBezTo>
                    <a:cubicBezTo>
                      <a:pt x="26" y="24"/>
                      <a:pt x="28" y="24"/>
                      <a:pt x="31" y="24"/>
                    </a:cubicBezTo>
                    <a:cubicBezTo>
                      <a:pt x="34" y="24"/>
                      <a:pt x="36" y="22"/>
                      <a:pt x="38" y="19"/>
                    </a:cubicBezTo>
                    <a:cubicBezTo>
                      <a:pt x="39" y="18"/>
                      <a:pt x="39" y="16"/>
                      <a:pt x="38" y="14"/>
                    </a:cubicBezTo>
                    <a:cubicBezTo>
                      <a:pt x="38" y="11"/>
                      <a:pt x="35" y="8"/>
                      <a:pt x="32" y="8"/>
                    </a:cubicBezTo>
                    <a:cubicBezTo>
                      <a:pt x="26" y="8"/>
                      <a:pt x="20" y="8"/>
                      <a:pt x="14" y="8"/>
                    </a:cubicBezTo>
                    <a:cubicBezTo>
                      <a:pt x="13" y="8"/>
                      <a:pt x="12" y="8"/>
                      <a:pt x="11" y="9"/>
                    </a:cubicBezTo>
                    <a:cubicBezTo>
                      <a:pt x="8" y="10"/>
                      <a:pt x="7" y="13"/>
                      <a:pt x="7" y="17"/>
                    </a:cubicBezTo>
                    <a:cubicBezTo>
                      <a:pt x="8" y="20"/>
                      <a:pt x="11" y="23"/>
                      <a:pt x="14" y="23"/>
                    </a:cubicBezTo>
                    <a:cubicBezTo>
                      <a:pt x="17" y="24"/>
                      <a:pt x="20" y="24"/>
                      <a:pt x="23"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38"/>
              <p:cNvSpPr>
                <a:spLocks noEditPoints="1"/>
              </p:cNvSpPr>
              <p:nvPr/>
            </p:nvSpPr>
            <p:spPr bwMode="auto">
              <a:xfrm>
                <a:off x="3255" y="2116"/>
                <a:ext cx="84" cy="307"/>
              </a:xfrm>
              <a:custGeom>
                <a:avLst/>
                <a:gdLst>
                  <a:gd name="T0" fmla="*/ 46 w 46"/>
                  <a:gd name="T1" fmla="*/ 84 h 168"/>
                  <a:gd name="T2" fmla="*/ 46 w 46"/>
                  <a:gd name="T3" fmla="*/ 160 h 168"/>
                  <a:gd name="T4" fmla="*/ 41 w 46"/>
                  <a:gd name="T5" fmla="*/ 168 h 168"/>
                  <a:gd name="T6" fmla="*/ 38 w 46"/>
                  <a:gd name="T7" fmla="*/ 168 h 168"/>
                  <a:gd name="T8" fmla="*/ 8 w 46"/>
                  <a:gd name="T9" fmla="*/ 168 h 168"/>
                  <a:gd name="T10" fmla="*/ 1 w 46"/>
                  <a:gd name="T11" fmla="*/ 162 h 168"/>
                  <a:gd name="T12" fmla="*/ 0 w 46"/>
                  <a:gd name="T13" fmla="*/ 160 h 168"/>
                  <a:gd name="T14" fmla="*/ 0 w 46"/>
                  <a:gd name="T15" fmla="*/ 9 h 168"/>
                  <a:gd name="T16" fmla="*/ 9 w 46"/>
                  <a:gd name="T17" fmla="*/ 0 h 168"/>
                  <a:gd name="T18" fmla="*/ 38 w 46"/>
                  <a:gd name="T19" fmla="*/ 0 h 168"/>
                  <a:gd name="T20" fmla="*/ 46 w 46"/>
                  <a:gd name="T21" fmla="*/ 9 h 168"/>
                  <a:gd name="T22" fmla="*/ 46 w 46"/>
                  <a:gd name="T23" fmla="*/ 84 h 168"/>
                  <a:gd name="T24" fmla="*/ 23 w 46"/>
                  <a:gd name="T25" fmla="*/ 24 h 168"/>
                  <a:gd name="T26" fmla="*/ 31 w 46"/>
                  <a:gd name="T27" fmla="*/ 24 h 168"/>
                  <a:gd name="T28" fmla="*/ 39 w 46"/>
                  <a:gd name="T29" fmla="*/ 17 h 168"/>
                  <a:gd name="T30" fmla="*/ 32 w 46"/>
                  <a:gd name="T31" fmla="*/ 9 h 168"/>
                  <a:gd name="T32" fmla="*/ 15 w 46"/>
                  <a:gd name="T33" fmla="*/ 9 h 168"/>
                  <a:gd name="T34" fmla="*/ 14 w 46"/>
                  <a:gd name="T35" fmla="*/ 9 h 168"/>
                  <a:gd name="T36" fmla="*/ 8 w 46"/>
                  <a:gd name="T37" fmla="*/ 18 h 168"/>
                  <a:gd name="T38" fmla="*/ 16 w 46"/>
                  <a:gd name="T39" fmla="*/ 24 h 168"/>
                  <a:gd name="T40" fmla="*/ 23 w 46"/>
                  <a:gd name="T41"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68">
                    <a:moveTo>
                      <a:pt x="46" y="84"/>
                    </a:moveTo>
                    <a:cubicBezTo>
                      <a:pt x="46" y="110"/>
                      <a:pt x="46" y="135"/>
                      <a:pt x="46" y="160"/>
                    </a:cubicBezTo>
                    <a:cubicBezTo>
                      <a:pt x="46" y="164"/>
                      <a:pt x="44" y="167"/>
                      <a:pt x="41" y="168"/>
                    </a:cubicBezTo>
                    <a:cubicBezTo>
                      <a:pt x="40" y="168"/>
                      <a:pt x="39" y="168"/>
                      <a:pt x="38" y="168"/>
                    </a:cubicBezTo>
                    <a:cubicBezTo>
                      <a:pt x="28" y="168"/>
                      <a:pt x="18" y="168"/>
                      <a:pt x="8" y="168"/>
                    </a:cubicBezTo>
                    <a:cubicBezTo>
                      <a:pt x="4" y="168"/>
                      <a:pt x="2" y="166"/>
                      <a:pt x="1" y="162"/>
                    </a:cubicBezTo>
                    <a:cubicBezTo>
                      <a:pt x="1" y="161"/>
                      <a:pt x="0" y="161"/>
                      <a:pt x="0" y="160"/>
                    </a:cubicBezTo>
                    <a:cubicBezTo>
                      <a:pt x="0" y="109"/>
                      <a:pt x="0" y="59"/>
                      <a:pt x="0" y="9"/>
                    </a:cubicBezTo>
                    <a:cubicBezTo>
                      <a:pt x="0" y="3"/>
                      <a:pt x="3" y="0"/>
                      <a:pt x="9" y="0"/>
                    </a:cubicBezTo>
                    <a:cubicBezTo>
                      <a:pt x="19" y="0"/>
                      <a:pt x="28" y="0"/>
                      <a:pt x="38" y="0"/>
                    </a:cubicBezTo>
                    <a:cubicBezTo>
                      <a:pt x="43" y="0"/>
                      <a:pt x="46" y="3"/>
                      <a:pt x="46" y="9"/>
                    </a:cubicBezTo>
                    <a:cubicBezTo>
                      <a:pt x="46" y="34"/>
                      <a:pt x="46" y="59"/>
                      <a:pt x="46" y="84"/>
                    </a:cubicBezTo>
                    <a:close/>
                    <a:moveTo>
                      <a:pt x="23" y="24"/>
                    </a:moveTo>
                    <a:cubicBezTo>
                      <a:pt x="26" y="24"/>
                      <a:pt x="28" y="24"/>
                      <a:pt x="31" y="24"/>
                    </a:cubicBezTo>
                    <a:cubicBezTo>
                      <a:pt x="35" y="24"/>
                      <a:pt x="38" y="22"/>
                      <a:pt x="39" y="17"/>
                    </a:cubicBezTo>
                    <a:cubicBezTo>
                      <a:pt x="39" y="13"/>
                      <a:pt x="36" y="9"/>
                      <a:pt x="32" y="9"/>
                    </a:cubicBezTo>
                    <a:cubicBezTo>
                      <a:pt x="26" y="9"/>
                      <a:pt x="21" y="9"/>
                      <a:pt x="15" y="9"/>
                    </a:cubicBezTo>
                    <a:cubicBezTo>
                      <a:pt x="15" y="9"/>
                      <a:pt x="14" y="9"/>
                      <a:pt x="14" y="9"/>
                    </a:cubicBezTo>
                    <a:cubicBezTo>
                      <a:pt x="10" y="10"/>
                      <a:pt x="8" y="14"/>
                      <a:pt x="8" y="18"/>
                    </a:cubicBezTo>
                    <a:cubicBezTo>
                      <a:pt x="9" y="22"/>
                      <a:pt x="12" y="24"/>
                      <a:pt x="16" y="24"/>
                    </a:cubicBezTo>
                    <a:cubicBezTo>
                      <a:pt x="18" y="24"/>
                      <a:pt x="21" y="24"/>
                      <a:pt x="23"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Freeform 39"/>
              <p:cNvSpPr>
                <a:spLocks noEditPoints="1"/>
              </p:cNvSpPr>
              <p:nvPr/>
            </p:nvSpPr>
            <p:spPr bwMode="auto">
              <a:xfrm>
                <a:off x="3458" y="2109"/>
                <a:ext cx="170" cy="311"/>
              </a:xfrm>
              <a:custGeom>
                <a:avLst/>
                <a:gdLst>
                  <a:gd name="T0" fmla="*/ 55 w 93"/>
                  <a:gd name="T1" fmla="*/ 170 h 170"/>
                  <a:gd name="T2" fmla="*/ 48 w 93"/>
                  <a:gd name="T3" fmla="*/ 165 h 170"/>
                  <a:gd name="T4" fmla="*/ 40 w 93"/>
                  <a:gd name="T5" fmla="*/ 142 h 170"/>
                  <a:gd name="T6" fmla="*/ 1 w 93"/>
                  <a:gd name="T7" fmla="*/ 21 h 170"/>
                  <a:gd name="T8" fmla="*/ 4 w 93"/>
                  <a:gd name="T9" fmla="*/ 12 h 170"/>
                  <a:gd name="T10" fmla="*/ 6 w 93"/>
                  <a:gd name="T11" fmla="*/ 11 h 170"/>
                  <a:gd name="T12" fmla="*/ 35 w 93"/>
                  <a:gd name="T13" fmla="*/ 1 h 170"/>
                  <a:gd name="T14" fmla="*/ 44 w 93"/>
                  <a:gd name="T15" fmla="*/ 4 h 170"/>
                  <a:gd name="T16" fmla="*/ 45 w 93"/>
                  <a:gd name="T17" fmla="*/ 7 h 170"/>
                  <a:gd name="T18" fmla="*/ 92 w 93"/>
                  <a:gd name="T19" fmla="*/ 150 h 170"/>
                  <a:gd name="T20" fmla="*/ 89 w 93"/>
                  <a:gd name="T21" fmla="*/ 159 h 170"/>
                  <a:gd name="T22" fmla="*/ 87 w 93"/>
                  <a:gd name="T23" fmla="*/ 160 h 170"/>
                  <a:gd name="T24" fmla="*/ 58 w 93"/>
                  <a:gd name="T25" fmla="*/ 170 h 170"/>
                  <a:gd name="T26" fmla="*/ 55 w 93"/>
                  <a:gd name="T27" fmla="*/ 170 h 170"/>
                  <a:gd name="T28" fmla="*/ 40 w 93"/>
                  <a:gd name="T29" fmla="*/ 20 h 170"/>
                  <a:gd name="T30" fmla="*/ 31 w 93"/>
                  <a:gd name="T31" fmla="*/ 12 h 170"/>
                  <a:gd name="T32" fmla="*/ 15 w 93"/>
                  <a:gd name="T33" fmla="*/ 17 h 170"/>
                  <a:gd name="T34" fmla="*/ 11 w 93"/>
                  <a:gd name="T35" fmla="*/ 26 h 170"/>
                  <a:gd name="T36" fmla="*/ 20 w 93"/>
                  <a:gd name="T37" fmla="*/ 31 h 170"/>
                  <a:gd name="T38" fmla="*/ 24 w 93"/>
                  <a:gd name="T39" fmla="*/ 30 h 170"/>
                  <a:gd name="T40" fmla="*/ 36 w 93"/>
                  <a:gd name="T41" fmla="*/ 26 h 170"/>
                  <a:gd name="T42" fmla="*/ 40 w 93"/>
                  <a:gd name="T43" fmla="*/ 2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70">
                    <a:moveTo>
                      <a:pt x="55" y="170"/>
                    </a:moveTo>
                    <a:cubicBezTo>
                      <a:pt x="52" y="170"/>
                      <a:pt x="49" y="168"/>
                      <a:pt x="48" y="165"/>
                    </a:cubicBezTo>
                    <a:cubicBezTo>
                      <a:pt x="45" y="157"/>
                      <a:pt x="43" y="149"/>
                      <a:pt x="40" y="142"/>
                    </a:cubicBezTo>
                    <a:cubicBezTo>
                      <a:pt x="27" y="101"/>
                      <a:pt x="14" y="61"/>
                      <a:pt x="1" y="21"/>
                    </a:cubicBezTo>
                    <a:cubicBezTo>
                      <a:pt x="0" y="17"/>
                      <a:pt x="1" y="14"/>
                      <a:pt x="4" y="12"/>
                    </a:cubicBezTo>
                    <a:cubicBezTo>
                      <a:pt x="5" y="11"/>
                      <a:pt x="5" y="11"/>
                      <a:pt x="6" y="11"/>
                    </a:cubicBezTo>
                    <a:cubicBezTo>
                      <a:pt x="16" y="8"/>
                      <a:pt x="25" y="4"/>
                      <a:pt x="35" y="1"/>
                    </a:cubicBezTo>
                    <a:cubicBezTo>
                      <a:pt x="38" y="0"/>
                      <a:pt x="42" y="1"/>
                      <a:pt x="44" y="4"/>
                    </a:cubicBezTo>
                    <a:cubicBezTo>
                      <a:pt x="44" y="5"/>
                      <a:pt x="44" y="6"/>
                      <a:pt x="45" y="7"/>
                    </a:cubicBezTo>
                    <a:cubicBezTo>
                      <a:pt x="60" y="55"/>
                      <a:pt x="76" y="102"/>
                      <a:pt x="92" y="150"/>
                    </a:cubicBezTo>
                    <a:cubicBezTo>
                      <a:pt x="93" y="154"/>
                      <a:pt x="92" y="158"/>
                      <a:pt x="89" y="159"/>
                    </a:cubicBezTo>
                    <a:cubicBezTo>
                      <a:pt x="88" y="160"/>
                      <a:pt x="87" y="160"/>
                      <a:pt x="87" y="160"/>
                    </a:cubicBezTo>
                    <a:cubicBezTo>
                      <a:pt x="77" y="164"/>
                      <a:pt x="68" y="167"/>
                      <a:pt x="58" y="170"/>
                    </a:cubicBezTo>
                    <a:cubicBezTo>
                      <a:pt x="57" y="170"/>
                      <a:pt x="56" y="170"/>
                      <a:pt x="55" y="170"/>
                    </a:cubicBezTo>
                    <a:close/>
                    <a:moveTo>
                      <a:pt x="40" y="20"/>
                    </a:moveTo>
                    <a:cubicBezTo>
                      <a:pt x="40" y="14"/>
                      <a:pt x="36" y="10"/>
                      <a:pt x="31" y="12"/>
                    </a:cubicBezTo>
                    <a:cubicBezTo>
                      <a:pt x="26" y="13"/>
                      <a:pt x="20" y="15"/>
                      <a:pt x="15" y="17"/>
                    </a:cubicBezTo>
                    <a:cubicBezTo>
                      <a:pt x="11" y="18"/>
                      <a:pt x="10" y="22"/>
                      <a:pt x="11" y="26"/>
                    </a:cubicBezTo>
                    <a:cubicBezTo>
                      <a:pt x="12" y="30"/>
                      <a:pt x="16" y="32"/>
                      <a:pt x="20" y="31"/>
                    </a:cubicBezTo>
                    <a:cubicBezTo>
                      <a:pt x="21" y="31"/>
                      <a:pt x="22" y="31"/>
                      <a:pt x="24" y="30"/>
                    </a:cubicBezTo>
                    <a:cubicBezTo>
                      <a:pt x="28" y="29"/>
                      <a:pt x="32" y="28"/>
                      <a:pt x="36" y="26"/>
                    </a:cubicBezTo>
                    <a:cubicBezTo>
                      <a:pt x="39" y="25"/>
                      <a:pt x="40" y="23"/>
                      <a:pt x="40"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99" name="文本框 98"/>
          <p:cNvSpPr txBox="1"/>
          <p:nvPr/>
        </p:nvSpPr>
        <p:spPr>
          <a:xfrm>
            <a:off x="1663441" y="1011342"/>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39553" y="2370307"/>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6613990" y="2299633"/>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5490102" y="3658598"/>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50" name="矩形 4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up)">
                                      <p:cBhvr>
                                        <p:cTn id="13" dur="500"/>
                                        <p:tgtEl>
                                          <p:spTgt spid="99"/>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up)">
                                      <p:cBhvr>
                                        <p:cTn id="17" dur="500"/>
                                        <p:tgtEl>
                                          <p:spTgt spid="10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up)">
                                      <p:cBhvr>
                                        <p:cTn id="21" dur="500"/>
                                        <p:tgtEl>
                                          <p:spTgt spid="10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up)">
                                      <p:cBhvr>
                                        <p:cTn id="2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217206" y="1329612"/>
            <a:ext cx="2907852" cy="3294366"/>
            <a:chOff x="4289608" y="1772816"/>
            <a:chExt cx="3877136" cy="4392488"/>
          </a:xfrm>
        </p:grpSpPr>
        <p:grpSp>
          <p:nvGrpSpPr>
            <p:cNvPr id="42" name="组合 41"/>
            <p:cNvGrpSpPr/>
            <p:nvPr/>
          </p:nvGrpSpPr>
          <p:grpSpPr>
            <a:xfrm>
              <a:off x="4289608" y="1772816"/>
              <a:ext cx="3877136" cy="4392488"/>
              <a:chOff x="4289608" y="1772816"/>
              <a:chExt cx="3877136" cy="4392488"/>
            </a:xfrm>
          </p:grpSpPr>
          <p:grpSp>
            <p:nvGrpSpPr>
              <p:cNvPr id="47" name="组合 46"/>
              <p:cNvGrpSpPr/>
              <p:nvPr/>
            </p:nvGrpSpPr>
            <p:grpSpPr>
              <a:xfrm>
                <a:off x="4295800" y="1772816"/>
                <a:ext cx="3870944" cy="4392488"/>
                <a:chOff x="2482452" y="959644"/>
                <a:chExt cx="4759487" cy="5400746"/>
              </a:xfrm>
            </p:grpSpPr>
            <p:grpSp>
              <p:nvGrpSpPr>
                <p:cNvPr id="84" name="组合 83"/>
                <p:cNvGrpSpPr/>
                <p:nvPr/>
              </p:nvGrpSpPr>
              <p:grpSpPr>
                <a:xfrm>
                  <a:off x="3575719" y="959644"/>
                  <a:ext cx="3666220" cy="3847307"/>
                  <a:chOff x="3244699" y="1658390"/>
                  <a:chExt cx="2952899" cy="2952898"/>
                </a:xfrm>
              </p:grpSpPr>
              <p:sp>
                <p:nvSpPr>
                  <p:cNvPr id="90" name="空心弧 89"/>
                  <p:cNvSpPr/>
                  <p:nvPr/>
                </p:nvSpPr>
                <p:spPr>
                  <a:xfrm rot="15346029">
                    <a:off x="3245270" y="1658390"/>
                    <a:ext cx="2952328" cy="2952328"/>
                  </a:xfrm>
                  <a:prstGeom prst="blockArc">
                    <a:avLst>
                      <a:gd name="adj1" fmla="val 16948656"/>
                      <a:gd name="adj2" fmla="val 20794007"/>
                      <a:gd name="adj3" fmla="val 79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91" name="空心弧 90"/>
                  <p:cNvSpPr/>
                  <p:nvPr/>
                </p:nvSpPr>
                <p:spPr>
                  <a:xfrm rot="15346029">
                    <a:off x="3443433" y="1856553"/>
                    <a:ext cx="2556000" cy="2556000"/>
                  </a:xfrm>
                  <a:prstGeom prst="blockArc">
                    <a:avLst>
                      <a:gd name="adj1" fmla="val 16943561"/>
                      <a:gd name="adj2" fmla="val 20794007"/>
                      <a:gd name="adj3" fmla="val 7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92" name="空心弧 91"/>
                  <p:cNvSpPr/>
                  <p:nvPr/>
                </p:nvSpPr>
                <p:spPr>
                  <a:xfrm rot="11502174">
                    <a:off x="3244699" y="1658959"/>
                    <a:ext cx="2952328" cy="2952329"/>
                  </a:xfrm>
                  <a:prstGeom prst="blockArc">
                    <a:avLst>
                      <a:gd name="adj1" fmla="val 17264665"/>
                      <a:gd name="adj2" fmla="val 20794007"/>
                      <a:gd name="adj3" fmla="val 79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93" name="空心弧 92"/>
                  <p:cNvSpPr/>
                  <p:nvPr/>
                </p:nvSpPr>
                <p:spPr>
                  <a:xfrm rot="11502174">
                    <a:off x="3442862" y="1856553"/>
                    <a:ext cx="2556000" cy="2556000"/>
                  </a:xfrm>
                  <a:prstGeom prst="blockArc">
                    <a:avLst>
                      <a:gd name="adj1" fmla="val 17247035"/>
                      <a:gd name="adj2" fmla="val 20794007"/>
                      <a:gd name="adj3" fmla="val 7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grpSp>
            <p:grpSp>
              <p:nvGrpSpPr>
                <p:cNvPr id="85" name="组合 84"/>
                <p:cNvGrpSpPr/>
                <p:nvPr/>
              </p:nvGrpSpPr>
              <p:grpSpPr>
                <a:xfrm rot="10267390">
                  <a:off x="2482452" y="2513083"/>
                  <a:ext cx="3666220" cy="3847307"/>
                  <a:chOff x="3244699" y="1658390"/>
                  <a:chExt cx="2952899" cy="2952898"/>
                </a:xfrm>
              </p:grpSpPr>
              <p:sp>
                <p:nvSpPr>
                  <p:cNvPr id="86" name="空心弧 85"/>
                  <p:cNvSpPr/>
                  <p:nvPr/>
                </p:nvSpPr>
                <p:spPr>
                  <a:xfrm rot="15346029">
                    <a:off x="3245270" y="1658390"/>
                    <a:ext cx="2952328" cy="2952328"/>
                  </a:xfrm>
                  <a:prstGeom prst="blockArc">
                    <a:avLst>
                      <a:gd name="adj1" fmla="val 16948656"/>
                      <a:gd name="adj2" fmla="val 20794007"/>
                      <a:gd name="adj3" fmla="val 7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87" name="空心弧 86"/>
                  <p:cNvSpPr/>
                  <p:nvPr/>
                </p:nvSpPr>
                <p:spPr>
                  <a:xfrm rot="15346029">
                    <a:off x="3443433" y="1856553"/>
                    <a:ext cx="2556000" cy="2556000"/>
                  </a:xfrm>
                  <a:prstGeom prst="blockArc">
                    <a:avLst>
                      <a:gd name="adj1" fmla="val 16943561"/>
                      <a:gd name="adj2" fmla="val 20794007"/>
                      <a:gd name="adj3" fmla="val 79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88" name="空心弧 87"/>
                  <p:cNvSpPr/>
                  <p:nvPr/>
                </p:nvSpPr>
                <p:spPr>
                  <a:xfrm rot="11502174">
                    <a:off x="3244699" y="1658959"/>
                    <a:ext cx="2952328" cy="2952329"/>
                  </a:xfrm>
                  <a:prstGeom prst="blockArc">
                    <a:avLst>
                      <a:gd name="adj1" fmla="val 17264665"/>
                      <a:gd name="adj2" fmla="val 20794007"/>
                      <a:gd name="adj3" fmla="val 7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89" name="空心弧 88"/>
                  <p:cNvSpPr/>
                  <p:nvPr/>
                </p:nvSpPr>
                <p:spPr>
                  <a:xfrm rot="11502174">
                    <a:off x="3442862" y="1856553"/>
                    <a:ext cx="2556000" cy="2556000"/>
                  </a:xfrm>
                  <a:prstGeom prst="blockArc">
                    <a:avLst>
                      <a:gd name="adj1" fmla="val 17247035"/>
                      <a:gd name="adj2" fmla="val 20794007"/>
                      <a:gd name="adj3" fmla="val 79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grpSp>
          </p:grpSp>
          <p:cxnSp>
            <p:nvCxnSpPr>
              <p:cNvPr id="48" name="肘形连接符 47"/>
              <p:cNvCxnSpPr/>
              <p:nvPr/>
            </p:nvCxnSpPr>
            <p:spPr>
              <a:xfrm rot="10800000">
                <a:off x="4289608" y="2347868"/>
                <a:ext cx="1230331" cy="361053"/>
              </a:xfrm>
              <a:prstGeom prst="bentConnector3">
                <a:avLst>
                  <a:gd name="adj1" fmla="val 50000"/>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4295360" y="3933055"/>
                <a:ext cx="1224576" cy="394992"/>
              </a:xfrm>
              <a:prstGeom prst="bentConnector3">
                <a:avLst>
                  <a:gd name="adj1" fmla="val 50000"/>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82" name="肘形连接符 81"/>
              <p:cNvCxnSpPr/>
              <p:nvPr/>
            </p:nvCxnSpPr>
            <p:spPr>
              <a:xfrm rot="10800000">
                <a:off x="7013346" y="5040149"/>
                <a:ext cx="1117275" cy="327876"/>
              </a:xfrm>
              <a:prstGeom prst="bentConnector3">
                <a:avLst>
                  <a:gd name="adj1" fmla="val 43180"/>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10800000" flipV="1">
                <a:off x="6788930" y="3362049"/>
                <a:ext cx="1189604" cy="383711"/>
              </a:xfrm>
              <a:prstGeom prst="bentConnector3">
                <a:avLst>
                  <a:gd name="adj1" fmla="val 50000"/>
                </a:avLst>
              </a:prstGeom>
              <a:ln>
                <a:solidFill>
                  <a:srgbClr val="BEBEBE"/>
                </a:solidFill>
              </a:ln>
            </p:spPr>
            <p:style>
              <a:lnRef idx="1">
                <a:schemeClr val="accent1"/>
              </a:lnRef>
              <a:fillRef idx="0">
                <a:schemeClr val="accent1"/>
              </a:fillRef>
              <a:effectRef idx="0">
                <a:schemeClr val="accent1"/>
              </a:effectRef>
              <a:fontRef idx="minor">
                <a:schemeClr val="tx1"/>
              </a:fontRef>
            </p:style>
          </p:cxnSp>
        </p:grpSp>
        <p:sp>
          <p:nvSpPr>
            <p:cNvPr id="43" name="椭圆 42"/>
            <p:cNvSpPr/>
            <p:nvPr/>
          </p:nvSpPr>
          <p:spPr>
            <a:xfrm>
              <a:off x="5457005" y="2661032"/>
              <a:ext cx="109692" cy="109692"/>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44" name="椭圆 43"/>
            <p:cNvSpPr/>
            <p:nvPr/>
          </p:nvSpPr>
          <p:spPr>
            <a:xfrm>
              <a:off x="5460457" y="3885166"/>
              <a:ext cx="109692" cy="109692"/>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45" name="椭圆 44"/>
            <p:cNvSpPr/>
            <p:nvPr/>
          </p:nvSpPr>
          <p:spPr>
            <a:xfrm>
              <a:off x="6747085" y="3685309"/>
              <a:ext cx="109692" cy="109692"/>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46" name="椭圆 45"/>
            <p:cNvSpPr/>
            <p:nvPr/>
          </p:nvSpPr>
          <p:spPr>
            <a:xfrm>
              <a:off x="6978246" y="4980488"/>
              <a:ext cx="109692" cy="109692"/>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grpSp>
      <p:sp>
        <p:nvSpPr>
          <p:cNvPr id="94" name="文本框 93"/>
          <p:cNvSpPr txBox="1"/>
          <p:nvPr/>
        </p:nvSpPr>
        <p:spPr>
          <a:xfrm>
            <a:off x="918103" y="1254347"/>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931562" y="2805118"/>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092453" y="2136779"/>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191576" y="3627835"/>
            <a:ext cx="2260487" cy="819455"/>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3686370" y="1765415"/>
            <a:ext cx="412484" cy="300082"/>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01</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3667413" y="2955010"/>
            <a:ext cx="412484" cy="300082"/>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02</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193613" y="2544697"/>
            <a:ext cx="412484" cy="300082"/>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03</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5383652" y="3785027"/>
            <a:ext cx="412484" cy="300082"/>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04</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50" name="矩形 4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wipe(up)">
                                      <p:cBhvr>
                                        <p:cTn id="28" dur="500"/>
                                        <p:tgtEl>
                                          <p:spTgt spid="9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up)">
                                      <p:cBhvr>
                                        <p:cTn id="31" dur="500"/>
                                        <p:tgtEl>
                                          <p:spTgt spid="9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wipe(up)">
                                      <p:cBhvr>
                                        <p:cTn id="34" dur="500"/>
                                        <p:tgtEl>
                                          <p:spTgt spid="9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wipe(up)">
                                      <p:cBhvr>
                                        <p:cTn id="3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00" grpId="0"/>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948199" y="1666763"/>
            <a:ext cx="3106662" cy="2704560"/>
            <a:chOff x="3135313" y="1345332"/>
            <a:chExt cx="3843073" cy="3345656"/>
          </a:xfrm>
        </p:grpSpPr>
        <p:sp>
          <p:nvSpPr>
            <p:cNvPr id="59" name="任意多边形 58"/>
            <p:cNvSpPr/>
            <p:nvPr/>
          </p:nvSpPr>
          <p:spPr>
            <a:xfrm>
              <a:off x="3135313" y="4159175"/>
              <a:ext cx="3843073" cy="531813"/>
            </a:xfrm>
            <a:custGeom>
              <a:avLst/>
              <a:gdLst>
                <a:gd name="connsiteX0" fmla="*/ 2305898 w 4611794"/>
                <a:gd name="connsiteY0" fmla="*/ 176915 h 639232"/>
                <a:gd name="connsiteX1" fmla="*/ 2894395 w 4611794"/>
                <a:gd name="connsiteY1" fmla="*/ 267120 h 639232"/>
                <a:gd name="connsiteX2" fmla="*/ 2305898 w 4611794"/>
                <a:gd name="connsiteY2" fmla="*/ 357325 h 639232"/>
                <a:gd name="connsiteX3" fmla="*/ 1717401 w 4611794"/>
                <a:gd name="connsiteY3" fmla="*/ 267120 h 639232"/>
                <a:gd name="connsiteX4" fmla="*/ 2305898 w 4611794"/>
                <a:gd name="connsiteY4" fmla="*/ 176915 h 639232"/>
                <a:gd name="connsiteX5" fmla="*/ 2305896 w 4611794"/>
                <a:gd name="connsiteY5" fmla="*/ 127061 h 639232"/>
                <a:gd name="connsiteX6" fmla="*/ 1004146 w 4611794"/>
                <a:gd name="connsiteY6" fmla="*/ 283089 h 639232"/>
                <a:gd name="connsiteX7" fmla="*/ 2305896 w 4611794"/>
                <a:gd name="connsiteY7" fmla="*/ 439117 h 639232"/>
                <a:gd name="connsiteX8" fmla="*/ 3607646 w 4611794"/>
                <a:gd name="connsiteY8" fmla="*/ 283089 h 639232"/>
                <a:gd name="connsiteX9" fmla="*/ 2305896 w 4611794"/>
                <a:gd name="connsiteY9" fmla="*/ 127061 h 639232"/>
                <a:gd name="connsiteX10" fmla="*/ 2305897 w 4611794"/>
                <a:gd name="connsiteY10" fmla="*/ 85624 h 639232"/>
                <a:gd name="connsiteX11" fmla="*/ 4116441 w 4611794"/>
                <a:gd name="connsiteY11" fmla="*/ 294807 h 639232"/>
                <a:gd name="connsiteX12" fmla="*/ 2305897 w 4611794"/>
                <a:gd name="connsiteY12" fmla="*/ 503990 h 639232"/>
                <a:gd name="connsiteX13" fmla="*/ 495353 w 4611794"/>
                <a:gd name="connsiteY13" fmla="*/ 294807 h 639232"/>
                <a:gd name="connsiteX14" fmla="*/ 2305897 w 4611794"/>
                <a:gd name="connsiteY14" fmla="*/ 85624 h 639232"/>
                <a:gd name="connsiteX15" fmla="*/ 2305897 w 4611794"/>
                <a:gd name="connsiteY15" fmla="*/ 31880 h 639232"/>
                <a:gd name="connsiteX16" fmla="*/ 184559 w 4611794"/>
                <a:gd name="connsiteY16" fmla="*/ 319548 h 639232"/>
                <a:gd name="connsiteX17" fmla="*/ 2305897 w 4611794"/>
                <a:gd name="connsiteY17" fmla="*/ 607216 h 639232"/>
                <a:gd name="connsiteX18" fmla="*/ 4427235 w 4611794"/>
                <a:gd name="connsiteY18" fmla="*/ 319548 h 639232"/>
                <a:gd name="connsiteX19" fmla="*/ 2305897 w 4611794"/>
                <a:gd name="connsiteY19" fmla="*/ 31880 h 639232"/>
                <a:gd name="connsiteX20" fmla="*/ 2305897 w 4611794"/>
                <a:gd name="connsiteY20" fmla="*/ 0 h 639232"/>
                <a:gd name="connsiteX21" fmla="*/ 4611794 w 4611794"/>
                <a:gd name="connsiteY21" fmla="*/ 319616 h 639232"/>
                <a:gd name="connsiteX22" fmla="*/ 2305897 w 4611794"/>
                <a:gd name="connsiteY22" fmla="*/ 639232 h 639232"/>
                <a:gd name="connsiteX23" fmla="*/ 0 w 4611794"/>
                <a:gd name="connsiteY23" fmla="*/ 319616 h 639232"/>
                <a:gd name="connsiteX24" fmla="*/ 2305897 w 4611794"/>
                <a:gd name="connsiteY24" fmla="*/ 0 h 63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1794" h="639232">
                  <a:moveTo>
                    <a:pt x="2305898" y="176915"/>
                  </a:moveTo>
                  <a:cubicBezTo>
                    <a:pt x="2630916" y="176915"/>
                    <a:pt x="2894395" y="217301"/>
                    <a:pt x="2894395" y="267120"/>
                  </a:cubicBezTo>
                  <a:cubicBezTo>
                    <a:pt x="2894395" y="316939"/>
                    <a:pt x="2630916" y="357325"/>
                    <a:pt x="2305898" y="357325"/>
                  </a:cubicBezTo>
                  <a:cubicBezTo>
                    <a:pt x="1980880" y="357325"/>
                    <a:pt x="1717401" y="316939"/>
                    <a:pt x="1717401" y="267120"/>
                  </a:cubicBezTo>
                  <a:cubicBezTo>
                    <a:pt x="1717401" y="217301"/>
                    <a:pt x="1980880" y="176915"/>
                    <a:pt x="2305898" y="176915"/>
                  </a:cubicBezTo>
                  <a:close/>
                  <a:moveTo>
                    <a:pt x="2305896" y="127061"/>
                  </a:moveTo>
                  <a:cubicBezTo>
                    <a:pt x="1586959" y="127061"/>
                    <a:pt x="1004146" y="196917"/>
                    <a:pt x="1004146" y="283089"/>
                  </a:cubicBezTo>
                  <a:cubicBezTo>
                    <a:pt x="1004146" y="369261"/>
                    <a:pt x="1586959" y="439117"/>
                    <a:pt x="2305896" y="439117"/>
                  </a:cubicBezTo>
                  <a:cubicBezTo>
                    <a:pt x="3024833" y="439117"/>
                    <a:pt x="3607646" y="369261"/>
                    <a:pt x="3607646" y="283089"/>
                  </a:cubicBezTo>
                  <a:cubicBezTo>
                    <a:pt x="3607646" y="196917"/>
                    <a:pt x="3024833" y="127061"/>
                    <a:pt x="2305896" y="127061"/>
                  </a:cubicBezTo>
                  <a:close/>
                  <a:moveTo>
                    <a:pt x="2305897" y="85624"/>
                  </a:moveTo>
                  <a:cubicBezTo>
                    <a:pt x="3305833" y="85624"/>
                    <a:pt x="4116441" y="179278"/>
                    <a:pt x="4116441" y="294807"/>
                  </a:cubicBezTo>
                  <a:cubicBezTo>
                    <a:pt x="4116441" y="410336"/>
                    <a:pt x="3305833" y="503990"/>
                    <a:pt x="2305897" y="503990"/>
                  </a:cubicBezTo>
                  <a:cubicBezTo>
                    <a:pt x="1305961" y="503990"/>
                    <a:pt x="495353" y="410336"/>
                    <a:pt x="495353" y="294807"/>
                  </a:cubicBezTo>
                  <a:cubicBezTo>
                    <a:pt x="495353" y="179278"/>
                    <a:pt x="1305961" y="85624"/>
                    <a:pt x="2305897" y="85624"/>
                  </a:cubicBezTo>
                  <a:close/>
                  <a:moveTo>
                    <a:pt x="2305897" y="31880"/>
                  </a:moveTo>
                  <a:cubicBezTo>
                    <a:pt x="1134314" y="31880"/>
                    <a:pt x="184559" y="160673"/>
                    <a:pt x="184559" y="319548"/>
                  </a:cubicBezTo>
                  <a:cubicBezTo>
                    <a:pt x="184559" y="478423"/>
                    <a:pt x="1134314" y="607216"/>
                    <a:pt x="2305897" y="607216"/>
                  </a:cubicBezTo>
                  <a:cubicBezTo>
                    <a:pt x="3477480" y="607216"/>
                    <a:pt x="4427235" y="478423"/>
                    <a:pt x="4427235" y="319548"/>
                  </a:cubicBezTo>
                  <a:cubicBezTo>
                    <a:pt x="4427235" y="160673"/>
                    <a:pt x="3477480" y="31880"/>
                    <a:pt x="2305897" y="31880"/>
                  </a:cubicBezTo>
                  <a:close/>
                  <a:moveTo>
                    <a:pt x="2305897" y="0"/>
                  </a:moveTo>
                  <a:cubicBezTo>
                    <a:pt x="3579409" y="0"/>
                    <a:pt x="4611794" y="143097"/>
                    <a:pt x="4611794" y="319616"/>
                  </a:cubicBezTo>
                  <a:cubicBezTo>
                    <a:pt x="4611794" y="496135"/>
                    <a:pt x="3579409" y="639232"/>
                    <a:pt x="2305897" y="639232"/>
                  </a:cubicBezTo>
                  <a:cubicBezTo>
                    <a:pt x="1032385" y="639232"/>
                    <a:pt x="0" y="496135"/>
                    <a:pt x="0" y="319616"/>
                  </a:cubicBezTo>
                  <a:cubicBezTo>
                    <a:pt x="0" y="143097"/>
                    <a:pt x="1032385" y="0"/>
                    <a:pt x="2305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矩形 14"/>
            <p:cNvSpPr/>
            <p:nvPr/>
          </p:nvSpPr>
          <p:spPr>
            <a:xfrm>
              <a:off x="4508500" y="3571801"/>
              <a:ext cx="1103313" cy="9260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tx2">
                <a:lumMod val="60000"/>
                <a:lumOff val="40000"/>
              </a:scheme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61" name="矩形 14"/>
            <p:cNvSpPr/>
            <p:nvPr/>
          </p:nvSpPr>
          <p:spPr>
            <a:xfrm>
              <a:off x="4026959" y="2834937"/>
              <a:ext cx="2058458" cy="9260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tx2">
                <a:lumMod val="60000"/>
                <a:lumOff val="40000"/>
              </a:scheme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62" name="矩形 14"/>
            <p:cNvSpPr/>
            <p:nvPr/>
          </p:nvSpPr>
          <p:spPr>
            <a:xfrm>
              <a:off x="3587750" y="2098072"/>
              <a:ext cx="2938198" cy="9260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tx2">
                <a:lumMod val="60000"/>
                <a:lumOff val="40000"/>
              </a:scheme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63" name="矩形 14"/>
            <p:cNvSpPr/>
            <p:nvPr/>
          </p:nvSpPr>
          <p:spPr>
            <a:xfrm>
              <a:off x="3151188" y="1345332"/>
              <a:ext cx="3812646" cy="95250"/>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tx2">
                <a:lumMod val="60000"/>
                <a:lumOff val="40000"/>
              </a:schemeClr>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64" name="KSO_GT4"/>
            <p:cNvSpPr/>
            <p:nvPr/>
          </p:nvSpPr>
          <p:spPr>
            <a:xfrm>
              <a:off x="4512469" y="3664404"/>
              <a:ext cx="1103313" cy="726282"/>
            </a:xfrm>
            <a:custGeom>
              <a:avLst/>
              <a:gdLst>
                <a:gd name="connsiteX0" fmla="*/ 0 w 1323696"/>
                <a:gd name="connsiteY0" fmla="*/ 0 h 871147"/>
                <a:gd name="connsiteX1" fmla="*/ 1323696 w 1323696"/>
                <a:gd name="connsiteY1" fmla="*/ 0 h 871147"/>
                <a:gd name="connsiteX2" fmla="*/ 661848 w 1323696"/>
                <a:gd name="connsiteY2" fmla="*/ 871147 h 871147"/>
              </a:gdLst>
              <a:ahLst/>
              <a:cxnLst>
                <a:cxn ang="0">
                  <a:pos x="connsiteX0" y="connsiteY0"/>
                </a:cxn>
                <a:cxn ang="0">
                  <a:pos x="connsiteX1" y="connsiteY1"/>
                </a:cxn>
                <a:cxn ang="0">
                  <a:pos x="connsiteX2" y="connsiteY2"/>
                </a:cxn>
              </a:cxnLst>
              <a:rect l="l" t="t" r="r" b="b"/>
              <a:pathLst>
                <a:path w="1323696" h="871147">
                  <a:moveTo>
                    <a:pt x="0" y="0"/>
                  </a:moveTo>
                  <a:lnTo>
                    <a:pt x="1323696" y="0"/>
                  </a:lnTo>
                  <a:lnTo>
                    <a:pt x="661848" y="8711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225000" rIns="90000" bIns="315000" anchor="ctr"/>
            <a:lstStyle/>
            <a:p>
              <a:pPr algn="ctr">
                <a:lnSpc>
                  <a:spcPct val="120000"/>
                </a:lnSpc>
                <a:defRPr/>
              </a:pPr>
              <a:endParaRPr lang="zh-CN" altLang="en-US" sz="1350" dirty="0">
                <a:solidFill>
                  <a:srgbClr val="FFFFFF"/>
                </a:solidFill>
                <a:latin typeface="+mn-ea"/>
              </a:endParaRPr>
            </a:p>
          </p:txBody>
        </p:sp>
        <p:sp>
          <p:nvSpPr>
            <p:cNvPr id="65" name="KSO_GT3"/>
            <p:cNvSpPr/>
            <p:nvPr/>
          </p:nvSpPr>
          <p:spPr>
            <a:xfrm>
              <a:off x="4026959" y="2927540"/>
              <a:ext cx="2058458" cy="629708"/>
            </a:xfrm>
            <a:custGeom>
              <a:avLst/>
              <a:gdLst/>
              <a:ahLst/>
              <a:cxnLst/>
              <a:rect l="l" t="t" r="r" b="b"/>
              <a:pathLst>
                <a:path w="3061735" h="937284">
                  <a:moveTo>
                    <a:pt x="0" y="0"/>
                  </a:moveTo>
                  <a:lnTo>
                    <a:pt x="3061735" y="0"/>
                  </a:lnTo>
                  <a:lnTo>
                    <a:pt x="2493758" y="937284"/>
                  </a:lnTo>
                  <a:lnTo>
                    <a:pt x="567977" y="937284"/>
                  </a:lnTo>
                  <a:close/>
                </a:path>
              </a:pathLst>
            </a:custGeom>
            <a:solidFill>
              <a:schemeClr val="accent2"/>
            </a:solidFill>
            <a:ln w="25400" cap="flat" cmpd="sng" algn="ctr">
              <a:noFill/>
              <a:prstDash val="solid"/>
            </a:ln>
            <a:effectLst/>
          </p:spPr>
          <p:txBody>
            <a:bodyPr lIns="270000" tIns="29250" rIns="270000" bIns="29250" anchor="ctr"/>
            <a:lstStyle/>
            <a:p>
              <a:pPr algn="ctr">
                <a:lnSpc>
                  <a:spcPct val="120000"/>
                </a:lnSpc>
                <a:defRPr/>
              </a:pPr>
              <a:endParaRPr lang="zh-CN" altLang="en-US" sz="1350" kern="0" dirty="0">
                <a:solidFill>
                  <a:srgbClr val="FFFFFF"/>
                </a:solidFill>
                <a:latin typeface="+mn-ea"/>
              </a:endParaRPr>
            </a:p>
          </p:txBody>
        </p:sp>
        <p:sp>
          <p:nvSpPr>
            <p:cNvPr id="66" name="KSO_GT2"/>
            <p:cNvSpPr/>
            <p:nvPr/>
          </p:nvSpPr>
          <p:spPr>
            <a:xfrm>
              <a:off x="3587750" y="2190675"/>
              <a:ext cx="2938198" cy="629708"/>
            </a:xfrm>
            <a:custGeom>
              <a:avLst/>
              <a:gdLst/>
              <a:ahLst/>
              <a:cxnLst/>
              <a:rect l="l" t="t" r="r" b="b"/>
              <a:pathLst>
                <a:path w="4370803" h="937284">
                  <a:moveTo>
                    <a:pt x="0" y="0"/>
                  </a:moveTo>
                  <a:lnTo>
                    <a:pt x="4370803" y="0"/>
                  </a:lnTo>
                  <a:lnTo>
                    <a:pt x="3802825" y="937284"/>
                  </a:lnTo>
                  <a:lnTo>
                    <a:pt x="567978" y="937284"/>
                  </a:lnTo>
                  <a:close/>
                </a:path>
              </a:pathLst>
            </a:custGeom>
            <a:solidFill>
              <a:schemeClr val="accent1"/>
            </a:solidFill>
            <a:ln w="25400" cap="flat" cmpd="sng" algn="ctr">
              <a:noFill/>
              <a:prstDash val="solid"/>
            </a:ln>
            <a:effectLst/>
          </p:spPr>
          <p:txBody>
            <a:bodyPr lIns="270000" tIns="29250" rIns="270000" bIns="29250" anchor="ctr"/>
            <a:lstStyle/>
            <a:p>
              <a:pPr algn="ctr">
                <a:lnSpc>
                  <a:spcPct val="120000"/>
                </a:lnSpc>
                <a:defRPr/>
              </a:pPr>
              <a:endParaRPr lang="zh-CN" altLang="en-US" sz="1350" kern="0" dirty="0">
                <a:solidFill>
                  <a:srgbClr val="FFFFFF"/>
                </a:solidFill>
                <a:latin typeface="+mn-ea"/>
              </a:endParaRPr>
            </a:p>
          </p:txBody>
        </p:sp>
        <p:sp>
          <p:nvSpPr>
            <p:cNvPr id="67" name="KSO_GT1"/>
            <p:cNvSpPr/>
            <p:nvPr/>
          </p:nvSpPr>
          <p:spPr>
            <a:xfrm>
              <a:off x="3151188" y="1440582"/>
              <a:ext cx="3812646" cy="631031"/>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2"/>
            </a:solidFill>
            <a:ln w="25400" cap="flat" cmpd="sng" algn="ctr">
              <a:noFill/>
              <a:prstDash val="solid"/>
            </a:ln>
            <a:effectLst/>
          </p:spPr>
          <p:txBody>
            <a:bodyPr lIns="270000" tIns="29250" rIns="270000" bIns="29250" anchor="ctr"/>
            <a:lstStyle/>
            <a:p>
              <a:pPr algn="ctr">
                <a:lnSpc>
                  <a:spcPct val="120000"/>
                </a:lnSpc>
                <a:defRPr/>
              </a:pPr>
              <a:endParaRPr lang="zh-CN" altLang="en-US" sz="1350" kern="0" dirty="0">
                <a:solidFill>
                  <a:srgbClr val="FFFFFF"/>
                </a:solidFill>
                <a:latin typeface="+mn-ea"/>
              </a:endParaRPr>
            </a:p>
          </p:txBody>
        </p:sp>
      </p:grpSp>
      <p:sp>
        <p:nvSpPr>
          <p:cNvPr id="68" name="椭圆 67"/>
          <p:cNvSpPr/>
          <p:nvPr/>
        </p:nvSpPr>
        <p:spPr>
          <a:xfrm>
            <a:off x="1894265" y="2342028"/>
            <a:ext cx="528919" cy="528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03</a:t>
            </a:r>
            <a:endParaRPr lang="zh-CN" altLang="en-US" sz="1050" dirty="0"/>
          </a:p>
        </p:txBody>
      </p:sp>
      <p:sp>
        <p:nvSpPr>
          <p:cNvPr id="69" name="椭圆 68"/>
          <p:cNvSpPr/>
          <p:nvPr/>
        </p:nvSpPr>
        <p:spPr>
          <a:xfrm>
            <a:off x="1908293" y="3613739"/>
            <a:ext cx="528919" cy="528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01</a:t>
            </a:r>
            <a:endParaRPr lang="zh-CN" altLang="en-US" sz="1050" dirty="0"/>
          </a:p>
        </p:txBody>
      </p:sp>
      <p:sp>
        <p:nvSpPr>
          <p:cNvPr id="70" name="椭圆 69"/>
          <p:cNvSpPr/>
          <p:nvPr/>
        </p:nvSpPr>
        <p:spPr>
          <a:xfrm>
            <a:off x="6779385" y="1762885"/>
            <a:ext cx="528919" cy="5289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04</a:t>
            </a:r>
            <a:endParaRPr lang="zh-CN" altLang="en-US" sz="1050" dirty="0"/>
          </a:p>
        </p:txBody>
      </p:sp>
      <p:sp>
        <p:nvSpPr>
          <p:cNvPr id="71" name="椭圆 70"/>
          <p:cNvSpPr/>
          <p:nvPr/>
        </p:nvSpPr>
        <p:spPr>
          <a:xfrm>
            <a:off x="6779385" y="3075806"/>
            <a:ext cx="528919" cy="5289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02</a:t>
            </a:r>
            <a:endParaRPr lang="zh-CN" altLang="en-US" sz="1050" dirty="0"/>
          </a:p>
        </p:txBody>
      </p:sp>
      <p:grpSp>
        <p:nvGrpSpPr>
          <p:cNvPr id="72" name="组合 71"/>
          <p:cNvGrpSpPr/>
          <p:nvPr/>
        </p:nvGrpSpPr>
        <p:grpSpPr>
          <a:xfrm>
            <a:off x="2581607" y="2570881"/>
            <a:ext cx="732333" cy="67526"/>
            <a:chOff x="3032660" y="2741501"/>
            <a:chExt cx="780935" cy="72008"/>
          </a:xfrm>
          <a:solidFill>
            <a:schemeClr val="tx2">
              <a:lumMod val="60000"/>
              <a:lumOff val="40000"/>
            </a:schemeClr>
          </a:solidFill>
        </p:grpSpPr>
        <p:cxnSp>
          <p:nvCxnSpPr>
            <p:cNvPr id="73" name="直接箭头连接符 72"/>
            <p:cNvCxnSpPr/>
            <p:nvPr/>
          </p:nvCxnSpPr>
          <p:spPr>
            <a:xfrm>
              <a:off x="3063776" y="2777503"/>
              <a:ext cx="749819" cy="0"/>
            </a:xfrm>
            <a:prstGeom prst="straightConnector1">
              <a:avLst/>
            </a:prstGeom>
            <a:grpFill/>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032660" y="2741501"/>
              <a:ext cx="72008" cy="72008"/>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75" name="组合 74"/>
          <p:cNvGrpSpPr/>
          <p:nvPr/>
        </p:nvGrpSpPr>
        <p:grpSpPr>
          <a:xfrm>
            <a:off x="2556379" y="3825952"/>
            <a:ext cx="732333" cy="67526"/>
            <a:chOff x="3032660" y="2741501"/>
            <a:chExt cx="780935" cy="72008"/>
          </a:xfrm>
          <a:solidFill>
            <a:schemeClr val="tx2">
              <a:lumMod val="60000"/>
              <a:lumOff val="40000"/>
            </a:schemeClr>
          </a:solidFill>
        </p:grpSpPr>
        <p:cxnSp>
          <p:nvCxnSpPr>
            <p:cNvPr id="76" name="直接箭头连接符 75"/>
            <p:cNvCxnSpPr/>
            <p:nvPr/>
          </p:nvCxnSpPr>
          <p:spPr>
            <a:xfrm>
              <a:off x="3063776" y="2777503"/>
              <a:ext cx="749819" cy="0"/>
            </a:xfrm>
            <a:prstGeom prst="straightConnector1">
              <a:avLst/>
            </a:prstGeom>
            <a:grpFill/>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3032660" y="2741501"/>
              <a:ext cx="72008" cy="72008"/>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78" name="组合 77"/>
          <p:cNvGrpSpPr/>
          <p:nvPr/>
        </p:nvGrpSpPr>
        <p:grpSpPr>
          <a:xfrm flipH="1">
            <a:off x="5901638" y="1986772"/>
            <a:ext cx="732333" cy="67526"/>
            <a:chOff x="3032660" y="2741501"/>
            <a:chExt cx="780935" cy="72008"/>
          </a:xfrm>
          <a:solidFill>
            <a:schemeClr val="tx2">
              <a:lumMod val="60000"/>
              <a:lumOff val="40000"/>
            </a:schemeClr>
          </a:solidFill>
        </p:grpSpPr>
        <p:cxnSp>
          <p:nvCxnSpPr>
            <p:cNvPr id="79" name="直接箭头连接符 78"/>
            <p:cNvCxnSpPr/>
            <p:nvPr/>
          </p:nvCxnSpPr>
          <p:spPr>
            <a:xfrm>
              <a:off x="3063776" y="2777503"/>
              <a:ext cx="749819" cy="0"/>
            </a:xfrm>
            <a:prstGeom prst="straightConnector1">
              <a:avLst/>
            </a:prstGeom>
            <a:grpFill/>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3032660" y="2741501"/>
              <a:ext cx="72008" cy="72008"/>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81" name="组合 80"/>
          <p:cNvGrpSpPr/>
          <p:nvPr/>
        </p:nvGrpSpPr>
        <p:grpSpPr>
          <a:xfrm flipH="1">
            <a:off x="5867280" y="3313822"/>
            <a:ext cx="732333" cy="67526"/>
            <a:chOff x="3032660" y="2741501"/>
            <a:chExt cx="780935" cy="72008"/>
          </a:xfrm>
          <a:solidFill>
            <a:schemeClr val="tx2">
              <a:lumMod val="60000"/>
              <a:lumOff val="40000"/>
            </a:schemeClr>
          </a:solidFill>
        </p:grpSpPr>
        <p:cxnSp>
          <p:nvCxnSpPr>
            <p:cNvPr id="82" name="直接箭头连接符 81"/>
            <p:cNvCxnSpPr/>
            <p:nvPr/>
          </p:nvCxnSpPr>
          <p:spPr>
            <a:xfrm>
              <a:off x="3063776" y="2777503"/>
              <a:ext cx="749819" cy="0"/>
            </a:xfrm>
            <a:prstGeom prst="straightConnector1">
              <a:avLst/>
            </a:prstGeom>
            <a:grpFill/>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3032660" y="2741501"/>
              <a:ext cx="72008" cy="72008"/>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4" name="文本框 83"/>
          <p:cNvSpPr txBox="1"/>
          <p:nvPr/>
        </p:nvSpPr>
        <p:spPr>
          <a:xfrm>
            <a:off x="611560" y="2491071"/>
            <a:ext cx="1579790" cy="230832"/>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在这里添加内容描述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611560" y="3762782"/>
            <a:ext cx="1579790" cy="230832"/>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在这里添加内容描述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308304" y="1911928"/>
            <a:ext cx="1579790" cy="230832"/>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在这里添加内容描述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308304" y="3224849"/>
            <a:ext cx="1579790" cy="230832"/>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在这里添加内容描述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文本框 4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84" grpId="0"/>
      <p:bldP spid="85" grpId="0"/>
      <p:bldP spid="86"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11"/>
          <p:cNvSpPr/>
          <p:nvPr/>
        </p:nvSpPr>
        <p:spPr bwMode="auto">
          <a:xfrm>
            <a:off x="3883819" y="2926557"/>
            <a:ext cx="115490" cy="141685"/>
          </a:xfrm>
          <a:custGeom>
            <a:avLst/>
            <a:gdLst>
              <a:gd name="T0" fmla="*/ 25 w 61"/>
              <a:gd name="T1" fmla="*/ 19 h 75"/>
              <a:gd name="T2" fmla="*/ 0 w 61"/>
              <a:gd name="T3" fmla="*/ 12 h 75"/>
              <a:gd name="T4" fmla="*/ 61 w 61"/>
              <a:gd name="T5" fmla="*/ 11 h 75"/>
              <a:gd name="T6" fmla="*/ 39 w 61"/>
              <a:gd name="T7" fmla="*/ 18 h 75"/>
              <a:gd name="T8" fmla="*/ 31 w 61"/>
              <a:gd name="T9" fmla="*/ 75 h 75"/>
              <a:gd name="T10" fmla="*/ 25 w 61"/>
              <a:gd name="T11" fmla="*/ 75 h 75"/>
              <a:gd name="T12" fmla="*/ 25 w 61"/>
              <a:gd name="T13" fmla="*/ 19 h 75"/>
            </a:gdLst>
            <a:ahLst/>
            <a:cxnLst>
              <a:cxn ang="0">
                <a:pos x="T0" y="T1"/>
              </a:cxn>
              <a:cxn ang="0">
                <a:pos x="T2" y="T3"/>
              </a:cxn>
              <a:cxn ang="0">
                <a:pos x="T4" y="T5"/>
              </a:cxn>
              <a:cxn ang="0">
                <a:pos x="T6" y="T7"/>
              </a:cxn>
              <a:cxn ang="0">
                <a:pos x="T8" y="T9"/>
              </a:cxn>
              <a:cxn ang="0">
                <a:pos x="T10" y="T11"/>
              </a:cxn>
              <a:cxn ang="0">
                <a:pos x="T12" y="T13"/>
              </a:cxn>
            </a:cxnLst>
            <a:rect l="0" t="0" r="r" b="b"/>
            <a:pathLst>
              <a:path w="61" h="75">
                <a:moveTo>
                  <a:pt x="25" y="19"/>
                </a:moveTo>
                <a:cubicBezTo>
                  <a:pt x="14" y="16"/>
                  <a:pt x="8" y="14"/>
                  <a:pt x="0" y="12"/>
                </a:cubicBezTo>
                <a:cubicBezTo>
                  <a:pt x="14" y="1"/>
                  <a:pt x="42" y="0"/>
                  <a:pt x="61" y="11"/>
                </a:cubicBezTo>
                <a:cubicBezTo>
                  <a:pt x="52" y="14"/>
                  <a:pt x="46" y="16"/>
                  <a:pt x="39" y="18"/>
                </a:cubicBezTo>
                <a:cubicBezTo>
                  <a:pt x="31" y="36"/>
                  <a:pt x="44" y="58"/>
                  <a:pt x="31" y="75"/>
                </a:cubicBezTo>
                <a:cubicBezTo>
                  <a:pt x="29" y="75"/>
                  <a:pt x="27" y="75"/>
                  <a:pt x="25" y="75"/>
                </a:cubicBezTo>
                <a:cubicBezTo>
                  <a:pt x="25" y="56"/>
                  <a:pt x="25" y="38"/>
                  <a:pt x="2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nvGrpSpPr>
          <p:cNvPr id="59" name="组合 58"/>
          <p:cNvGrpSpPr/>
          <p:nvPr/>
        </p:nvGrpSpPr>
        <p:grpSpPr>
          <a:xfrm>
            <a:off x="1294879" y="896541"/>
            <a:ext cx="6552618" cy="3801666"/>
            <a:chOff x="1726505" y="1195388"/>
            <a:chExt cx="8736824" cy="5068888"/>
          </a:xfrm>
        </p:grpSpPr>
        <p:grpSp>
          <p:nvGrpSpPr>
            <p:cNvPr id="60" name="组合 59"/>
            <p:cNvGrpSpPr/>
            <p:nvPr/>
          </p:nvGrpSpPr>
          <p:grpSpPr>
            <a:xfrm>
              <a:off x="1726505" y="1195388"/>
              <a:ext cx="8736824" cy="5068888"/>
              <a:chOff x="1726505" y="1195388"/>
              <a:chExt cx="8736824" cy="5068888"/>
            </a:xfrm>
          </p:grpSpPr>
          <p:grpSp>
            <p:nvGrpSpPr>
              <p:cNvPr id="64" name="Group 36"/>
              <p:cNvGrpSpPr>
                <a:grpSpLocks noChangeAspect="1"/>
              </p:cNvGrpSpPr>
              <p:nvPr/>
            </p:nvGrpSpPr>
            <p:grpSpPr bwMode="auto">
              <a:xfrm>
                <a:off x="3686176" y="1195388"/>
                <a:ext cx="4703762" cy="5068888"/>
                <a:chOff x="2322" y="753"/>
                <a:chExt cx="2963" cy="3193"/>
              </a:xfrm>
            </p:grpSpPr>
            <p:sp>
              <p:nvSpPr>
                <p:cNvPr id="68" name="Freeform 37"/>
                <p:cNvSpPr/>
                <p:nvPr/>
              </p:nvSpPr>
              <p:spPr bwMode="auto">
                <a:xfrm>
                  <a:off x="3925" y="2589"/>
                  <a:ext cx="1360" cy="1357"/>
                </a:xfrm>
                <a:custGeom>
                  <a:avLst/>
                  <a:gdLst>
                    <a:gd name="T0" fmla="*/ 536 w 923"/>
                    <a:gd name="T1" fmla="*/ 0 h 921"/>
                    <a:gd name="T2" fmla="*/ 904 w 923"/>
                    <a:gd name="T3" fmla="*/ 838 h 921"/>
                    <a:gd name="T4" fmla="*/ 850 w 923"/>
                    <a:gd name="T5" fmla="*/ 921 h 921"/>
                    <a:gd name="T6" fmla="*/ 64 w 923"/>
                    <a:gd name="T7" fmla="*/ 921 h 921"/>
                    <a:gd name="T8" fmla="*/ 0 w 923"/>
                    <a:gd name="T9" fmla="*/ 921 h 921"/>
                    <a:gd name="T10" fmla="*/ 0 w 923"/>
                    <a:gd name="T11" fmla="*/ 794 h 921"/>
                    <a:gd name="T12" fmla="*/ 37 w 923"/>
                    <a:gd name="T13" fmla="*/ 788 h 921"/>
                    <a:gd name="T14" fmla="*/ 454 w 923"/>
                    <a:gd name="T15" fmla="*/ 275 h 921"/>
                    <a:gd name="T16" fmla="*/ 413 w 923"/>
                    <a:gd name="T17" fmla="*/ 71 h 921"/>
                    <a:gd name="T18" fmla="*/ 409 w 923"/>
                    <a:gd name="T19" fmla="*/ 64 h 921"/>
                    <a:gd name="T20" fmla="*/ 536 w 923"/>
                    <a:gd name="T21"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3" h="921">
                      <a:moveTo>
                        <a:pt x="536" y="0"/>
                      </a:moveTo>
                      <a:cubicBezTo>
                        <a:pt x="904" y="838"/>
                        <a:pt x="904" y="838"/>
                        <a:pt x="904" y="838"/>
                      </a:cubicBezTo>
                      <a:cubicBezTo>
                        <a:pt x="923" y="883"/>
                        <a:pt x="899" y="921"/>
                        <a:pt x="850" y="921"/>
                      </a:cubicBezTo>
                      <a:cubicBezTo>
                        <a:pt x="850" y="921"/>
                        <a:pt x="850" y="921"/>
                        <a:pt x="64" y="921"/>
                      </a:cubicBezTo>
                      <a:cubicBezTo>
                        <a:pt x="0" y="921"/>
                        <a:pt x="0" y="921"/>
                        <a:pt x="0" y="921"/>
                      </a:cubicBezTo>
                      <a:cubicBezTo>
                        <a:pt x="0" y="794"/>
                        <a:pt x="0" y="794"/>
                        <a:pt x="0" y="794"/>
                      </a:cubicBezTo>
                      <a:cubicBezTo>
                        <a:pt x="37" y="788"/>
                        <a:pt x="37" y="788"/>
                        <a:pt x="37" y="788"/>
                      </a:cubicBezTo>
                      <a:cubicBezTo>
                        <a:pt x="274" y="739"/>
                        <a:pt x="454" y="527"/>
                        <a:pt x="454" y="275"/>
                      </a:cubicBezTo>
                      <a:cubicBezTo>
                        <a:pt x="454" y="203"/>
                        <a:pt x="438" y="133"/>
                        <a:pt x="413" y="71"/>
                      </a:cubicBezTo>
                      <a:cubicBezTo>
                        <a:pt x="409" y="64"/>
                        <a:pt x="409" y="64"/>
                        <a:pt x="409" y="64"/>
                      </a:cubicBezTo>
                      <a:cubicBezTo>
                        <a:pt x="536" y="0"/>
                        <a:pt x="536" y="0"/>
                        <a:pt x="53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 name="Freeform 38"/>
                <p:cNvSpPr/>
                <p:nvPr/>
              </p:nvSpPr>
              <p:spPr bwMode="auto">
                <a:xfrm>
                  <a:off x="2322" y="2577"/>
                  <a:ext cx="1438" cy="1369"/>
                </a:xfrm>
                <a:custGeom>
                  <a:avLst/>
                  <a:gdLst>
                    <a:gd name="T0" fmla="*/ 433 w 975"/>
                    <a:gd name="T1" fmla="*/ 0 h 929"/>
                    <a:gd name="T2" fmla="*/ 545 w 975"/>
                    <a:gd name="T3" fmla="*/ 61 h 929"/>
                    <a:gd name="T4" fmla="*/ 537 w 975"/>
                    <a:gd name="T5" fmla="*/ 78 h 929"/>
                    <a:gd name="T6" fmla="*/ 495 w 975"/>
                    <a:gd name="T7" fmla="*/ 282 h 929"/>
                    <a:gd name="T8" fmla="*/ 965 w 975"/>
                    <a:gd name="T9" fmla="*/ 803 h 929"/>
                    <a:gd name="T10" fmla="*/ 975 w 975"/>
                    <a:gd name="T11" fmla="*/ 805 h 929"/>
                    <a:gd name="T12" fmla="*/ 975 w 975"/>
                    <a:gd name="T13" fmla="*/ 929 h 929"/>
                    <a:gd name="T14" fmla="*/ 937 w 975"/>
                    <a:gd name="T15" fmla="*/ 929 h 929"/>
                    <a:gd name="T16" fmla="*/ 72 w 975"/>
                    <a:gd name="T17" fmla="*/ 929 h 929"/>
                    <a:gd name="T18" fmla="*/ 20 w 975"/>
                    <a:gd name="T19" fmla="*/ 849 h 929"/>
                    <a:gd name="T20" fmla="*/ 390 w 975"/>
                    <a:gd name="T21" fmla="*/ 87 h 929"/>
                    <a:gd name="T22" fmla="*/ 433 w 975"/>
                    <a:gd name="T23" fmla="*/ 0 h 929"/>
                    <a:gd name="T24" fmla="*/ 433 w 9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5" h="929">
                      <a:moveTo>
                        <a:pt x="433" y="0"/>
                      </a:moveTo>
                      <a:cubicBezTo>
                        <a:pt x="545" y="61"/>
                        <a:pt x="545" y="61"/>
                        <a:pt x="545" y="61"/>
                      </a:cubicBezTo>
                      <a:cubicBezTo>
                        <a:pt x="537" y="78"/>
                        <a:pt x="537" y="78"/>
                        <a:pt x="537" y="78"/>
                      </a:cubicBezTo>
                      <a:cubicBezTo>
                        <a:pt x="510" y="141"/>
                        <a:pt x="495" y="210"/>
                        <a:pt x="495" y="282"/>
                      </a:cubicBezTo>
                      <a:cubicBezTo>
                        <a:pt x="495" y="553"/>
                        <a:pt x="701" y="776"/>
                        <a:pt x="965" y="803"/>
                      </a:cubicBezTo>
                      <a:cubicBezTo>
                        <a:pt x="975" y="805"/>
                        <a:pt x="975" y="805"/>
                        <a:pt x="975" y="805"/>
                      </a:cubicBezTo>
                      <a:cubicBezTo>
                        <a:pt x="975" y="929"/>
                        <a:pt x="975" y="929"/>
                        <a:pt x="975" y="929"/>
                      </a:cubicBezTo>
                      <a:cubicBezTo>
                        <a:pt x="937" y="929"/>
                        <a:pt x="937" y="929"/>
                        <a:pt x="937" y="929"/>
                      </a:cubicBezTo>
                      <a:cubicBezTo>
                        <a:pt x="706" y="929"/>
                        <a:pt x="422" y="929"/>
                        <a:pt x="72" y="929"/>
                      </a:cubicBezTo>
                      <a:cubicBezTo>
                        <a:pt x="23" y="929"/>
                        <a:pt x="0" y="891"/>
                        <a:pt x="20" y="849"/>
                      </a:cubicBezTo>
                      <a:cubicBezTo>
                        <a:pt x="20" y="849"/>
                        <a:pt x="20" y="849"/>
                        <a:pt x="390" y="87"/>
                      </a:cubicBezTo>
                      <a:cubicBezTo>
                        <a:pt x="433" y="0"/>
                        <a:pt x="433" y="0"/>
                        <a:pt x="433" y="0"/>
                      </a:cubicBezTo>
                      <a:cubicBezTo>
                        <a:pt x="433" y="0"/>
                        <a:pt x="433" y="0"/>
                        <a:pt x="4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 name="Freeform 39"/>
                <p:cNvSpPr/>
                <p:nvPr/>
              </p:nvSpPr>
              <p:spPr bwMode="auto">
                <a:xfrm>
                  <a:off x="3036" y="753"/>
                  <a:ext cx="1614" cy="1783"/>
                </a:xfrm>
                <a:custGeom>
                  <a:avLst/>
                  <a:gdLst>
                    <a:gd name="T0" fmla="*/ 574 w 1095"/>
                    <a:gd name="T1" fmla="*/ 0 h 1210"/>
                    <a:gd name="T2" fmla="*/ 611 w 1095"/>
                    <a:gd name="T3" fmla="*/ 33 h 1210"/>
                    <a:gd name="T4" fmla="*/ 1095 w 1095"/>
                    <a:gd name="T5" fmla="*/ 1140 h 1210"/>
                    <a:gd name="T6" fmla="*/ 956 w 1095"/>
                    <a:gd name="T7" fmla="*/ 1210 h 1210"/>
                    <a:gd name="T8" fmla="*/ 905 w 1095"/>
                    <a:gd name="T9" fmla="*/ 1147 h 1210"/>
                    <a:gd name="T10" fmla="*/ 534 w 1095"/>
                    <a:gd name="T11" fmla="*/ 994 h 1210"/>
                    <a:gd name="T12" fmla="*/ 166 w 1095"/>
                    <a:gd name="T13" fmla="*/ 1147 h 1210"/>
                    <a:gd name="T14" fmla="*/ 122 w 1095"/>
                    <a:gd name="T15" fmla="*/ 1201 h 1210"/>
                    <a:gd name="T16" fmla="*/ 0 w 1095"/>
                    <a:gd name="T17" fmla="*/ 1136 h 1210"/>
                    <a:gd name="T18" fmla="*/ 14 w 1095"/>
                    <a:gd name="T19" fmla="*/ 1108 h 1210"/>
                    <a:gd name="T20" fmla="*/ 534 w 1095"/>
                    <a:gd name="T21" fmla="*/ 33 h 1210"/>
                    <a:gd name="T22" fmla="*/ 574 w 1095"/>
                    <a:gd name="T23"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5" h="1210">
                      <a:moveTo>
                        <a:pt x="574" y="0"/>
                      </a:moveTo>
                      <a:cubicBezTo>
                        <a:pt x="588" y="0"/>
                        <a:pt x="601" y="10"/>
                        <a:pt x="611" y="33"/>
                      </a:cubicBezTo>
                      <a:cubicBezTo>
                        <a:pt x="1095" y="1140"/>
                        <a:pt x="1095" y="1140"/>
                        <a:pt x="1095" y="1140"/>
                      </a:cubicBezTo>
                      <a:cubicBezTo>
                        <a:pt x="956" y="1210"/>
                        <a:pt x="956" y="1210"/>
                        <a:pt x="956" y="1210"/>
                      </a:cubicBezTo>
                      <a:cubicBezTo>
                        <a:pt x="905" y="1147"/>
                        <a:pt x="905" y="1147"/>
                        <a:pt x="905" y="1147"/>
                      </a:cubicBezTo>
                      <a:cubicBezTo>
                        <a:pt x="810" y="1052"/>
                        <a:pt x="679" y="994"/>
                        <a:pt x="534" y="994"/>
                      </a:cubicBezTo>
                      <a:cubicBezTo>
                        <a:pt x="391" y="994"/>
                        <a:pt x="259" y="1052"/>
                        <a:pt x="166" y="1147"/>
                      </a:cubicBezTo>
                      <a:cubicBezTo>
                        <a:pt x="122" y="1201"/>
                        <a:pt x="122" y="1201"/>
                        <a:pt x="122" y="1201"/>
                      </a:cubicBezTo>
                      <a:cubicBezTo>
                        <a:pt x="0" y="1136"/>
                        <a:pt x="0" y="1136"/>
                        <a:pt x="0" y="1136"/>
                      </a:cubicBezTo>
                      <a:cubicBezTo>
                        <a:pt x="14" y="1108"/>
                        <a:pt x="14" y="1108"/>
                        <a:pt x="14" y="1108"/>
                      </a:cubicBezTo>
                      <a:cubicBezTo>
                        <a:pt x="146" y="834"/>
                        <a:pt x="317" y="483"/>
                        <a:pt x="534" y="33"/>
                      </a:cubicBezTo>
                      <a:cubicBezTo>
                        <a:pt x="546" y="10"/>
                        <a:pt x="560" y="0"/>
                        <a:pt x="57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Oval 40"/>
                <p:cNvSpPr>
                  <a:spLocks noChangeArrowheads="1"/>
                </p:cNvSpPr>
                <p:nvPr/>
              </p:nvSpPr>
              <p:spPr bwMode="auto">
                <a:xfrm>
                  <a:off x="3151" y="2323"/>
                  <a:ext cx="1356" cy="1358"/>
                </a:xfrm>
                <a:prstGeom prst="ellipse">
                  <a:avLst/>
                </a:prstGeom>
                <a:solidFill>
                  <a:schemeClr val="accent2"/>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lstStyle/>
                <a:p>
                  <a:pPr algn="ctr"/>
                  <a:r>
                    <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65" name="矩形 64"/>
              <p:cNvSpPr/>
              <p:nvPr/>
            </p:nvSpPr>
            <p:spPr>
              <a:xfrm>
                <a:off x="7032104" y="1592801"/>
                <a:ext cx="2371388" cy="1369605"/>
              </a:xfrm>
              <a:prstGeom prst="rect">
                <a:avLst/>
              </a:prstGeom>
            </p:spPr>
            <p:txBody>
              <a:bodyPr wrap="square">
                <a:spAutoFit/>
              </a:bodyPr>
              <a:lstStyle/>
              <a:p>
                <a:pPr algn="ctr">
                  <a:lnSpc>
                    <a:spcPct val="150000"/>
                  </a:lnSpc>
                  <a:spcBef>
                    <a:spcPct val="0"/>
                  </a:spcBef>
                </a:pPr>
                <a:r>
                  <a:rPr lang="zh-CN" altLang="en-US" sz="135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en-US" altLang="zh-CN" sz="1350" b="1" dirty="0">
                  <a:solidFill>
                    <a:schemeClr val="tx2"/>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spcBef>
                    <a:spcPct val="0"/>
                  </a:spcBef>
                </a:pPr>
                <a:r>
                  <a:rPr lang="zh-CN" altLang="en-US"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点击添加文本内容点击添加文本内容点击添加文本内容点击添加文本内容</a:t>
                </a:r>
                <a:endParaRPr lang="en-US" altLang="zh-CN" sz="900" b="1" dirty="0">
                  <a:solidFill>
                    <a:schemeClr val="tx2"/>
                  </a:solidFill>
                  <a:latin typeface="微软雅黑" panose="020B0503020204020204" pitchFamily="34" charset="-122"/>
                  <a:ea typeface="微软雅黑" panose="020B0503020204020204" pitchFamily="34" charset="-122"/>
                </a:endParaRPr>
              </a:p>
            </p:txBody>
          </p:sp>
          <p:sp>
            <p:nvSpPr>
              <p:cNvPr id="66" name="矩形 65"/>
              <p:cNvSpPr/>
              <p:nvPr/>
            </p:nvSpPr>
            <p:spPr>
              <a:xfrm>
                <a:off x="8091941" y="3998511"/>
                <a:ext cx="2371388" cy="1369605"/>
              </a:xfrm>
              <a:prstGeom prst="rect">
                <a:avLst/>
              </a:prstGeom>
            </p:spPr>
            <p:txBody>
              <a:bodyPr wrap="square">
                <a:spAutoFit/>
              </a:bodyPr>
              <a:lstStyle/>
              <a:p>
                <a:pPr algn="ctr">
                  <a:lnSpc>
                    <a:spcPct val="150000"/>
                  </a:lnSpc>
                  <a:spcBef>
                    <a:spcPct val="0"/>
                  </a:spcBef>
                </a:pPr>
                <a:r>
                  <a:rPr lang="zh-CN" altLang="en-US" sz="135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en-US" altLang="zh-CN" sz="1350" b="1" dirty="0">
                  <a:solidFill>
                    <a:schemeClr val="tx2"/>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spcBef>
                    <a:spcPct val="0"/>
                  </a:spcBef>
                </a:pPr>
                <a:r>
                  <a:rPr lang="zh-CN" altLang="en-US"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点击添加文本内容点击添加文本内容点击添加文本内容点击添加文本内容</a:t>
                </a:r>
                <a:endParaRPr lang="en-US" altLang="zh-CN" sz="900" b="1" dirty="0">
                  <a:solidFill>
                    <a:schemeClr val="tx2"/>
                  </a:solidFill>
                  <a:latin typeface="微软雅黑" panose="020B0503020204020204" pitchFamily="34" charset="-122"/>
                  <a:ea typeface="微软雅黑" panose="020B0503020204020204" pitchFamily="34" charset="-122"/>
                </a:endParaRPr>
              </a:p>
            </p:txBody>
          </p:sp>
          <p:sp>
            <p:nvSpPr>
              <p:cNvPr id="67" name="矩形 66"/>
              <p:cNvSpPr/>
              <p:nvPr/>
            </p:nvSpPr>
            <p:spPr>
              <a:xfrm>
                <a:off x="1726505" y="4125100"/>
                <a:ext cx="2371388" cy="1369605"/>
              </a:xfrm>
              <a:prstGeom prst="rect">
                <a:avLst/>
              </a:prstGeom>
            </p:spPr>
            <p:txBody>
              <a:bodyPr wrap="square">
                <a:spAutoFit/>
              </a:bodyPr>
              <a:lstStyle/>
              <a:p>
                <a:pPr algn="ctr">
                  <a:lnSpc>
                    <a:spcPct val="150000"/>
                  </a:lnSpc>
                  <a:spcBef>
                    <a:spcPct val="0"/>
                  </a:spcBef>
                </a:pPr>
                <a:r>
                  <a:rPr lang="zh-CN" altLang="en-US" sz="135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en-US" altLang="zh-CN" sz="1350" b="1" dirty="0">
                  <a:solidFill>
                    <a:schemeClr val="tx2"/>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spcBef>
                    <a:spcPct val="0"/>
                  </a:spcBef>
                </a:pPr>
                <a:r>
                  <a:rPr lang="zh-CN" altLang="en-US"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点击添加文本内容点击添加文本内容点击添加文本内容点击添加文本内容</a:t>
                </a:r>
                <a:endParaRPr lang="en-US" altLang="zh-CN" sz="900" b="1" dirty="0">
                  <a:solidFill>
                    <a:schemeClr val="tx2"/>
                  </a:solidFill>
                  <a:latin typeface="微软雅黑" panose="020B0503020204020204" pitchFamily="34" charset="-122"/>
                  <a:ea typeface="微软雅黑" panose="020B0503020204020204" pitchFamily="34" charset="-122"/>
                </a:endParaRPr>
              </a:p>
            </p:txBody>
          </p:sp>
        </p:grpSp>
        <p:sp>
          <p:nvSpPr>
            <p:cNvPr id="61" name="KSO_Shape"/>
            <p:cNvSpPr/>
            <p:nvPr/>
          </p:nvSpPr>
          <p:spPr bwMode="auto">
            <a:xfrm>
              <a:off x="5788317" y="2549073"/>
              <a:ext cx="580442" cy="549485"/>
            </a:xfrm>
            <a:custGeom>
              <a:avLst/>
              <a:gdLst>
                <a:gd name="T0" fmla="*/ 576551976 w 5778"/>
                <a:gd name="T1" fmla="*/ 0 h 5471"/>
                <a:gd name="T2" fmla="*/ 587313346 w 5778"/>
                <a:gd name="T3" fmla="*/ 1630345 h 5471"/>
                <a:gd name="T4" fmla="*/ 597313772 w 5778"/>
                <a:gd name="T5" fmla="*/ 5326145 h 5471"/>
                <a:gd name="T6" fmla="*/ 606227510 w 5778"/>
                <a:gd name="T7" fmla="*/ 10761067 h 5471"/>
                <a:gd name="T8" fmla="*/ 613836301 w 5778"/>
                <a:gd name="T9" fmla="*/ 17717886 h 5471"/>
                <a:gd name="T10" fmla="*/ 620141132 w 5778"/>
                <a:gd name="T11" fmla="*/ 26087495 h 5471"/>
                <a:gd name="T12" fmla="*/ 624815273 w 5778"/>
                <a:gd name="T13" fmla="*/ 35544220 h 5471"/>
                <a:gd name="T14" fmla="*/ 627424180 w 5778"/>
                <a:gd name="T15" fmla="*/ 45979283 h 5471"/>
                <a:gd name="T16" fmla="*/ 628076324 w 5778"/>
                <a:gd name="T17" fmla="*/ 382291463 h 5471"/>
                <a:gd name="T18" fmla="*/ 627424180 w 5778"/>
                <a:gd name="T19" fmla="*/ 390552294 h 5471"/>
                <a:gd name="T20" fmla="*/ 624815273 w 5778"/>
                <a:gd name="T21" fmla="*/ 400987358 h 5471"/>
                <a:gd name="T22" fmla="*/ 620141132 w 5778"/>
                <a:gd name="T23" fmla="*/ 410444083 h 5471"/>
                <a:gd name="T24" fmla="*/ 613836301 w 5778"/>
                <a:gd name="T25" fmla="*/ 418814021 h 5471"/>
                <a:gd name="T26" fmla="*/ 606227510 w 5778"/>
                <a:gd name="T27" fmla="*/ 425770511 h 5471"/>
                <a:gd name="T28" fmla="*/ 597313772 w 5778"/>
                <a:gd name="T29" fmla="*/ 431205433 h 5471"/>
                <a:gd name="T30" fmla="*/ 587313346 w 5778"/>
                <a:gd name="T31" fmla="*/ 434901233 h 5471"/>
                <a:gd name="T32" fmla="*/ 576551976 w 5778"/>
                <a:gd name="T33" fmla="*/ 436531907 h 5471"/>
                <a:gd name="T34" fmla="*/ 51633149 w 5778"/>
                <a:gd name="T35" fmla="*/ 436531907 h 5471"/>
                <a:gd name="T36" fmla="*/ 40871778 w 5778"/>
                <a:gd name="T37" fmla="*/ 434901233 h 5471"/>
                <a:gd name="T38" fmla="*/ 30871023 w 5778"/>
                <a:gd name="T39" fmla="*/ 431205433 h 5471"/>
                <a:gd name="T40" fmla="*/ 21957614 w 5778"/>
                <a:gd name="T41" fmla="*/ 425770511 h 5471"/>
                <a:gd name="T42" fmla="*/ 14131223 w 5778"/>
                <a:gd name="T43" fmla="*/ 418814021 h 5471"/>
                <a:gd name="T44" fmla="*/ 7826391 w 5778"/>
                <a:gd name="T45" fmla="*/ 410444083 h 5471"/>
                <a:gd name="T46" fmla="*/ 3369852 w 5778"/>
                <a:gd name="T47" fmla="*/ 400987358 h 5471"/>
                <a:gd name="T48" fmla="*/ 652144 w 5778"/>
                <a:gd name="T49" fmla="*/ 390552294 h 5471"/>
                <a:gd name="T50" fmla="*/ 0 w 5778"/>
                <a:gd name="T51" fmla="*/ 54240444 h 5471"/>
                <a:gd name="T52" fmla="*/ 652144 w 5778"/>
                <a:gd name="T53" fmla="*/ 45979283 h 5471"/>
                <a:gd name="T54" fmla="*/ 3369852 w 5778"/>
                <a:gd name="T55" fmla="*/ 35544220 h 5471"/>
                <a:gd name="T56" fmla="*/ 7826391 w 5778"/>
                <a:gd name="T57" fmla="*/ 26087495 h 5471"/>
                <a:gd name="T58" fmla="*/ 14131223 w 5778"/>
                <a:gd name="T59" fmla="*/ 17717886 h 5471"/>
                <a:gd name="T60" fmla="*/ 21957614 w 5778"/>
                <a:gd name="T61" fmla="*/ 10761067 h 5471"/>
                <a:gd name="T62" fmla="*/ 30871023 w 5778"/>
                <a:gd name="T63" fmla="*/ 5326145 h 5471"/>
                <a:gd name="T64" fmla="*/ 40871778 w 5778"/>
                <a:gd name="T65" fmla="*/ 1630345 h 5471"/>
                <a:gd name="T66" fmla="*/ 51633149 w 5778"/>
                <a:gd name="T67" fmla="*/ 0 h 5471"/>
                <a:gd name="T68" fmla="*/ 154355774 w 5778"/>
                <a:gd name="T69" fmla="*/ 556643094 h 5471"/>
                <a:gd name="T70" fmla="*/ 206749868 w 5778"/>
                <a:gd name="T71" fmla="*/ 548382263 h 5471"/>
                <a:gd name="T72" fmla="*/ 259143962 w 5778"/>
                <a:gd name="T73" fmla="*/ 543273344 h 5471"/>
                <a:gd name="T74" fmla="*/ 384150602 w 5778"/>
                <a:gd name="T75" fmla="*/ 543925679 h 5471"/>
                <a:gd name="T76" fmla="*/ 434370662 w 5778"/>
                <a:gd name="T77" fmla="*/ 549034269 h 5471"/>
                <a:gd name="T78" fmla="*/ 484699193 w 5778"/>
                <a:gd name="T79" fmla="*/ 556643094 h 5471"/>
                <a:gd name="T80" fmla="*/ 154355774 w 5778"/>
                <a:gd name="T81" fmla="*/ 556643094 h 5471"/>
                <a:gd name="T82" fmla="*/ 577856264 w 5778"/>
                <a:gd name="T83" fmla="*/ 339681647 h 5471"/>
                <a:gd name="T84" fmla="*/ 524049081 w 5778"/>
                <a:gd name="T85" fmla="*/ 365117135 h 5471"/>
                <a:gd name="T86" fmla="*/ 517309707 w 5778"/>
                <a:gd name="T87" fmla="*/ 366203922 h 5471"/>
                <a:gd name="T88" fmla="*/ 509700587 w 5778"/>
                <a:gd name="T89" fmla="*/ 370334502 h 5471"/>
                <a:gd name="T90" fmla="*/ 504156700 w 5778"/>
                <a:gd name="T91" fmla="*/ 376965318 h 5471"/>
                <a:gd name="T92" fmla="*/ 501548123 w 5778"/>
                <a:gd name="T93" fmla="*/ 385334927 h 5471"/>
                <a:gd name="T94" fmla="*/ 501874195 w 5778"/>
                <a:gd name="T95" fmla="*/ 392182969 h 5471"/>
                <a:gd name="T96" fmla="*/ 505243718 w 5778"/>
                <a:gd name="T97" fmla="*/ 400226574 h 5471"/>
                <a:gd name="T98" fmla="*/ 511439748 w 5778"/>
                <a:gd name="T99" fmla="*/ 406422280 h 5471"/>
                <a:gd name="T100" fmla="*/ 519483741 w 5778"/>
                <a:gd name="T101" fmla="*/ 409792077 h 5471"/>
                <a:gd name="T102" fmla="*/ 526331916 w 5778"/>
                <a:gd name="T103" fmla="*/ 410009302 h 5471"/>
                <a:gd name="T104" fmla="*/ 534701981 w 5778"/>
                <a:gd name="T105" fmla="*/ 407509396 h 5471"/>
                <a:gd name="T106" fmla="*/ 541441355 w 5778"/>
                <a:gd name="T107" fmla="*/ 402074474 h 5471"/>
                <a:gd name="T108" fmla="*/ 545572152 w 5778"/>
                <a:gd name="T109" fmla="*/ 394465649 h 5471"/>
                <a:gd name="T110" fmla="*/ 546659169 w 5778"/>
                <a:gd name="T111" fmla="*/ 387617608 h 5471"/>
                <a:gd name="T112" fmla="*/ 544811207 w 5778"/>
                <a:gd name="T113" fmla="*/ 378921666 h 5471"/>
                <a:gd name="T114" fmla="*/ 539919465 w 5778"/>
                <a:gd name="T115" fmla="*/ 371747622 h 5471"/>
                <a:gd name="T116" fmla="*/ 532854019 w 5778"/>
                <a:gd name="T117" fmla="*/ 366965035 h 5471"/>
                <a:gd name="T118" fmla="*/ 524049081 w 5778"/>
                <a:gd name="T119" fmla="*/ 365117135 h 5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8" h="5471">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solidFill>
              <a:srgbClr val="FFFFFF"/>
            </a:solidFill>
            <a:ln>
              <a:noFill/>
            </a:ln>
          </p:spPr>
          <p:txBody>
            <a:bodyPr bIns="459000" anchor="ctr"/>
            <a:lstStyle/>
            <a:p>
              <a:endParaRPr lang="zh-CN" altLang="en-US" sz="1350"/>
            </a:p>
          </p:txBody>
        </p:sp>
        <p:sp>
          <p:nvSpPr>
            <p:cNvPr id="62" name="KSO_Shape"/>
            <p:cNvSpPr/>
            <p:nvPr/>
          </p:nvSpPr>
          <p:spPr bwMode="auto">
            <a:xfrm>
              <a:off x="4157197" y="5657268"/>
              <a:ext cx="653752" cy="372639"/>
            </a:xfrm>
            <a:custGeom>
              <a:avLst/>
              <a:gdLst>
                <a:gd name="T0" fmla="*/ 1905000 w 1425575"/>
                <a:gd name="T1" fmla="*/ 91194 h 812800"/>
                <a:gd name="T2" fmla="*/ 1812508 w 1425575"/>
                <a:gd name="T3" fmla="*/ 984052 h 812800"/>
                <a:gd name="T4" fmla="*/ 1442539 w 1425575"/>
                <a:gd name="T5" fmla="*/ 310517 h 812800"/>
                <a:gd name="T6" fmla="*/ 180270 w 1425575"/>
                <a:gd name="T7" fmla="*/ 0 h 812800"/>
                <a:gd name="T8" fmla="*/ 1351320 w 1425575"/>
                <a:gd name="T9" fmla="*/ 1085850 h 812800"/>
                <a:gd name="T10" fmla="*/ 170726 w 1425575"/>
                <a:gd name="T11" fmla="*/ 1085497 h 812800"/>
                <a:gd name="T12" fmla="*/ 152699 w 1425575"/>
                <a:gd name="T13" fmla="*/ 1084084 h 812800"/>
                <a:gd name="T14" fmla="*/ 135025 w 1425575"/>
                <a:gd name="T15" fmla="*/ 1080199 h 812800"/>
                <a:gd name="T16" fmla="*/ 118060 w 1425575"/>
                <a:gd name="T17" fmla="*/ 1074899 h 812800"/>
                <a:gd name="T18" fmla="*/ 101800 w 1425575"/>
                <a:gd name="T19" fmla="*/ 1068189 h 812800"/>
                <a:gd name="T20" fmla="*/ 86600 w 1425575"/>
                <a:gd name="T21" fmla="*/ 1059711 h 812800"/>
                <a:gd name="T22" fmla="*/ 72108 w 1425575"/>
                <a:gd name="T23" fmla="*/ 1050174 h 812800"/>
                <a:gd name="T24" fmla="*/ 58676 w 1425575"/>
                <a:gd name="T25" fmla="*/ 1039223 h 812800"/>
                <a:gd name="T26" fmla="*/ 46304 w 1425575"/>
                <a:gd name="T27" fmla="*/ 1026860 h 812800"/>
                <a:gd name="T28" fmla="*/ 35347 w 1425575"/>
                <a:gd name="T29" fmla="*/ 1013437 h 812800"/>
                <a:gd name="T30" fmla="*/ 25803 w 1425575"/>
                <a:gd name="T31" fmla="*/ 998954 h 812800"/>
                <a:gd name="T32" fmla="*/ 17673 w 1425575"/>
                <a:gd name="T33" fmla="*/ 983764 h 812800"/>
                <a:gd name="T34" fmla="*/ 10604 w 1425575"/>
                <a:gd name="T35" fmla="*/ 967515 h 812800"/>
                <a:gd name="T36" fmla="*/ 5301 w 1425575"/>
                <a:gd name="T37" fmla="*/ 950561 h 812800"/>
                <a:gd name="T38" fmla="*/ 1414 w 1425575"/>
                <a:gd name="T39" fmla="*/ 932899 h 812800"/>
                <a:gd name="T40" fmla="*/ 0 w 1425575"/>
                <a:gd name="T41" fmla="*/ 914883 h 812800"/>
                <a:gd name="T42" fmla="*/ 0 w 1425575"/>
                <a:gd name="T43" fmla="*/ 180151 h 812800"/>
                <a:gd name="T44" fmla="*/ 707 w 1425575"/>
                <a:gd name="T45" fmla="*/ 161429 h 812800"/>
                <a:gd name="T46" fmla="*/ 3180 w 1425575"/>
                <a:gd name="T47" fmla="*/ 143768 h 812800"/>
                <a:gd name="T48" fmla="*/ 7776 w 1425575"/>
                <a:gd name="T49" fmla="*/ 126459 h 812800"/>
                <a:gd name="T50" fmla="*/ 13785 w 1425575"/>
                <a:gd name="T51" fmla="*/ 109857 h 812800"/>
                <a:gd name="T52" fmla="*/ 21561 w 1425575"/>
                <a:gd name="T53" fmla="*/ 94315 h 812800"/>
                <a:gd name="T54" fmla="*/ 30398 w 1425575"/>
                <a:gd name="T55" fmla="*/ 79478 h 812800"/>
                <a:gd name="T56" fmla="*/ 41002 w 1425575"/>
                <a:gd name="T57" fmla="*/ 65701 h 812800"/>
                <a:gd name="T58" fmla="*/ 52314 w 1425575"/>
                <a:gd name="T59" fmla="*/ 52985 h 812800"/>
                <a:gd name="T60" fmla="*/ 65392 w 1425575"/>
                <a:gd name="T61" fmla="*/ 40975 h 812800"/>
                <a:gd name="T62" fmla="*/ 78823 w 1425575"/>
                <a:gd name="T63" fmla="*/ 30732 h 812800"/>
                <a:gd name="T64" fmla="*/ 94376 w 1425575"/>
                <a:gd name="T65" fmla="*/ 21547 h 812800"/>
                <a:gd name="T66" fmla="*/ 109930 w 1425575"/>
                <a:gd name="T67" fmla="*/ 14129 h 812800"/>
                <a:gd name="T68" fmla="*/ 126543 w 1425575"/>
                <a:gd name="T69" fmla="*/ 8124 h 812800"/>
                <a:gd name="T70" fmla="*/ 143862 w 1425575"/>
                <a:gd name="T71" fmla="*/ 3885 h 812800"/>
                <a:gd name="T72" fmla="*/ 161536 w 1425575"/>
                <a:gd name="T73" fmla="*/ 707 h 812800"/>
                <a:gd name="T74" fmla="*/ 180270 w 1425575"/>
                <a:gd name="T75" fmla="*/ 0 h 8128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5575" h="812800">
                  <a:moveTo>
                    <a:pt x="1356360" y="68262"/>
                  </a:moveTo>
                  <a:lnTo>
                    <a:pt x="1425575" y="68262"/>
                  </a:lnTo>
                  <a:lnTo>
                    <a:pt x="1425575" y="736600"/>
                  </a:lnTo>
                  <a:lnTo>
                    <a:pt x="1356360" y="736600"/>
                  </a:lnTo>
                  <a:lnTo>
                    <a:pt x="1079500" y="571369"/>
                  </a:lnTo>
                  <a:lnTo>
                    <a:pt x="1079500" y="232434"/>
                  </a:lnTo>
                  <a:lnTo>
                    <a:pt x="1356360" y="68262"/>
                  </a:lnTo>
                  <a:close/>
                  <a:moveTo>
                    <a:pt x="134902" y="0"/>
                  </a:moveTo>
                  <a:lnTo>
                    <a:pt x="1011238" y="0"/>
                  </a:lnTo>
                  <a:lnTo>
                    <a:pt x="1011238" y="812800"/>
                  </a:lnTo>
                  <a:lnTo>
                    <a:pt x="134902" y="812800"/>
                  </a:lnTo>
                  <a:lnTo>
                    <a:pt x="127760" y="812536"/>
                  </a:lnTo>
                  <a:lnTo>
                    <a:pt x="120883" y="812007"/>
                  </a:lnTo>
                  <a:lnTo>
                    <a:pt x="114270" y="811478"/>
                  </a:lnTo>
                  <a:lnTo>
                    <a:pt x="107657" y="810156"/>
                  </a:lnTo>
                  <a:lnTo>
                    <a:pt x="101044" y="808570"/>
                  </a:lnTo>
                  <a:lnTo>
                    <a:pt x="94696" y="806719"/>
                  </a:lnTo>
                  <a:lnTo>
                    <a:pt x="88348" y="804603"/>
                  </a:lnTo>
                  <a:lnTo>
                    <a:pt x="82264" y="802224"/>
                  </a:lnTo>
                  <a:lnTo>
                    <a:pt x="76180" y="799580"/>
                  </a:lnTo>
                  <a:lnTo>
                    <a:pt x="70625" y="796407"/>
                  </a:lnTo>
                  <a:lnTo>
                    <a:pt x="64806" y="793234"/>
                  </a:lnTo>
                  <a:lnTo>
                    <a:pt x="58986" y="789796"/>
                  </a:lnTo>
                  <a:lnTo>
                    <a:pt x="53961" y="786095"/>
                  </a:lnTo>
                  <a:lnTo>
                    <a:pt x="48935" y="781864"/>
                  </a:lnTo>
                  <a:lnTo>
                    <a:pt x="43909" y="777898"/>
                  </a:lnTo>
                  <a:lnTo>
                    <a:pt x="39148" y="773403"/>
                  </a:lnTo>
                  <a:lnTo>
                    <a:pt x="34651" y="768644"/>
                  </a:lnTo>
                  <a:lnTo>
                    <a:pt x="30683" y="763620"/>
                  </a:lnTo>
                  <a:lnTo>
                    <a:pt x="26451" y="758596"/>
                  </a:lnTo>
                  <a:lnTo>
                    <a:pt x="22748" y="753308"/>
                  </a:lnTo>
                  <a:lnTo>
                    <a:pt x="19309" y="747755"/>
                  </a:lnTo>
                  <a:lnTo>
                    <a:pt x="16135" y="741938"/>
                  </a:lnTo>
                  <a:lnTo>
                    <a:pt x="13225" y="736385"/>
                  </a:lnTo>
                  <a:lnTo>
                    <a:pt x="10316" y="730304"/>
                  </a:lnTo>
                  <a:lnTo>
                    <a:pt x="7935" y="724222"/>
                  </a:lnTo>
                  <a:lnTo>
                    <a:pt x="5819" y="717877"/>
                  </a:lnTo>
                  <a:lnTo>
                    <a:pt x="3967" y="711531"/>
                  </a:lnTo>
                  <a:lnTo>
                    <a:pt x="2380" y="704920"/>
                  </a:lnTo>
                  <a:lnTo>
                    <a:pt x="1058" y="698310"/>
                  </a:lnTo>
                  <a:lnTo>
                    <a:pt x="529" y="691700"/>
                  </a:lnTo>
                  <a:lnTo>
                    <a:pt x="0" y="684825"/>
                  </a:lnTo>
                  <a:lnTo>
                    <a:pt x="0" y="677686"/>
                  </a:lnTo>
                  <a:lnTo>
                    <a:pt x="0" y="134850"/>
                  </a:lnTo>
                  <a:lnTo>
                    <a:pt x="0" y="127975"/>
                  </a:lnTo>
                  <a:lnTo>
                    <a:pt x="529" y="120836"/>
                  </a:lnTo>
                  <a:lnTo>
                    <a:pt x="1058" y="114226"/>
                  </a:lnTo>
                  <a:lnTo>
                    <a:pt x="2380" y="107616"/>
                  </a:lnTo>
                  <a:lnTo>
                    <a:pt x="3967" y="101005"/>
                  </a:lnTo>
                  <a:lnTo>
                    <a:pt x="5819" y="94659"/>
                  </a:lnTo>
                  <a:lnTo>
                    <a:pt x="7935" y="88314"/>
                  </a:lnTo>
                  <a:lnTo>
                    <a:pt x="10316" y="82232"/>
                  </a:lnTo>
                  <a:lnTo>
                    <a:pt x="13225" y="76415"/>
                  </a:lnTo>
                  <a:lnTo>
                    <a:pt x="16135" y="70598"/>
                  </a:lnTo>
                  <a:lnTo>
                    <a:pt x="19309" y="64780"/>
                  </a:lnTo>
                  <a:lnTo>
                    <a:pt x="22748" y="59492"/>
                  </a:lnTo>
                  <a:lnTo>
                    <a:pt x="26451" y="54204"/>
                  </a:lnTo>
                  <a:lnTo>
                    <a:pt x="30683" y="49180"/>
                  </a:lnTo>
                  <a:lnTo>
                    <a:pt x="34651" y="43892"/>
                  </a:lnTo>
                  <a:lnTo>
                    <a:pt x="39148" y="39661"/>
                  </a:lnTo>
                  <a:lnTo>
                    <a:pt x="43909" y="35166"/>
                  </a:lnTo>
                  <a:lnTo>
                    <a:pt x="48935" y="30671"/>
                  </a:lnTo>
                  <a:lnTo>
                    <a:pt x="53961" y="26705"/>
                  </a:lnTo>
                  <a:lnTo>
                    <a:pt x="58986" y="23004"/>
                  </a:lnTo>
                  <a:lnTo>
                    <a:pt x="64806" y="19566"/>
                  </a:lnTo>
                  <a:lnTo>
                    <a:pt x="70625" y="16129"/>
                  </a:lnTo>
                  <a:lnTo>
                    <a:pt x="76180" y="13220"/>
                  </a:lnTo>
                  <a:lnTo>
                    <a:pt x="82264" y="10576"/>
                  </a:lnTo>
                  <a:lnTo>
                    <a:pt x="88348" y="8196"/>
                  </a:lnTo>
                  <a:lnTo>
                    <a:pt x="94696" y="6081"/>
                  </a:lnTo>
                  <a:lnTo>
                    <a:pt x="101044" y="4230"/>
                  </a:lnTo>
                  <a:lnTo>
                    <a:pt x="107657" y="2908"/>
                  </a:lnTo>
                  <a:lnTo>
                    <a:pt x="114270" y="1586"/>
                  </a:lnTo>
                  <a:lnTo>
                    <a:pt x="120883" y="529"/>
                  </a:lnTo>
                  <a:lnTo>
                    <a:pt x="127760" y="264"/>
                  </a:lnTo>
                  <a:lnTo>
                    <a:pt x="13490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63" name="KSO_Shape"/>
            <p:cNvSpPr/>
            <p:nvPr/>
          </p:nvSpPr>
          <p:spPr bwMode="auto">
            <a:xfrm>
              <a:off x="7310438" y="5553503"/>
              <a:ext cx="536806" cy="417814"/>
            </a:xfrm>
            <a:custGeom>
              <a:avLst/>
              <a:gdLst>
                <a:gd name="T0" fmla="*/ 1055979 w 1565275"/>
                <a:gd name="T1" fmla="*/ 493267 h 1217613"/>
                <a:gd name="T2" fmla="*/ 1161228 w 1565275"/>
                <a:gd name="T3" fmla="*/ 547049 h 1217613"/>
                <a:gd name="T4" fmla="*/ 1242015 w 1565275"/>
                <a:gd name="T5" fmla="*/ 632068 h 1217613"/>
                <a:gd name="T6" fmla="*/ 1291260 w 1565275"/>
                <a:gd name="T7" fmla="*/ 740597 h 1217613"/>
                <a:gd name="T8" fmla="*/ 1300271 w 1565275"/>
                <a:gd name="T9" fmla="*/ 863940 h 1217613"/>
                <a:gd name="T10" fmla="*/ 1267763 w 1565275"/>
                <a:gd name="T11" fmla="*/ 980198 h 1217613"/>
                <a:gd name="T12" fmla="*/ 1199529 w 1565275"/>
                <a:gd name="T13" fmla="*/ 1076166 h 1217613"/>
                <a:gd name="T14" fmla="*/ 1103937 w 1565275"/>
                <a:gd name="T15" fmla="*/ 1144439 h 1217613"/>
                <a:gd name="T16" fmla="*/ 987422 w 1565275"/>
                <a:gd name="T17" fmla="*/ 1177288 h 1217613"/>
                <a:gd name="T18" fmla="*/ 864150 w 1565275"/>
                <a:gd name="T19" fmla="*/ 1167949 h 1217613"/>
                <a:gd name="T20" fmla="*/ 756005 w 1565275"/>
                <a:gd name="T21" fmla="*/ 1118999 h 1217613"/>
                <a:gd name="T22" fmla="*/ 670712 w 1565275"/>
                <a:gd name="T23" fmla="*/ 1037843 h 1217613"/>
                <a:gd name="T24" fmla="*/ 616639 w 1565275"/>
                <a:gd name="T25" fmla="*/ 932213 h 1217613"/>
                <a:gd name="T26" fmla="*/ 601512 w 1565275"/>
                <a:gd name="T27" fmla="*/ 810159 h 1217613"/>
                <a:gd name="T28" fmla="*/ 628869 w 1565275"/>
                <a:gd name="T29" fmla="*/ 691646 h 1217613"/>
                <a:gd name="T30" fmla="*/ 692276 w 1565275"/>
                <a:gd name="T31" fmla="*/ 592135 h 1217613"/>
                <a:gd name="T32" fmla="*/ 784650 w 1565275"/>
                <a:gd name="T33" fmla="*/ 519675 h 1217613"/>
                <a:gd name="T34" fmla="*/ 898589 w 1565275"/>
                <a:gd name="T35" fmla="*/ 481673 h 1217613"/>
                <a:gd name="T36" fmla="*/ 912431 w 1565275"/>
                <a:gd name="T37" fmla="*/ 317221 h 1217613"/>
                <a:gd name="T38" fmla="*/ 823602 w 1565275"/>
                <a:gd name="T39" fmla="*/ 331714 h 1217613"/>
                <a:gd name="T40" fmla="*/ 740887 w 1565275"/>
                <a:gd name="T41" fmla="*/ 361019 h 1217613"/>
                <a:gd name="T42" fmla="*/ 665254 w 1565275"/>
                <a:gd name="T43" fmla="*/ 403530 h 1217613"/>
                <a:gd name="T44" fmla="*/ 598310 w 1565275"/>
                <a:gd name="T45" fmla="*/ 457313 h 1217613"/>
                <a:gd name="T46" fmla="*/ 541344 w 1565275"/>
                <a:gd name="T47" fmla="*/ 521723 h 1217613"/>
                <a:gd name="T48" fmla="*/ 495320 w 1565275"/>
                <a:gd name="T49" fmla="*/ 595151 h 1217613"/>
                <a:gd name="T50" fmla="*/ 462813 w 1565275"/>
                <a:gd name="T51" fmla="*/ 675987 h 1217613"/>
                <a:gd name="T52" fmla="*/ 443825 w 1565275"/>
                <a:gd name="T53" fmla="*/ 763263 h 1217613"/>
                <a:gd name="T54" fmla="*/ 440284 w 1565275"/>
                <a:gd name="T55" fmla="*/ 854725 h 1217613"/>
                <a:gd name="T56" fmla="*/ 452514 w 1565275"/>
                <a:gd name="T57" fmla="*/ 943933 h 1217613"/>
                <a:gd name="T58" fmla="*/ 479550 w 1565275"/>
                <a:gd name="T59" fmla="*/ 1027666 h 1217613"/>
                <a:gd name="T60" fmla="*/ 520101 w 1565275"/>
                <a:gd name="T61" fmla="*/ 1104315 h 1217613"/>
                <a:gd name="T62" fmla="*/ 572562 w 1565275"/>
                <a:gd name="T63" fmla="*/ 1172911 h 1217613"/>
                <a:gd name="T64" fmla="*/ 635322 w 1565275"/>
                <a:gd name="T65" fmla="*/ 1231525 h 1217613"/>
                <a:gd name="T66" fmla="*/ 707737 w 1565275"/>
                <a:gd name="T67" fmla="*/ 1279189 h 1217613"/>
                <a:gd name="T68" fmla="*/ 787554 w 1565275"/>
                <a:gd name="T69" fmla="*/ 1313648 h 1217613"/>
                <a:gd name="T70" fmla="*/ 873809 w 1565275"/>
                <a:gd name="T71" fmla="*/ 1334903 h 1217613"/>
                <a:gd name="T72" fmla="*/ 965213 w 1565275"/>
                <a:gd name="T73" fmla="*/ 1340701 h 1217613"/>
                <a:gd name="T74" fmla="*/ 1055008 w 1565275"/>
                <a:gd name="T75" fmla="*/ 1330395 h 1217613"/>
                <a:gd name="T76" fmla="*/ 1139653 w 1565275"/>
                <a:gd name="T77" fmla="*/ 1305275 h 1217613"/>
                <a:gd name="T78" fmla="*/ 1217540 w 1565275"/>
                <a:gd name="T79" fmla="*/ 1266629 h 1217613"/>
                <a:gd name="T80" fmla="*/ 1286736 w 1565275"/>
                <a:gd name="T81" fmla="*/ 1215745 h 1217613"/>
                <a:gd name="T82" fmla="*/ 1346921 w 1565275"/>
                <a:gd name="T83" fmla="*/ 1154232 h 1217613"/>
                <a:gd name="T84" fmla="*/ 1395841 w 1565275"/>
                <a:gd name="T85" fmla="*/ 1083060 h 1217613"/>
                <a:gd name="T86" fmla="*/ 1432854 w 1565275"/>
                <a:gd name="T87" fmla="*/ 1004478 h 1217613"/>
                <a:gd name="T88" fmla="*/ 1456026 w 1565275"/>
                <a:gd name="T89" fmla="*/ 918813 h 1217613"/>
                <a:gd name="T90" fmla="*/ 1464072 w 1565275"/>
                <a:gd name="T91" fmla="*/ 828316 h 1217613"/>
                <a:gd name="T92" fmla="*/ 1456026 w 1565275"/>
                <a:gd name="T93" fmla="*/ 737821 h 1217613"/>
                <a:gd name="T94" fmla="*/ 1432854 w 1565275"/>
                <a:gd name="T95" fmla="*/ 652155 h 1217613"/>
                <a:gd name="T96" fmla="*/ 1395841 w 1565275"/>
                <a:gd name="T97" fmla="*/ 573252 h 1217613"/>
                <a:gd name="T98" fmla="*/ 1346921 w 1565275"/>
                <a:gd name="T99" fmla="*/ 502079 h 1217613"/>
                <a:gd name="T100" fmla="*/ 1286736 w 1565275"/>
                <a:gd name="T101" fmla="*/ 440889 h 1217613"/>
                <a:gd name="T102" fmla="*/ 1217540 w 1565275"/>
                <a:gd name="T103" fmla="*/ 390005 h 1217613"/>
                <a:gd name="T104" fmla="*/ 1139653 w 1565275"/>
                <a:gd name="T105" fmla="*/ 351358 h 1217613"/>
                <a:gd name="T106" fmla="*/ 1055008 w 1565275"/>
                <a:gd name="T107" fmla="*/ 325916 h 1217613"/>
                <a:gd name="T108" fmla="*/ 965213 w 1565275"/>
                <a:gd name="T109" fmla="*/ 315933 h 1217613"/>
                <a:gd name="T110" fmla="*/ 79215 w 1565275"/>
                <a:gd name="T111" fmla="*/ 78563 h 1217613"/>
                <a:gd name="T112" fmla="*/ 1903712 w 1565275"/>
                <a:gd name="T113" fmla="*/ 246370 h 1217613"/>
                <a:gd name="T114" fmla="*/ 1903712 w 1565275"/>
                <a:gd name="T115" fmla="*/ 1482725 h 1217613"/>
                <a:gd name="T116" fmla="*/ 323 w 1565275"/>
                <a:gd name="T117" fmla="*/ 415447 h 1217613"/>
                <a:gd name="T118" fmla="*/ 454446 w 1565275"/>
                <a:gd name="T119" fmla="*/ 170044 h 1217613"/>
                <a:gd name="T120" fmla="*/ 533942 w 1565275"/>
                <a:gd name="T121" fmla="*/ 159416 h 12176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65275" h="1217613">
                  <a:moveTo>
                    <a:pt x="781977" y="392112"/>
                  </a:moveTo>
                  <a:lnTo>
                    <a:pt x="796787" y="392377"/>
                  </a:lnTo>
                  <a:lnTo>
                    <a:pt x="811332" y="393699"/>
                  </a:lnTo>
                  <a:lnTo>
                    <a:pt x="825878" y="395550"/>
                  </a:lnTo>
                  <a:lnTo>
                    <a:pt x="840159" y="397930"/>
                  </a:lnTo>
                  <a:lnTo>
                    <a:pt x="854175" y="401104"/>
                  </a:lnTo>
                  <a:lnTo>
                    <a:pt x="867663" y="405071"/>
                  </a:lnTo>
                  <a:lnTo>
                    <a:pt x="881150" y="409302"/>
                  </a:lnTo>
                  <a:lnTo>
                    <a:pt x="894109" y="414856"/>
                  </a:lnTo>
                  <a:lnTo>
                    <a:pt x="907068" y="420410"/>
                  </a:lnTo>
                  <a:lnTo>
                    <a:pt x="919233" y="426757"/>
                  </a:lnTo>
                  <a:lnTo>
                    <a:pt x="931398" y="433897"/>
                  </a:lnTo>
                  <a:lnTo>
                    <a:pt x="943034" y="441302"/>
                  </a:lnTo>
                  <a:lnTo>
                    <a:pt x="954142" y="449236"/>
                  </a:lnTo>
                  <a:lnTo>
                    <a:pt x="965249" y="457963"/>
                  </a:lnTo>
                  <a:lnTo>
                    <a:pt x="975563" y="466955"/>
                  </a:lnTo>
                  <a:lnTo>
                    <a:pt x="985613" y="476476"/>
                  </a:lnTo>
                  <a:lnTo>
                    <a:pt x="995398" y="486261"/>
                  </a:lnTo>
                  <a:lnTo>
                    <a:pt x="1004125" y="496839"/>
                  </a:lnTo>
                  <a:lnTo>
                    <a:pt x="1012852" y="507947"/>
                  </a:lnTo>
                  <a:lnTo>
                    <a:pt x="1020522" y="519054"/>
                  </a:lnTo>
                  <a:lnTo>
                    <a:pt x="1028191" y="530690"/>
                  </a:lnTo>
                  <a:lnTo>
                    <a:pt x="1035332" y="542591"/>
                  </a:lnTo>
                  <a:lnTo>
                    <a:pt x="1041679" y="555021"/>
                  </a:lnTo>
                  <a:lnTo>
                    <a:pt x="1047232" y="567979"/>
                  </a:lnTo>
                  <a:lnTo>
                    <a:pt x="1052522" y="580938"/>
                  </a:lnTo>
                  <a:lnTo>
                    <a:pt x="1057018" y="594426"/>
                  </a:lnTo>
                  <a:lnTo>
                    <a:pt x="1060985" y="608178"/>
                  </a:lnTo>
                  <a:lnTo>
                    <a:pt x="1064158" y="622194"/>
                  </a:lnTo>
                  <a:lnTo>
                    <a:pt x="1066538" y="636211"/>
                  </a:lnTo>
                  <a:lnTo>
                    <a:pt x="1068389" y="650756"/>
                  </a:lnTo>
                  <a:lnTo>
                    <a:pt x="1069712" y="665302"/>
                  </a:lnTo>
                  <a:lnTo>
                    <a:pt x="1069976" y="680111"/>
                  </a:lnTo>
                  <a:lnTo>
                    <a:pt x="1069712" y="694921"/>
                  </a:lnTo>
                  <a:lnTo>
                    <a:pt x="1068389" y="709467"/>
                  </a:lnTo>
                  <a:lnTo>
                    <a:pt x="1066538" y="723748"/>
                  </a:lnTo>
                  <a:lnTo>
                    <a:pt x="1064158" y="738029"/>
                  </a:lnTo>
                  <a:lnTo>
                    <a:pt x="1060985" y="752045"/>
                  </a:lnTo>
                  <a:lnTo>
                    <a:pt x="1057018" y="765533"/>
                  </a:lnTo>
                  <a:lnTo>
                    <a:pt x="1052522" y="779285"/>
                  </a:lnTo>
                  <a:lnTo>
                    <a:pt x="1047232" y="792243"/>
                  </a:lnTo>
                  <a:lnTo>
                    <a:pt x="1041679" y="804938"/>
                  </a:lnTo>
                  <a:lnTo>
                    <a:pt x="1035332" y="817632"/>
                  </a:lnTo>
                  <a:lnTo>
                    <a:pt x="1028191" y="829533"/>
                  </a:lnTo>
                  <a:lnTo>
                    <a:pt x="1020522" y="841169"/>
                  </a:lnTo>
                  <a:lnTo>
                    <a:pt x="1012852" y="852276"/>
                  </a:lnTo>
                  <a:lnTo>
                    <a:pt x="1004125" y="863384"/>
                  </a:lnTo>
                  <a:lnTo>
                    <a:pt x="995398" y="873962"/>
                  </a:lnTo>
                  <a:lnTo>
                    <a:pt x="985613" y="883747"/>
                  </a:lnTo>
                  <a:lnTo>
                    <a:pt x="975563" y="893268"/>
                  </a:lnTo>
                  <a:lnTo>
                    <a:pt x="965249" y="902524"/>
                  </a:lnTo>
                  <a:lnTo>
                    <a:pt x="954142" y="910987"/>
                  </a:lnTo>
                  <a:lnTo>
                    <a:pt x="943034" y="918921"/>
                  </a:lnTo>
                  <a:lnTo>
                    <a:pt x="931398" y="926590"/>
                  </a:lnTo>
                  <a:lnTo>
                    <a:pt x="919233" y="933466"/>
                  </a:lnTo>
                  <a:lnTo>
                    <a:pt x="907068" y="939813"/>
                  </a:lnTo>
                  <a:lnTo>
                    <a:pt x="894109" y="945367"/>
                  </a:lnTo>
                  <a:lnTo>
                    <a:pt x="881150" y="950921"/>
                  </a:lnTo>
                  <a:lnTo>
                    <a:pt x="867663" y="955152"/>
                  </a:lnTo>
                  <a:lnTo>
                    <a:pt x="854175" y="959119"/>
                  </a:lnTo>
                  <a:lnTo>
                    <a:pt x="840159" y="962293"/>
                  </a:lnTo>
                  <a:lnTo>
                    <a:pt x="825878" y="964673"/>
                  </a:lnTo>
                  <a:lnTo>
                    <a:pt x="811332" y="966788"/>
                  </a:lnTo>
                  <a:lnTo>
                    <a:pt x="796787" y="967846"/>
                  </a:lnTo>
                  <a:lnTo>
                    <a:pt x="781977" y="968375"/>
                  </a:lnTo>
                  <a:lnTo>
                    <a:pt x="767432" y="967846"/>
                  </a:lnTo>
                  <a:lnTo>
                    <a:pt x="752357" y="966788"/>
                  </a:lnTo>
                  <a:lnTo>
                    <a:pt x="738341" y="964673"/>
                  </a:lnTo>
                  <a:lnTo>
                    <a:pt x="724060" y="962293"/>
                  </a:lnTo>
                  <a:lnTo>
                    <a:pt x="710043" y="959119"/>
                  </a:lnTo>
                  <a:lnTo>
                    <a:pt x="696556" y="955152"/>
                  </a:lnTo>
                  <a:lnTo>
                    <a:pt x="682804" y="950921"/>
                  </a:lnTo>
                  <a:lnTo>
                    <a:pt x="669845" y="945367"/>
                  </a:lnTo>
                  <a:lnTo>
                    <a:pt x="657151" y="939813"/>
                  </a:lnTo>
                  <a:lnTo>
                    <a:pt x="644721" y="933466"/>
                  </a:lnTo>
                  <a:lnTo>
                    <a:pt x="632556" y="926590"/>
                  </a:lnTo>
                  <a:lnTo>
                    <a:pt x="621184" y="918921"/>
                  </a:lnTo>
                  <a:lnTo>
                    <a:pt x="609812" y="910987"/>
                  </a:lnTo>
                  <a:lnTo>
                    <a:pt x="598969" y="902524"/>
                  </a:lnTo>
                  <a:lnTo>
                    <a:pt x="588126" y="893268"/>
                  </a:lnTo>
                  <a:lnTo>
                    <a:pt x="578341" y="883747"/>
                  </a:lnTo>
                  <a:lnTo>
                    <a:pt x="568820" y="873962"/>
                  </a:lnTo>
                  <a:lnTo>
                    <a:pt x="559564" y="863384"/>
                  </a:lnTo>
                  <a:lnTo>
                    <a:pt x="551102" y="852276"/>
                  </a:lnTo>
                  <a:lnTo>
                    <a:pt x="543168" y="841169"/>
                  </a:lnTo>
                  <a:lnTo>
                    <a:pt x="535498" y="829533"/>
                  </a:lnTo>
                  <a:lnTo>
                    <a:pt x="528622" y="817632"/>
                  </a:lnTo>
                  <a:lnTo>
                    <a:pt x="522275" y="804938"/>
                  </a:lnTo>
                  <a:lnTo>
                    <a:pt x="516721" y="792243"/>
                  </a:lnTo>
                  <a:lnTo>
                    <a:pt x="511432" y="779285"/>
                  </a:lnTo>
                  <a:lnTo>
                    <a:pt x="506672" y="765533"/>
                  </a:lnTo>
                  <a:lnTo>
                    <a:pt x="502969" y="752045"/>
                  </a:lnTo>
                  <a:lnTo>
                    <a:pt x="499796" y="738029"/>
                  </a:lnTo>
                  <a:lnTo>
                    <a:pt x="497416" y="723748"/>
                  </a:lnTo>
                  <a:lnTo>
                    <a:pt x="495300" y="709467"/>
                  </a:lnTo>
                  <a:lnTo>
                    <a:pt x="494242" y="694921"/>
                  </a:lnTo>
                  <a:lnTo>
                    <a:pt x="493713" y="680111"/>
                  </a:lnTo>
                  <a:lnTo>
                    <a:pt x="494242" y="665302"/>
                  </a:lnTo>
                  <a:lnTo>
                    <a:pt x="495300" y="650756"/>
                  </a:lnTo>
                  <a:lnTo>
                    <a:pt x="497416" y="636211"/>
                  </a:lnTo>
                  <a:lnTo>
                    <a:pt x="499796" y="622194"/>
                  </a:lnTo>
                  <a:lnTo>
                    <a:pt x="502969" y="608178"/>
                  </a:lnTo>
                  <a:lnTo>
                    <a:pt x="506672" y="594426"/>
                  </a:lnTo>
                  <a:lnTo>
                    <a:pt x="511432" y="580938"/>
                  </a:lnTo>
                  <a:lnTo>
                    <a:pt x="516721" y="567979"/>
                  </a:lnTo>
                  <a:lnTo>
                    <a:pt x="522275" y="555021"/>
                  </a:lnTo>
                  <a:lnTo>
                    <a:pt x="528622" y="542591"/>
                  </a:lnTo>
                  <a:lnTo>
                    <a:pt x="535498" y="530690"/>
                  </a:lnTo>
                  <a:lnTo>
                    <a:pt x="543168" y="519054"/>
                  </a:lnTo>
                  <a:lnTo>
                    <a:pt x="551102" y="507947"/>
                  </a:lnTo>
                  <a:lnTo>
                    <a:pt x="559564" y="496839"/>
                  </a:lnTo>
                  <a:lnTo>
                    <a:pt x="568820" y="486261"/>
                  </a:lnTo>
                  <a:lnTo>
                    <a:pt x="578341" y="476476"/>
                  </a:lnTo>
                  <a:lnTo>
                    <a:pt x="588126" y="466955"/>
                  </a:lnTo>
                  <a:lnTo>
                    <a:pt x="598969" y="457963"/>
                  </a:lnTo>
                  <a:lnTo>
                    <a:pt x="609812" y="449236"/>
                  </a:lnTo>
                  <a:lnTo>
                    <a:pt x="621184" y="441302"/>
                  </a:lnTo>
                  <a:lnTo>
                    <a:pt x="632556" y="433897"/>
                  </a:lnTo>
                  <a:lnTo>
                    <a:pt x="644721" y="426757"/>
                  </a:lnTo>
                  <a:lnTo>
                    <a:pt x="657151" y="420410"/>
                  </a:lnTo>
                  <a:lnTo>
                    <a:pt x="669845" y="414856"/>
                  </a:lnTo>
                  <a:lnTo>
                    <a:pt x="682804" y="409302"/>
                  </a:lnTo>
                  <a:lnTo>
                    <a:pt x="696556" y="405071"/>
                  </a:lnTo>
                  <a:lnTo>
                    <a:pt x="710043" y="401104"/>
                  </a:lnTo>
                  <a:lnTo>
                    <a:pt x="724060" y="397930"/>
                  </a:lnTo>
                  <a:lnTo>
                    <a:pt x="738341" y="395550"/>
                  </a:lnTo>
                  <a:lnTo>
                    <a:pt x="752357" y="393699"/>
                  </a:lnTo>
                  <a:lnTo>
                    <a:pt x="767432" y="392377"/>
                  </a:lnTo>
                  <a:lnTo>
                    <a:pt x="781977" y="392112"/>
                  </a:lnTo>
                  <a:close/>
                  <a:moveTo>
                    <a:pt x="781977" y="259179"/>
                  </a:moveTo>
                  <a:lnTo>
                    <a:pt x="771134" y="259444"/>
                  </a:lnTo>
                  <a:lnTo>
                    <a:pt x="760292" y="259708"/>
                  </a:lnTo>
                  <a:lnTo>
                    <a:pt x="749714" y="260502"/>
                  </a:lnTo>
                  <a:lnTo>
                    <a:pt x="738871" y="261295"/>
                  </a:lnTo>
                  <a:lnTo>
                    <a:pt x="728293" y="262617"/>
                  </a:lnTo>
                  <a:lnTo>
                    <a:pt x="717980" y="264204"/>
                  </a:lnTo>
                  <a:lnTo>
                    <a:pt x="707402" y="265791"/>
                  </a:lnTo>
                  <a:lnTo>
                    <a:pt x="697088" y="267642"/>
                  </a:lnTo>
                  <a:lnTo>
                    <a:pt x="687039" y="270287"/>
                  </a:lnTo>
                  <a:lnTo>
                    <a:pt x="676726" y="272403"/>
                  </a:lnTo>
                  <a:lnTo>
                    <a:pt x="666677" y="275312"/>
                  </a:lnTo>
                  <a:lnTo>
                    <a:pt x="656892" y="278221"/>
                  </a:lnTo>
                  <a:lnTo>
                    <a:pt x="647107" y="281395"/>
                  </a:lnTo>
                  <a:lnTo>
                    <a:pt x="637323" y="284833"/>
                  </a:lnTo>
                  <a:lnTo>
                    <a:pt x="627803" y="288535"/>
                  </a:lnTo>
                  <a:lnTo>
                    <a:pt x="618283" y="292238"/>
                  </a:lnTo>
                  <a:lnTo>
                    <a:pt x="608762" y="296469"/>
                  </a:lnTo>
                  <a:lnTo>
                    <a:pt x="599507" y="300965"/>
                  </a:lnTo>
                  <a:lnTo>
                    <a:pt x="590515" y="305461"/>
                  </a:lnTo>
                  <a:lnTo>
                    <a:pt x="581524" y="310222"/>
                  </a:lnTo>
                  <a:lnTo>
                    <a:pt x="572268" y="315247"/>
                  </a:lnTo>
                  <a:lnTo>
                    <a:pt x="563806" y="320272"/>
                  </a:lnTo>
                  <a:lnTo>
                    <a:pt x="555344" y="325561"/>
                  </a:lnTo>
                  <a:lnTo>
                    <a:pt x="546617" y="331379"/>
                  </a:lnTo>
                  <a:lnTo>
                    <a:pt x="538419" y="336933"/>
                  </a:lnTo>
                  <a:lnTo>
                    <a:pt x="530221" y="343016"/>
                  </a:lnTo>
                  <a:lnTo>
                    <a:pt x="522023" y="349099"/>
                  </a:lnTo>
                  <a:lnTo>
                    <a:pt x="514354" y="355446"/>
                  </a:lnTo>
                  <a:lnTo>
                    <a:pt x="506421" y="362058"/>
                  </a:lnTo>
                  <a:lnTo>
                    <a:pt x="499016" y="368669"/>
                  </a:lnTo>
                  <a:lnTo>
                    <a:pt x="491611" y="375545"/>
                  </a:lnTo>
                  <a:lnTo>
                    <a:pt x="484207" y="382686"/>
                  </a:lnTo>
                  <a:lnTo>
                    <a:pt x="477331" y="389827"/>
                  </a:lnTo>
                  <a:lnTo>
                    <a:pt x="470455" y="397232"/>
                  </a:lnTo>
                  <a:lnTo>
                    <a:pt x="463844" y="404901"/>
                  </a:lnTo>
                  <a:lnTo>
                    <a:pt x="457233" y="412307"/>
                  </a:lnTo>
                  <a:lnTo>
                    <a:pt x="450886" y="420241"/>
                  </a:lnTo>
                  <a:lnTo>
                    <a:pt x="444804" y="428439"/>
                  </a:lnTo>
                  <a:lnTo>
                    <a:pt x="438722" y="436373"/>
                  </a:lnTo>
                  <a:lnTo>
                    <a:pt x="433168" y="445101"/>
                  </a:lnTo>
                  <a:lnTo>
                    <a:pt x="427350" y="453299"/>
                  </a:lnTo>
                  <a:lnTo>
                    <a:pt x="422061" y="462027"/>
                  </a:lnTo>
                  <a:lnTo>
                    <a:pt x="416772" y="470754"/>
                  </a:lnTo>
                  <a:lnTo>
                    <a:pt x="411748" y="479482"/>
                  </a:lnTo>
                  <a:lnTo>
                    <a:pt x="406988" y="488738"/>
                  </a:lnTo>
                  <a:lnTo>
                    <a:pt x="402756" y="497730"/>
                  </a:lnTo>
                  <a:lnTo>
                    <a:pt x="398261" y="506986"/>
                  </a:lnTo>
                  <a:lnTo>
                    <a:pt x="394030" y="516243"/>
                  </a:lnTo>
                  <a:lnTo>
                    <a:pt x="390327" y="525764"/>
                  </a:lnTo>
                  <a:lnTo>
                    <a:pt x="386889" y="535549"/>
                  </a:lnTo>
                  <a:lnTo>
                    <a:pt x="383452" y="545334"/>
                  </a:lnTo>
                  <a:lnTo>
                    <a:pt x="380278" y="555120"/>
                  </a:lnTo>
                  <a:lnTo>
                    <a:pt x="377105" y="564905"/>
                  </a:lnTo>
                  <a:lnTo>
                    <a:pt x="374460" y="575219"/>
                  </a:lnTo>
                  <a:lnTo>
                    <a:pt x="371816" y="585269"/>
                  </a:lnTo>
                  <a:lnTo>
                    <a:pt x="369700" y="595319"/>
                  </a:lnTo>
                  <a:lnTo>
                    <a:pt x="367849" y="605898"/>
                  </a:lnTo>
                  <a:lnTo>
                    <a:pt x="365998" y="615947"/>
                  </a:lnTo>
                  <a:lnTo>
                    <a:pt x="364676" y="626791"/>
                  </a:lnTo>
                  <a:lnTo>
                    <a:pt x="363353" y="637105"/>
                  </a:lnTo>
                  <a:lnTo>
                    <a:pt x="362560" y="647948"/>
                  </a:lnTo>
                  <a:lnTo>
                    <a:pt x="361767" y="658791"/>
                  </a:lnTo>
                  <a:lnTo>
                    <a:pt x="361238" y="669370"/>
                  </a:lnTo>
                  <a:lnTo>
                    <a:pt x="361238" y="680213"/>
                  </a:lnTo>
                  <a:lnTo>
                    <a:pt x="361238" y="691056"/>
                  </a:lnTo>
                  <a:lnTo>
                    <a:pt x="361767" y="701900"/>
                  </a:lnTo>
                  <a:lnTo>
                    <a:pt x="362560" y="712478"/>
                  </a:lnTo>
                  <a:lnTo>
                    <a:pt x="363353" y="723322"/>
                  </a:lnTo>
                  <a:lnTo>
                    <a:pt x="364676" y="733636"/>
                  </a:lnTo>
                  <a:lnTo>
                    <a:pt x="365998" y="744215"/>
                  </a:lnTo>
                  <a:lnTo>
                    <a:pt x="367849" y="754529"/>
                  </a:lnTo>
                  <a:lnTo>
                    <a:pt x="369700" y="765108"/>
                  </a:lnTo>
                  <a:lnTo>
                    <a:pt x="371816" y="775157"/>
                  </a:lnTo>
                  <a:lnTo>
                    <a:pt x="374460" y="785472"/>
                  </a:lnTo>
                  <a:lnTo>
                    <a:pt x="377105" y="795521"/>
                  </a:lnTo>
                  <a:lnTo>
                    <a:pt x="380278" y="805307"/>
                  </a:lnTo>
                  <a:lnTo>
                    <a:pt x="383452" y="815092"/>
                  </a:lnTo>
                  <a:lnTo>
                    <a:pt x="386889" y="824877"/>
                  </a:lnTo>
                  <a:lnTo>
                    <a:pt x="390327" y="834398"/>
                  </a:lnTo>
                  <a:lnTo>
                    <a:pt x="394030" y="843919"/>
                  </a:lnTo>
                  <a:lnTo>
                    <a:pt x="398261" y="853440"/>
                  </a:lnTo>
                  <a:lnTo>
                    <a:pt x="402756" y="862696"/>
                  </a:lnTo>
                  <a:lnTo>
                    <a:pt x="406988" y="871688"/>
                  </a:lnTo>
                  <a:lnTo>
                    <a:pt x="411748" y="880680"/>
                  </a:lnTo>
                  <a:lnTo>
                    <a:pt x="416772" y="889408"/>
                  </a:lnTo>
                  <a:lnTo>
                    <a:pt x="422061" y="898400"/>
                  </a:lnTo>
                  <a:lnTo>
                    <a:pt x="427350" y="906863"/>
                  </a:lnTo>
                  <a:lnTo>
                    <a:pt x="433168" y="915590"/>
                  </a:lnTo>
                  <a:lnTo>
                    <a:pt x="438722" y="923789"/>
                  </a:lnTo>
                  <a:lnTo>
                    <a:pt x="444804" y="931987"/>
                  </a:lnTo>
                  <a:lnTo>
                    <a:pt x="450886" y="940186"/>
                  </a:lnTo>
                  <a:lnTo>
                    <a:pt x="457233" y="947855"/>
                  </a:lnTo>
                  <a:lnTo>
                    <a:pt x="463844" y="955789"/>
                  </a:lnTo>
                  <a:lnTo>
                    <a:pt x="470455" y="963194"/>
                  </a:lnTo>
                  <a:lnTo>
                    <a:pt x="477331" y="970600"/>
                  </a:lnTo>
                  <a:lnTo>
                    <a:pt x="484207" y="977740"/>
                  </a:lnTo>
                  <a:lnTo>
                    <a:pt x="491611" y="984881"/>
                  </a:lnTo>
                  <a:lnTo>
                    <a:pt x="499016" y="991757"/>
                  </a:lnTo>
                  <a:lnTo>
                    <a:pt x="506421" y="998369"/>
                  </a:lnTo>
                  <a:lnTo>
                    <a:pt x="514354" y="1004980"/>
                  </a:lnTo>
                  <a:lnTo>
                    <a:pt x="522023" y="1011328"/>
                  </a:lnTo>
                  <a:lnTo>
                    <a:pt x="530221" y="1017410"/>
                  </a:lnTo>
                  <a:lnTo>
                    <a:pt x="538419" y="1023493"/>
                  </a:lnTo>
                  <a:lnTo>
                    <a:pt x="546617" y="1029047"/>
                  </a:lnTo>
                  <a:lnTo>
                    <a:pt x="555344" y="1034865"/>
                  </a:lnTo>
                  <a:lnTo>
                    <a:pt x="563806" y="1040155"/>
                  </a:lnTo>
                  <a:lnTo>
                    <a:pt x="572268" y="1045180"/>
                  </a:lnTo>
                  <a:lnTo>
                    <a:pt x="581524" y="1050469"/>
                  </a:lnTo>
                  <a:lnTo>
                    <a:pt x="590515" y="1055230"/>
                  </a:lnTo>
                  <a:lnTo>
                    <a:pt x="599507" y="1059461"/>
                  </a:lnTo>
                  <a:lnTo>
                    <a:pt x="608762" y="1063957"/>
                  </a:lnTo>
                  <a:lnTo>
                    <a:pt x="618283" y="1068188"/>
                  </a:lnTo>
                  <a:lnTo>
                    <a:pt x="627803" y="1071891"/>
                  </a:lnTo>
                  <a:lnTo>
                    <a:pt x="637323" y="1075329"/>
                  </a:lnTo>
                  <a:lnTo>
                    <a:pt x="647107" y="1078767"/>
                  </a:lnTo>
                  <a:lnTo>
                    <a:pt x="656892" y="1081941"/>
                  </a:lnTo>
                  <a:lnTo>
                    <a:pt x="666677" y="1085114"/>
                  </a:lnTo>
                  <a:lnTo>
                    <a:pt x="676726" y="1087759"/>
                  </a:lnTo>
                  <a:lnTo>
                    <a:pt x="687039" y="1090404"/>
                  </a:lnTo>
                  <a:lnTo>
                    <a:pt x="697088" y="1092520"/>
                  </a:lnTo>
                  <a:lnTo>
                    <a:pt x="707402" y="1094371"/>
                  </a:lnTo>
                  <a:lnTo>
                    <a:pt x="717980" y="1096222"/>
                  </a:lnTo>
                  <a:lnTo>
                    <a:pt x="728293" y="1097544"/>
                  </a:lnTo>
                  <a:lnTo>
                    <a:pt x="738871" y="1098867"/>
                  </a:lnTo>
                  <a:lnTo>
                    <a:pt x="749714" y="1099660"/>
                  </a:lnTo>
                  <a:lnTo>
                    <a:pt x="760292" y="1100454"/>
                  </a:lnTo>
                  <a:lnTo>
                    <a:pt x="771134" y="1100983"/>
                  </a:lnTo>
                  <a:lnTo>
                    <a:pt x="781977" y="1100983"/>
                  </a:lnTo>
                  <a:lnTo>
                    <a:pt x="793083" y="1100983"/>
                  </a:lnTo>
                  <a:lnTo>
                    <a:pt x="803661" y="1100454"/>
                  </a:lnTo>
                  <a:lnTo>
                    <a:pt x="814504" y="1099660"/>
                  </a:lnTo>
                  <a:lnTo>
                    <a:pt x="825082" y="1098867"/>
                  </a:lnTo>
                  <a:lnTo>
                    <a:pt x="835660" y="1097544"/>
                  </a:lnTo>
                  <a:lnTo>
                    <a:pt x="846238" y="1096222"/>
                  </a:lnTo>
                  <a:lnTo>
                    <a:pt x="856551" y="1094371"/>
                  </a:lnTo>
                  <a:lnTo>
                    <a:pt x="866865" y="1092520"/>
                  </a:lnTo>
                  <a:lnTo>
                    <a:pt x="876914" y="1090404"/>
                  </a:lnTo>
                  <a:lnTo>
                    <a:pt x="886963" y="1087759"/>
                  </a:lnTo>
                  <a:lnTo>
                    <a:pt x="897276" y="1085114"/>
                  </a:lnTo>
                  <a:lnTo>
                    <a:pt x="907326" y="1081941"/>
                  </a:lnTo>
                  <a:lnTo>
                    <a:pt x="917110" y="1078767"/>
                  </a:lnTo>
                  <a:lnTo>
                    <a:pt x="926630" y="1075329"/>
                  </a:lnTo>
                  <a:lnTo>
                    <a:pt x="936415" y="1071891"/>
                  </a:lnTo>
                  <a:lnTo>
                    <a:pt x="945935" y="1068188"/>
                  </a:lnTo>
                  <a:lnTo>
                    <a:pt x="955191" y="1063957"/>
                  </a:lnTo>
                  <a:lnTo>
                    <a:pt x="964711" y="1059461"/>
                  </a:lnTo>
                  <a:lnTo>
                    <a:pt x="973438" y="1055230"/>
                  </a:lnTo>
                  <a:lnTo>
                    <a:pt x="982694" y="1050469"/>
                  </a:lnTo>
                  <a:lnTo>
                    <a:pt x="991420" y="1045180"/>
                  </a:lnTo>
                  <a:lnTo>
                    <a:pt x="1000412" y="1040155"/>
                  </a:lnTo>
                  <a:lnTo>
                    <a:pt x="1008874" y="1034865"/>
                  </a:lnTo>
                  <a:lnTo>
                    <a:pt x="1017072" y="1029047"/>
                  </a:lnTo>
                  <a:lnTo>
                    <a:pt x="1025799" y="1023493"/>
                  </a:lnTo>
                  <a:lnTo>
                    <a:pt x="1033997" y="1017410"/>
                  </a:lnTo>
                  <a:lnTo>
                    <a:pt x="1041930" y="1011328"/>
                  </a:lnTo>
                  <a:lnTo>
                    <a:pt x="1049864" y="1004980"/>
                  </a:lnTo>
                  <a:lnTo>
                    <a:pt x="1057268" y="998369"/>
                  </a:lnTo>
                  <a:lnTo>
                    <a:pt x="1064937" y="991757"/>
                  </a:lnTo>
                  <a:lnTo>
                    <a:pt x="1072342" y="984881"/>
                  </a:lnTo>
                  <a:lnTo>
                    <a:pt x="1079482" y="977740"/>
                  </a:lnTo>
                  <a:lnTo>
                    <a:pt x="1086622" y="970600"/>
                  </a:lnTo>
                  <a:lnTo>
                    <a:pt x="1093498" y="963194"/>
                  </a:lnTo>
                  <a:lnTo>
                    <a:pt x="1100109" y="955789"/>
                  </a:lnTo>
                  <a:lnTo>
                    <a:pt x="1106720" y="947855"/>
                  </a:lnTo>
                  <a:lnTo>
                    <a:pt x="1113067" y="940186"/>
                  </a:lnTo>
                  <a:lnTo>
                    <a:pt x="1119149" y="931987"/>
                  </a:lnTo>
                  <a:lnTo>
                    <a:pt x="1125231" y="923789"/>
                  </a:lnTo>
                  <a:lnTo>
                    <a:pt x="1131049" y="915590"/>
                  </a:lnTo>
                  <a:lnTo>
                    <a:pt x="1136603" y="906863"/>
                  </a:lnTo>
                  <a:lnTo>
                    <a:pt x="1141892" y="898400"/>
                  </a:lnTo>
                  <a:lnTo>
                    <a:pt x="1146916" y="889408"/>
                  </a:lnTo>
                  <a:lnTo>
                    <a:pt x="1151941" y="880680"/>
                  </a:lnTo>
                  <a:lnTo>
                    <a:pt x="1156701" y="871688"/>
                  </a:lnTo>
                  <a:lnTo>
                    <a:pt x="1161197" y="862696"/>
                  </a:lnTo>
                  <a:lnTo>
                    <a:pt x="1165692" y="853440"/>
                  </a:lnTo>
                  <a:lnTo>
                    <a:pt x="1169659" y="843919"/>
                  </a:lnTo>
                  <a:lnTo>
                    <a:pt x="1173626" y="834398"/>
                  </a:lnTo>
                  <a:lnTo>
                    <a:pt x="1177328" y="824877"/>
                  </a:lnTo>
                  <a:lnTo>
                    <a:pt x="1180766" y="815092"/>
                  </a:lnTo>
                  <a:lnTo>
                    <a:pt x="1183939" y="805307"/>
                  </a:lnTo>
                  <a:lnTo>
                    <a:pt x="1186848" y="795521"/>
                  </a:lnTo>
                  <a:lnTo>
                    <a:pt x="1189757" y="785472"/>
                  </a:lnTo>
                  <a:lnTo>
                    <a:pt x="1192137" y="775157"/>
                  </a:lnTo>
                  <a:lnTo>
                    <a:pt x="1194517" y="765108"/>
                  </a:lnTo>
                  <a:lnTo>
                    <a:pt x="1196368" y="754529"/>
                  </a:lnTo>
                  <a:lnTo>
                    <a:pt x="1197955" y="744215"/>
                  </a:lnTo>
                  <a:lnTo>
                    <a:pt x="1199542" y="733636"/>
                  </a:lnTo>
                  <a:lnTo>
                    <a:pt x="1200864" y="723322"/>
                  </a:lnTo>
                  <a:lnTo>
                    <a:pt x="1201657" y="712478"/>
                  </a:lnTo>
                  <a:lnTo>
                    <a:pt x="1202451" y="701900"/>
                  </a:lnTo>
                  <a:lnTo>
                    <a:pt x="1202715" y="691056"/>
                  </a:lnTo>
                  <a:lnTo>
                    <a:pt x="1202979" y="680213"/>
                  </a:lnTo>
                  <a:lnTo>
                    <a:pt x="1202715" y="669370"/>
                  </a:lnTo>
                  <a:lnTo>
                    <a:pt x="1202451" y="658791"/>
                  </a:lnTo>
                  <a:lnTo>
                    <a:pt x="1201657" y="647948"/>
                  </a:lnTo>
                  <a:lnTo>
                    <a:pt x="1200864" y="637105"/>
                  </a:lnTo>
                  <a:lnTo>
                    <a:pt x="1199542" y="626791"/>
                  </a:lnTo>
                  <a:lnTo>
                    <a:pt x="1197955" y="615947"/>
                  </a:lnTo>
                  <a:lnTo>
                    <a:pt x="1196368" y="605898"/>
                  </a:lnTo>
                  <a:lnTo>
                    <a:pt x="1194517" y="595319"/>
                  </a:lnTo>
                  <a:lnTo>
                    <a:pt x="1192137" y="585269"/>
                  </a:lnTo>
                  <a:lnTo>
                    <a:pt x="1189757" y="575219"/>
                  </a:lnTo>
                  <a:lnTo>
                    <a:pt x="1186848" y="564905"/>
                  </a:lnTo>
                  <a:lnTo>
                    <a:pt x="1183939" y="555120"/>
                  </a:lnTo>
                  <a:lnTo>
                    <a:pt x="1180766" y="545334"/>
                  </a:lnTo>
                  <a:lnTo>
                    <a:pt x="1177328" y="535549"/>
                  </a:lnTo>
                  <a:lnTo>
                    <a:pt x="1173626" y="525764"/>
                  </a:lnTo>
                  <a:lnTo>
                    <a:pt x="1169659" y="516243"/>
                  </a:lnTo>
                  <a:lnTo>
                    <a:pt x="1165692" y="506986"/>
                  </a:lnTo>
                  <a:lnTo>
                    <a:pt x="1161197" y="497730"/>
                  </a:lnTo>
                  <a:lnTo>
                    <a:pt x="1156701" y="488738"/>
                  </a:lnTo>
                  <a:lnTo>
                    <a:pt x="1151941" y="479482"/>
                  </a:lnTo>
                  <a:lnTo>
                    <a:pt x="1146916" y="470754"/>
                  </a:lnTo>
                  <a:lnTo>
                    <a:pt x="1141892" y="462027"/>
                  </a:lnTo>
                  <a:lnTo>
                    <a:pt x="1136603" y="453299"/>
                  </a:lnTo>
                  <a:lnTo>
                    <a:pt x="1131049" y="445101"/>
                  </a:lnTo>
                  <a:lnTo>
                    <a:pt x="1125231" y="436373"/>
                  </a:lnTo>
                  <a:lnTo>
                    <a:pt x="1119149" y="428439"/>
                  </a:lnTo>
                  <a:lnTo>
                    <a:pt x="1113067" y="420241"/>
                  </a:lnTo>
                  <a:lnTo>
                    <a:pt x="1106720" y="412307"/>
                  </a:lnTo>
                  <a:lnTo>
                    <a:pt x="1100109" y="404901"/>
                  </a:lnTo>
                  <a:lnTo>
                    <a:pt x="1093498" y="397232"/>
                  </a:lnTo>
                  <a:lnTo>
                    <a:pt x="1086622" y="389827"/>
                  </a:lnTo>
                  <a:lnTo>
                    <a:pt x="1079482" y="382686"/>
                  </a:lnTo>
                  <a:lnTo>
                    <a:pt x="1072342" y="375545"/>
                  </a:lnTo>
                  <a:lnTo>
                    <a:pt x="1064937" y="368669"/>
                  </a:lnTo>
                  <a:lnTo>
                    <a:pt x="1057268" y="362058"/>
                  </a:lnTo>
                  <a:lnTo>
                    <a:pt x="1049864" y="355446"/>
                  </a:lnTo>
                  <a:lnTo>
                    <a:pt x="1041930" y="349099"/>
                  </a:lnTo>
                  <a:lnTo>
                    <a:pt x="1033997" y="343016"/>
                  </a:lnTo>
                  <a:lnTo>
                    <a:pt x="1025799" y="336933"/>
                  </a:lnTo>
                  <a:lnTo>
                    <a:pt x="1017072" y="331379"/>
                  </a:lnTo>
                  <a:lnTo>
                    <a:pt x="1008874" y="325561"/>
                  </a:lnTo>
                  <a:lnTo>
                    <a:pt x="1000412" y="320272"/>
                  </a:lnTo>
                  <a:lnTo>
                    <a:pt x="991420" y="315247"/>
                  </a:lnTo>
                  <a:lnTo>
                    <a:pt x="982694" y="310222"/>
                  </a:lnTo>
                  <a:lnTo>
                    <a:pt x="973438" y="305461"/>
                  </a:lnTo>
                  <a:lnTo>
                    <a:pt x="964711" y="300965"/>
                  </a:lnTo>
                  <a:lnTo>
                    <a:pt x="955191" y="296469"/>
                  </a:lnTo>
                  <a:lnTo>
                    <a:pt x="945935" y="292238"/>
                  </a:lnTo>
                  <a:lnTo>
                    <a:pt x="936415" y="288535"/>
                  </a:lnTo>
                  <a:lnTo>
                    <a:pt x="926630" y="284833"/>
                  </a:lnTo>
                  <a:lnTo>
                    <a:pt x="917110" y="281395"/>
                  </a:lnTo>
                  <a:lnTo>
                    <a:pt x="907326" y="278221"/>
                  </a:lnTo>
                  <a:lnTo>
                    <a:pt x="897276" y="275312"/>
                  </a:lnTo>
                  <a:lnTo>
                    <a:pt x="886963" y="272403"/>
                  </a:lnTo>
                  <a:lnTo>
                    <a:pt x="876914" y="270287"/>
                  </a:lnTo>
                  <a:lnTo>
                    <a:pt x="866865" y="267642"/>
                  </a:lnTo>
                  <a:lnTo>
                    <a:pt x="856551" y="265791"/>
                  </a:lnTo>
                  <a:lnTo>
                    <a:pt x="846238" y="264204"/>
                  </a:lnTo>
                  <a:lnTo>
                    <a:pt x="835660" y="262617"/>
                  </a:lnTo>
                  <a:lnTo>
                    <a:pt x="825082" y="261295"/>
                  </a:lnTo>
                  <a:lnTo>
                    <a:pt x="814504" y="260502"/>
                  </a:lnTo>
                  <a:lnTo>
                    <a:pt x="803661" y="259708"/>
                  </a:lnTo>
                  <a:lnTo>
                    <a:pt x="793083" y="259444"/>
                  </a:lnTo>
                  <a:lnTo>
                    <a:pt x="781977" y="259179"/>
                  </a:lnTo>
                  <a:close/>
                  <a:moveTo>
                    <a:pt x="65088" y="42862"/>
                  </a:moveTo>
                  <a:lnTo>
                    <a:pt x="315913" y="42862"/>
                  </a:lnTo>
                  <a:lnTo>
                    <a:pt x="315913" y="64516"/>
                  </a:lnTo>
                  <a:lnTo>
                    <a:pt x="315913" y="94620"/>
                  </a:lnTo>
                  <a:lnTo>
                    <a:pt x="65088" y="179387"/>
                  </a:lnTo>
                  <a:lnTo>
                    <a:pt x="65088" y="64516"/>
                  </a:lnTo>
                  <a:lnTo>
                    <a:pt x="65088" y="42862"/>
                  </a:lnTo>
                  <a:close/>
                  <a:moveTo>
                    <a:pt x="537097" y="0"/>
                  </a:moveTo>
                  <a:lnTo>
                    <a:pt x="1032939" y="0"/>
                  </a:lnTo>
                  <a:lnTo>
                    <a:pt x="1032939" y="71142"/>
                  </a:lnTo>
                  <a:lnTo>
                    <a:pt x="1032939" y="130912"/>
                  </a:lnTo>
                  <a:lnTo>
                    <a:pt x="1564217" y="130912"/>
                  </a:lnTo>
                  <a:lnTo>
                    <a:pt x="1564217" y="202319"/>
                  </a:lnTo>
                  <a:lnTo>
                    <a:pt x="1564217" y="1145942"/>
                  </a:lnTo>
                  <a:lnTo>
                    <a:pt x="1564482" y="1173976"/>
                  </a:lnTo>
                  <a:lnTo>
                    <a:pt x="1565275" y="1196720"/>
                  </a:lnTo>
                  <a:lnTo>
                    <a:pt x="1565275" y="1212059"/>
                  </a:lnTo>
                  <a:lnTo>
                    <a:pt x="1564746" y="1216291"/>
                  </a:lnTo>
                  <a:lnTo>
                    <a:pt x="1564482" y="1217349"/>
                  </a:lnTo>
                  <a:lnTo>
                    <a:pt x="1564217" y="1217613"/>
                  </a:lnTo>
                  <a:lnTo>
                    <a:pt x="781712" y="1217613"/>
                  </a:lnTo>
                  <a:lnTo>
                    <a:pt x="265" y="1217613"/>
                  </a:lnTo>
                  <a:lnTo>
                    <a:pt x="265" y="1145942"/>
                  </a:lnTo>
                  <a:lnTo>
                    <a:pt x="0" y="756645"/>
                  </a:lnTo>
                  <a:lnTo>
                    <a:pt x="0" y="481333"/>
                  </a:lnTo>
                  <a:lnTo>
                    <a:pt x="265" y="385860"/>
                  </a:lnTo>
                  <a:lnTo>
                    <a:pt x="265" y="341165"/>
                  </a:lnTo>
                  <a:lnTo>
                    <a:pt x="794" y="313924"/>
                  </a:lnTo>
                  <a:lnTo>
                    <a:pt x="529" y="287213"/>
                  </a:lnTo>
                  <a:lnTo>
                    <a:pt x="265" y="258915"/>
                  </a:lnTo>
                  <a:lnTo>
                    <a:pt x="342462" y="148367"/>
                  </a:lnTo>
                  <a:lnTo>
                    <a:pt x="350924" y="145722"/>
                  </a:lnTo>
                  <a:lnTo>
                    <a:pt x="361238" y="142813"/>
                  </a:lnTo>
                  <a:lnTo>
                    <a:pt x="373403" y="139640"/>
                  </a:lnTo>
                  <a:lnTo>
                    <a:pt x="388476" y="136466"/>
                  </a:lnTo>
                  <a:lnTo>
                    <a:pt x="396410" y="135408"/>
                  </a:lnTo>
                  <a:lnTo>
                    <a:pt x="404608" y="133821"/>
                  </a:lnTo>
                  <a:lnTo>
                    <a:pt x="413070" y="132763"/>
                  </a:lnTo>
                  <a:lnTo>
                    <a:pt x="421532" y="131705"/>
                  </a:lnTo>
                  <a:lnTo>
                    <a:pt x="430259" y="131177"/>
                  </a:lnTo>
                  <a:lnTo>
                    <a:pt x="438722" y="130912"/>
                  </a:lnTo>
                  <a:lnTo>
                    <a:pt x="473364" y="130383"/>
                  </a:lnTo>
                  <a:lnTo>
                    <a:pt x="504834" y="130383"/>
                  </a:lnTo>
                  <a:lnTo>
                    <a:pt x="537097" y="130912"/>
                  </a:lnTo>
                  <a:lnTo>
                    <a:pt x="537097" y="71142"/>
                  </a:lnTo>
                  <a:lnTo>
                    <a:pt x="537097"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grpSp>
      <p:sp>
        <p:nvSpPr>
          <p:cNvPr id="17" name="矩形 16"/>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文本框 17"/>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03949" y="1545636"/>
            <a:ext cx="6750750" cy="2175815"/>
            <a:chOff x="1605265" y="2060848"/>
            <a:chExt cx="9001000" cy="2901087"/>
          </a:xfrm>
        </p:grpSpPr>
        <p:grpSp>
          <p:nvGrpSpPr>
            <p:cNvPr id="58" name="组合 57"/>
            <p:cNvGrpSpPr/>
            <p:nvPr/>
          </p:nvGrpSpPr>
          <p:grpSpPr>
            <a:xfrm>
              <a:off x="1605265" y="2060848"/>
              <a:ext cx="9001000" cy="1106342"/>
              <a:chOff x="1343472" y="1844824"/>
              <a:chExt cx="9001000" cy="1106342"/>
            </a:xfrm>
          </p:grpSpPr>
          <p:cxnSp>
            <p:nvCxnSpPr>
              <p:cNvPr id="75" name="直接连接符 74"/>
              <p:cNvCxnSpPr/>
              <p:nvPr/>
            </p:nvCxnSpPr>
            <p:spPr>
              <a:xfrm>
                <a:off x="1343472" y="2231449"/>
                <a:ext cx="9001000"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76" name="Group 4"/>
              <p:cNvGrpSpPr>
                <a:grpSpLocks noChangeAspect="1"/>
              </p:cNvGrpSpPr>
              <p:nvPr/>
            </p:nvGrpSpPr>
            <p:grpSpPr bwMode="auto">
              <a:xfrm>
                <a:off x="2135560" y="1844824"/>
                <a:ext cx="1124186" cy="1106342"/>
                <a:chOff x="3232" y="608"/>
                <a:chExt cx="1134" cy="1116"/>
              </a:xfrm>
            </p:grpSpPr>
            <p:sp>
              <p:nvSpPr>
                <p:cNvPr id="105" name="Freeform 5"/>
                <p:cNvSpPr/>
                <p:nvPr/>
              </p:nvSpPr>
              <p:spPr bwMode="auto">
                <a:xfrm>
                  <a:off x="3232" y="608"/>
                  <a:ext cx="1050" cy="1116"/>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0" tIns="81000" rIns="162000" bIns="34290" numCol="1" anchor="t" anchorCtr="0" compatLnSpc="1"/>
                <a:lstStyle/>
                <a:p>
                  <a:pPr algn="ctr"/>
                  <a:r>
                    <a:rPr lang="en-US" altLang="zh-CN" sz="1350" dirty="0">
                      <a:solidFill>
                        <a:schemeClr val="bg1"/>
                      </a:solidFill>
                      <a:latin typeface="微软雅黑" panose="020B0503020204020204" pitchFamily="34" charset="-122"/>
                      <a:ea typeface="微软雅黑" panose="020B0503020204020204" pitchFamily="34" charset="-122"/>
                    </a:rPr>
                    <a:t>01</a:t>
                  </a:r>
                </a:p>
              </p:txBody>
            </p:sp>
            <p:sp>
              <p:nvSpPr>
                <p:cNvPr id="106" name="Freeform 6"/>
                <p:cNvSpPr/>
                <p:nvPr/>
              </p:nvSpPr>
              <p:spPr bwMode="auto">
                <a:xfrm>
                  <a:off x="4094" y="608"/>
                  <a:ext cx="272" cy="390"/>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77" name="Group 4"/>
              <p:cNvGrpSpPr>
                <a:grpSpLocks noChangeAspect="1"/>
              </p:cNvGrpSpPr>
              <p:nvPr/>
            </p:nvGrpSpPr>
            <p:grpSpPr bwMode="auto">
              <a:xfrm>
                <a:off x="4199789" y="1844824"/>
                <a:ext cx="1124186" cy="1106342"/>
                <a:chOff x="3232" y="608"/>
                <a:chExt cx="1134" cy="1116"/>
              </a:xfrm>
            </p:grpSpPr>
            <p:sp>
              <p:nvSpPr>
                <p:cNvPr id="103" name="Freeform 5"/>
                <p:cNvSpPr/>
                <p:nvPr/>
              </p:nvSpPr>
              <p:spPr bwMode="auto">
                <a:xfrm>
                  <a:off x="3232" y="608"/>
                  <a:ext cx="1050" cy="1116"/>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162000" bIns="34290" numCol="1" anchor="t" anchorCtr="0" compatLnSpc="1"/>
                <a:lstStyle/>
                <a:p>
                  <a:pPr algn="ctr"/>
                  <a:r>
                    <a:rPr lang="en-US" altLang="zh-CN" sz="1350" dirty="0">
                      <a:solidFill>
                        <a:schemeClr val="bg1"/>
                      </a:solidFill>
                      <a:latin typeface="微软雅黑" panose="020B0503020204020204" pitchFamily="34" charset="-122"/>
                      <a:ea typeface="微软雅黑" panose="020B0503020204020204" pitchFamily="34" charset="-122"/>
                    </a:rPr>
                    <a:t>02</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04" name="Freeform 6"/>
                <p:cNvSpPr/>
                <p:nvPr/>
              </p:nvSpPr>
              <p:spPr bwMode="auto">
                <a:xfrm>
                  <a:off x="4094" y="608"/>
                  <a:ext cx="272" cy="390"/>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78" name="Group 4"/>
              <p:cNvGrpSpPr>
                <a:grpSpLocks noChangeAspect="1"/>
              </p:cNvGrpSpPr>
              <p:nvPr/>
            </p:nvGrpSpPr>
            <p:grpSpPr bwMode="auto">
              <a:xfrm>
                <a:off x="6264018" y="1844824"/>
                <a:ext cx="1124186" cy="1106342"/>
                <a:chOff x="3232" y="608"/>
                <a:chExt cx="1134" cy="1116"/>
              </a:xfrm>
            </p:grpSpPr>
            <p:sp>
              <p:nvSpPr>
                <p:cNvPr id="101" name="Freeform 5"/>
                <p:cNvSpPr/>
                <p:nvPr/>
              </p:nvSpPr>
              <p:spPr bwMode="auto">
                <a:xfrm>
                  <a:off x="3232" y="608"/>
                  <a:ext cx="1050" cy="1116"/>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162000" bIns="34290" numCol="1" anchor="t" anchorCtr="0" compatLnSpc="1"/>
                <a:lstStyle/>
                <a:p>
                  <a:pPr algn="ctr"/>
                  <a:r>
                    <a:rPr lang="en-US" altLang="zh-CN" sz="1350" dirty="0">
                      <a:solidFill>
                        <a:schemeClr val="bg1"/>
                      </a:solidFill>
                      <a:latin typeface="微软雅黑" panose="020B0503020204020204" pitchFamily="34" charset="-122"/>
                      <a:ea typeface="微软雅黑" panose="020B0503020204020204" pitchFamily="34" charset="-122"/>
                    </a:rPr>
                    <a:t>03</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02" name="Freeform 6"/>
                <p:cNvSpPr/>
                <p:nvPr/>
              </p:nvSpPr>
              <p:spPr bwMode="auto">
                <a:xfrm>
                  <a:off x="4094" y="608"/>
                  <a:ext cx="272" cy="390"/>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79" name="Group 4"/>
              <p:cNvGrpSpPr>
                <a:grpSpLocks noChangeAspect="1"/>
              </p:cNvGrpSpPr>
              <p:nvPr/>
            </p:nvGrpSpPr>
            <p:grpSpPr bwMode="auto">
              <a:xfrm>
                <a:off x="8328248" y="1844824"/>
                <a:ext cx="1124186" cy="1106342"/>
                <a:chOff x="3232" y="608"/>
                <a:chExt cx="1134" cy="1116"/>
              </a:xfrm>
            </p:grpSpPr>
            <p:sp>
              <p:nvSpPr>
                <p:cNvPr id="80" name="Freeform 5"/>
                <p:cNvSpPr/>
                <p:nvPr/>
              </p:nvSpPr>
              <p:spPr bwMode="auto">
                <a:xfrm>
                  <a:off x="3232" y="608"/>
                  <a:ext cx="1050" cy="1116"/>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162000" bIns="34290" numCol="1" anchor="t" anchorCtr="0" compatLnSpc="1"/>
                <a:lstStyle/>
                <a:p>
                  <a:pPr algn="ctr"/>
                  <a:r>
                    <a:rPr lang="en-US" altLang="zh-CN" sz="1350" dirty="0">
                      <a:solidFill>
                        <a:schemeClr val="bg1"/>
                      </a:solidFill>
                      <a:latin typeface="微软雅黑" panose="020B0503020204020204" pitchFamily="34" charset="-122"/>
                      <a:ea typeface="微软雅黑" panose="020B0503020204020204" pitchFamily="34" charset="-122"/>
                    </a:rPr>
                    <a:t>04</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81" name="Freeform 6"/>
                <p:cNvSpPr/>
                <p:nvPr/>
              </p:nvSpPr>
              <p:spPr bwMode="auto">
                <a:xfrm>
                  <a:off x="4094" y="608"/>
                  <a:ext cx="272" cy="390"/>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59" name="文本框 58"/>
            <p:cNvSpPr txBox="1"/>
            <p:nvPr/>
          </p:nvSpPr>
          <p:spPr>
            <a:xfrm>
              <a:off x="2030260" y="3315330"/>
              <a:ext cx="1473453" cy="1646604"/>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4118037" y="3315331"/>
              <a:ext cx="1564277" cy="1646604"/>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6182266" y="3315329"/>
              <a:ext cx="1497908" cy="1646604"/>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8246496" y="3315329"/>
              <a:ext cx="1497908" cy="1646604"/>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63" name="Freeform 11"/>
            <p:cNvSpPr/>
            <p:nvPr/>
          </p:nvSpPr>
          <p:spPr bwMode="auto">
            <a:xfrm>
              <a:off x="2639616" y="2595614"/>
              <a:ext cx="281777" cy="432755"/>
            </a:xfrm>
            <a:custGeom>
              <a:avLst/>
              <a:gdLst>
                <a:gd name="T0" fmla="*/ 40 w 158"/>
                <a:gd name="T1" fmla="*/ 143 h 243"/>
                <a:gd name="T2" fmla="*/ 38 w 158"/>
                <a:gd name="T3" fmla="*/ 143 h 243"/>
                <a:gd name="T4" fmla="*/ 12 w 158"/>
                <a:gd name="T5" fmla="*/ 143 h 243"/>
                <a:gd name="T6" fmla="*/ 0 w 158"/>
                <a:gd name="T7" fmla="*/ 131 h 243"/>
                <a:gd name="T8" fmla="*/ 1 w 158"/>
                <a:gd name="T9" fmla="*/ 127 h 243"/>
                <a:gd name="T10" fmla="*/ 45 w 158"/>
                <a:gd name="T11" fmla="*/ 8 h 243"/>
                <a:gd name="T12" fmla="*/ 57 w 158"/>
                <a:gd name="T13" fmla="*/ 0 h 243"/>
                <a:gd name="T14" fmla="*/ 144 w 158"/>
                <a:gd name="T15" fmla="*/ 0 h 243"/>
                <a:gd name="T16" fmla="*/ 157 w 158"/>
                <a:gd name="T17" fmla="*/ 8 h 243"/>
                <a:gd name="T18" fmla="*/ 155 w 158"/>
                <a:gd name="T19" fmla="*/ 18 h 243"/>
                <a:gd name="T20" fmla="*/ 141 w 158"/>
                <a:gd name="T21" fmla="*/ 40 h 243"/>
                <a:gd name="T22" fmla="*/ 111 w 158"/>
                <a:gd name="T23" fmla="*/ 83 h 243"/>
                <a:gd name="T24" fmla="*/ 110 w 158"/>
                <a:gd name="T25" fmla="*/ 85 h 243"/>
                <a:gd name="T26" fmla="*/ 112 w 158"/>
                <a:gd name="T27" fmla="*/ 85 h 243"/>
                <a:gd name="T28" fmla="*/ 131 w 158"/>
                <a:gd name="T29" fmla="*/ 85 h 243"/>
                <a:gd name="T30" fmla="*/ 144 w 158"/>
                <a:gd name="T31" fmla="*/ 95 h 243"/>
                <a:gd name="T32" fmla="*/ 141 w 158"/>
                <a:gd name="T33" fmla="*/ 104 h 243"/>
                <a:gd name="T34" fmla="*/ 125 w 158"/>
                <a:gd name="T35" fmla="*/ 124 h 243"/>
                <a:gd name="T36" fmla="*/ 33 w 158"/>
                <a:gd name="T37" fmla="*/ 236 h 243"/>
                <a:gd name="T38" fmla="*/ 24 w 158"/>
                <a:gd name="T39" fmla="*/ 242 h 243"/>
                <a:gd name="T40" fmla="*/ 12 w 158"/>
                <a:gd name="T41" fmla="*/ 227 h 243"/>
                <a:gd name="T42" fmla="*/ 18 w 158"/>
                <a:gd name="T43" fmla="*/ 207 h 243"/>
                <a:gd name="T44" fmla="*/ 39 w 158"/>
                <a:gd name="T45" fmla="*/ 145 h 243"/>
                <a:gd name="T46" fmla="*/ 40 w 158"/>
                <a:gd name="T47" fmla="*/ 1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3">
                  <a:moveTo>
                    <a:pt x="40" y="143"/>
                  </a:moveTo>
                  <a:cubicBezTo>
                    <a:pt x="39" y="143"/>
                    <a:pt x="38" y="143"/>
                    <a:pt x="38" y="143"/>
                  </a:cubicBezTo>
                  <a:cubicBezTo>
                    <a:pt x="29" y="143"/>
                    <a:pt x="21" y="143"/>
                    <a:pt x="12" y="143"/>
                  </a:cubicBezTo>
                  <a:cubicBezTo>
                    <a:pt x="5" y="143"/>
                    <a:pt x="0" y="138"/>
                    <a:pt x="0" y="131"/>
                  </a:cubicBezTo>
                  <a:cubicBezTo>
                    <a:pt x="0" y="129"/>
                    <a:pt x="0" y="128"/>
                    <a:pt x="1" y="127"/>
                  </a:cubicBezTo>
                  <a:cubicBezTo>
                    <a:pt x="16" y="87"/>
                    <a:pt x="30" y="48"/>
                    <a:pt x="45" y="8"/>
                  </a:cubicBezTo>
                  <a:cubicBezTo>
                    <a:pt x="47" y="2"/>
                    <a:pt x="51" y="0"/>
                    <a:pt x="57" y="0"/>
                  </a:cubicBezTo>
                  <a:cubicBezTo>
                    <a:pt x="86" y="0"/>
                    <a:pt x="115" y="0"/>
                    <a:pt x="144" y="0"/>
                  </a:cubicBezTo>
                  <a:cubicBezTo>
                    <a:pt x="151" y="0"/>
                    <a:pt x="155" y="3"/>
                    <a:pt x="157" y="8"/>
                  </a:cubicBezTo>
                  <a:cubicBezTo>
                    <a:pt x="158" y="12"/>
                    <a:pt x="157" y="15"/>
                    <a:pt x="155" y="18"/>
                  </a:cubicBezTo>
                  <a:cubicBezTo>
                    <a:pt x="151" y="25"/>
                    <a:pt x="146" y="32"/>
                    <a:pt x="141" y="40"/>
                  </a:cubicBezTo>
                  <a:cubicBezTo>
                    <a:pt x="131" y="54"/>
                    <a:pt x="121" y="68"/>
                    <a:pt x="111" y="83"/>
                  </a:cubicBezTo>
                  <a:cubicBezTo>
                    <a:pt x="111" y="83"/>
                    <a:pt x="110" y="84"/>
                    <a:pt x="110" y="85"/>
                  </a:cubicBezTo>
                  <a:cubicBezTo>
                    <a:pt x="111" y="85"/>
                    <a:pt x="111" y="85"/>
                    <a:pt x="112" y="85"/>
                  </a:cubicBezTo>
                  <a:cubicBezTo>
                    <a:pt x="118" y="85"/>
                    <a:pt x="125" y="85"/>
                    <a:pt x="131" y="85"/>
                  </a:cubicBezTo>
                  <a:cubicBezTo>
                    <a:pt x="138" y="85"/>
                    <a:pt x="143" y="89"/>
                    <a:pt x="144" y="95"/>
                  </a:cubicBezTo>
                  <a:cubicBezTo>
                    <a:pt x="144" y="98"/>
                    <a:pt x="143" y="101"/>
                    <a:pt x="141" y="104"/>
                  </a:cubicBezTo>
                  <a:cubicBezTo>
                    <a:pt x="136" y="111"/>
                    <a:pt x="130" y="117"/>
                    <a:pt x="125" y="124"/>
                  </a:cubicBezTo>
                  <a:cubicBezTo>
                    <a:pt x="94" y="161"/>
                    <a:pt x="64" y="199"/>
                    <a:pt x="33" y="236"/>
                  </a:cubicBezTo>
                  <a:cubicBezTo>
                    <a:pt x="31" y="239"/>
                    <a:pt x="28" y="241"/>
                    <a:pt x="24" y="242"/>
                  </a:cubicBezTo>
                  <a:cubicBezTo>
                    <a:pt x="16" y="243"/>
                    <a:pt x="9" y="235"/>
                    <a:pt x="12" y="227"/>
                  </a:cubicBezTo>
                  <a:cubicBezTo>
                    <a:pt x="13" y="220"/>
                    <a:pt x="16" y="214"/>
                    <a:pt x="18" y="207"/>
                  </a:cubicBezTo>
                  <a:cubicBezTo>
                    <a:pt x="25" y="186"/>
                    <a:pt x="32" y="166"/>
                    <a:pt x="39" y="145"/>
                  </a:cubicBezTo>
                  <a:cubicBezTo>
                    <a:pt x="39" y="144"/>
                    <a:pt x="39" y="144"/>
                    <a:pt x="40" y="143"/>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nvGrpSpPr>
            <p:cNvPr id="64" name="Group 14"/>
            <p:cNvGrpSpPr>
              <a:grpSpLocks noChangeAspect="1"/>
            </p:cNvGrpSpPr>
            <p:nvPr/>
          </p:nvGrpSpPr>
          <p:grpSpPr bwMode="auto">
            <a:xfrm>
              <a:off x="4671520" y="2595614"/>
              <a:ext cx="416368" cy="422811"/>
              <a:chOff x="3487" y="545"/>
              <a:chExt cx="517" cy="525"/>
            </a:xfrm>
            <a:solidFill>
              <a:schemeClr val="bg1"/>
            </a:solidFill>
          </p:grpSpPr>
          <p:sp>
            <p:nvSpPr>
              <p:cNvPr id="70" name="Freeform 16"/>
              <p:cNvSpPr/>
              <p:nvPr/>
            </p:nvSpPr>
            <p:spPr bwMode="auto">
              <a:xfrm>
                <a:off x="3489" y="810"/>
                <a:ext cx="403" cy="200"/>
              </a:xfrm>
              <a:custGeom>
                <a:avLst/>
                <a:gdLst>
                  <a:gd name="T0" fmla="*/ 169 w 169"/>
                  <a:gd name="T1" fmla="*/ 0 h 84"/>
                  <a:gd name="T2" fmla="*/ 162 w 169"/>
                  <a:gd name="T3" fmla="*/ 28 h 84"/>
                  <a:gd name="T4" fmla="*/ 134 w 169"/>
                  <a:gd name="T5" fmla="*/ 65 h 84"/>
                  <a:gd name="T6" fmla="*/ 98 w 169"/>
                  <a:gd name="T7" fmla="*/ 80 h 84"/>
                  <a:gd name="T8" fmla="*/ 21 w 169"/>
                  <a:gd name="T9" fmla="*/ 48 h 84"/>
                  <a:gd name="T10" fmla="*/ 0 w 169"/>
                  <a:gd name="T11" fmla="*/ 1 h 84"/>
                  <a:gd name="T12" fmla="*/ 0 w 169"/>
                  <a:gd name="T13" fmla="*/ 0 h 84"/>
                  <a:gd name="T14" fmla="*/ 169 w 169"/>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84">
                    <a:moveTo>
                      <a:pt x="169" y="0"/>
                    </a:moveTo>
                    <a:cubicBezTo>
                      <a:pt x="168" y="10"/>
                      <a:pt x="165" y="19"/>
                      <a:pt x="162" y="28"/>
                    </a:cubicBezTo>
                    <a:cubicBezTo>
                      <a:pt x="156" y="43"/>
                      <a:pt x="147" y="55"/>
                      <a:pt x="134" y="65"/>
                    </a:cubicBezTo>
                    <a:cubicBezTo>
                      <a:pt x="124" y="74"/>
                      <a:pt x="111" y="79"/>
                      <a:pt x="98" y="80"/>
                    </a:cubicBezTo>
                    <a:cubicBezTo>
                      <a:pt x="66" y="84"/>
                      <a:pt x="41" y="72"/>
                      <a:pt x="21" y="48"/>
                    </a:cubicBezTo>
                    <a:cubicBezTo>
                      <a:pt x="9" y="35"/>
                      <a:pt x="3" y="19"/>
                      <a:pt x="0" y="1"/>
                    </a:cubicBezTo>
                    <a:cubicBezTo>
                      <a:pt x="0" y="1"/>
                      <a:pt x="0" y="0"/>
                      <a:pt x="0" y="0"/>
                    </a:cubicBezTo>
                    <a:cubicBezTo>
                      <a:pt x="56" y="0"/>
                      <a:pt x="113" y="0"/>
                      <a:pt x="1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Freeform 17"/>
              <p:cNvSpPr/>
              <p:nvPr/>
            </p:nvSpPr>
            <p:spPr bwMode="auto">
              <a:xfrm>
                <a:off x="3489" y="728"/>
                <a:ext cx="403" cy="48"/>
              </a:xfrm>
              <a:custGeom>
                <a:avLst/>
                <a:gdLst>
                  <a:gd name="T0" fmla="*/ 0 w 169"/>
                  <a:gd name="T1" fmla="*/ 0 h 20"/>
                  <a:gd name="T2" fmla="*/ 169 w 169"/>
                  <a:gd name="T3" fmla="*/ 0 h 20"/>
                  <a:gd name="T4" fmla="*/ 169 w 169"/>
                  <a:gd name="T5" fmla="*/ 20 h 20"/>
                  <a:gd name="T6" fmla="*/ 0 w 169"/>
                  <a:gd name="T7" fmla="*/ 20 h 20"/>
                  <a:gd name="T8" fmla="*/ 0 w 169"/>
                  <a:gd name="T9" fmla="*/ 0 h 20"/>
                </a:gdLst>
                <a:ahLst/>
                <a:cxnLst>
                  <a:cxn ang="0">
                    <a:pos x="T0" y="T1"/>
                  </a:cxn>
                  <a:cxn ang="0">
                    <a:pos x="T2" y="T3"/>
                  </a:cxn>
                  <a:cxn ang="0">
                    <a:pos x="T4" y="T5"/>
                  </a:cxn>
                  <a:cxn ang="0">
                    <a:pos x="T6" y="T7"/>
                  </a:cxn>
                  <a:cxn ang="0">
                    <a:pos x="T8" y="T9"/>
                  </a:cxn>
                </a:cxnLst>
                <a:rect l="0" t="0" r="r" b="b"/>
                <a:pathLst>
                  <a:path w="169" h="20">
                    <a:moveTo>
                      <a:pt x="0" y="0"/>
                    </a:moveTo>
                    <a:cubicBezTo>
                      <a:pt x="56" y="0"/>
                      <a:pt x="112" y="0"/>
                      <a:pt x="169" y="0"/>
                    </a:cubicBezTo>
                    <a:cubicBezTo>
                      <a:pt x="169" y="7"/>
                      <a:pt x="169" y="13"/>
                      <a:pt x="169" y="20"/>
                    </a:cubicBezTo>
                    <a:cubicBezTo>
                      <a:pt x="113" y="20"/>
                      <a:pt x="56" y="20"/>
                      <a:pt x="0" y="20"/>
                    </a:cubicBezTo>
                    <a:cubicBezTo>
                      <a:pt x="0" y="13"/>
                      <a:pt x="0"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 name="Freeform 18"/>
              <p:cNvSpPr/>
              <p:nvPr/>
            </p:nvSpPr>
            <p:spPr bwMode="auto">
              <a:xfrm>
                <a:off x="3487" y="1020"/>
                <a:ext cx="422" cy="50"/>
              </a:xfrm>
              <a:custGeom>
                <a:avLst/>
                <a:gdLst>
                  <a:gd name="T0" fmla="*/ 177 w 177"/>
                  <a:gd name="T1" fmla="*/ 0 h 21"/>
                  <a:gd name="T2" fmla="*/ 177 w 177"/>
                  <a:gd name="T3" fmla="*/ 7 h 21"/>
                  <a:gd name="T4" fmla="*/ 175 w 177"/>
                  <a:gd name="T5" fmla="*/ 10 h 21"/>
                  <a:gd name="T6" fmla="*/ 165 w 177"/>
                  <a:gd name="T7" fmla="*/ 14 h 21"/>
                  <a:gd name="T8" fmla="*/ 136 w 177"/>
                  <a:gd name="T9" fmla="*/ 19 h 21"/>
                  <a:gd name="T10" fmla="*/ 81 w 177"/>
                  <a:gd name="T11" fmla="*/ 20 h 21"/>
                  <a:gd name="T12" fmla="*/ 38 w 177"/>
                  <a:gd name="T13" fmla="*/ 18 h 21"/>
                  <a:gd name="T14" fmla="*/ 12 w 177"/>
                  <a:gd name="T15" fmla="*/ 14 h 21"/>
                  <a:gd name="T16" fmla="*/ 3 w 177"/>
                  <a:gd name="T17" fmla="*/ 10 h 21"/>
                  <a:gd name="T18" fmla="*/ 1 w 177"/>
                  <a:gd name="T19" fmla="*/ 6 h 21"/>
                  <a:gd name="T20" fmla="*/ 0 w 177"/>
                  <a:gd name="T21" fmla="*/ 1 h 21"/>
                  <a:gd name="T22" fmla="*/ 2 w 177"/>
                  <a:gd name="T23" fmla="*/ 0 h 21"/>
                  <a:gd name="T24" fmla="*/ 3 w 177"/>
                  <a:gd name="T25" fmla="*/ 0 h 21"/>
                  <a:gd name="T26" fmla="*/ 175 w 177"/>
                  <a:gd name="T27" fmla="*/ 0 h 21"/>
                  <a:gd name="T28" fmla="*/ 177 w 177"/>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21">
                    <a:moveTo>
                      <a:pt x="177" y="0"/>
                    </a:moveTo>
                    <a:cubicBezTo>
                      <a:pt x="177" y="2"/>
                      <a:pt x="177" y="5"/>
                      <a:pt x="177" y="7"/>
                    </a:cubicBezTo>
                    <a:cubicBezTo>
                      <a:pt x="177" y="8"/>
                      <a:pt x="176" y="9"/>
                      <a:pt x="175" y="10"/>
                    </a:cubicBezTo>
                    <a:cubicBezTo>
                      <a:pt x="172" y="12"/>
                      <a:pt x="169" y="13"/>
                      <a:pt x="165" y="14"/>
                    </a:cubicBezTo>
                    <a:cubicBezTo>
                      <a:pt x="156" y="17"/>
                      <a:pt x="146" y="18"/>
                      <a:pt x="136" y="19"/>
                    </a:cubicBezTo>
                    <a:cubicBezTo>
                      <a:pt x="117" y="20"/>
                      <a:pt x="99" y="21"/>
                      <a:pt x="81" y="20"/>
                    </a:cubicBezTo>
                    <a:cubicBezTo>
                      <a:pt x="66" y="20"/>
                      <a:pt x="52" y="19"/>
                      <a:pt x="38" y="18"/>
                    </a:cubicBezTo>
                    <a:cubicBezTo>
                      <a:pt x="29" y="18"/>
                      <a:pt x="21" y="16"/>
                      <a:pt x="12" y="14"/>
                    </a:cubicBezTo>
                    <a:cubicBezTo>
                      <a:pt x="9" y="13"/>
                      <a:pt x="6" y="11"/>
                      <a:pt x="3" y="10"/>
                    </a:cubicBezTo>
                    <a:cubicBezTo>
                      <a:pt x="1" y="9"/>
                      <a:pt x="1" y="8"/>
                      <a:pt x="1" y="6"/>
                    </a:cubicBezTo>
                    <a:cubicBezTo>
                      <a:pt x="1" y="4"/>
                      <a:pt x="0" y="3"/>
                      <a:pt x="0" y="1"/>
                    </a:cubicBezTo>
                    <a:cubicBezTo>
                      <a:pt x="0" y="0"/>
                      <a:pt x="1" y="0"/>
                      <a:pt x="2" y="0"/>
                    </a:cubicBezTo>
                    <a:cubicBezTo>
                      <a:pt x="2" y="0"/>
                      <a:pt x="2" y="0"/>
                      <a:pt x="3" y="0"/>
                    </a:cubicBezTo>
                    <a:cubicBezTo>
                      <a:pt x="60" y="0"/>
                      <a:pt x="117" y="0"/>
                      <a:pt x="175" y="0"/>
                    </a:cubicBezTo>
                    <a:cubicBezTo>
                      <a:pt x="175" y="0"/>
                      <a:pt x="176" y="0"/>
                      <a:pt x="1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 name="Freeform 19"/>
              <p:cNvSpPr/>
              <p:nvPr/>
            </p:nvSpPr>
            <p:spPr bwMode="auto">
              <a:xfrm>
                <a:off x="3828" y="728"/>
                <a:ext cx="176" cy="227"/>
              </a:xfrm>
              <a:custGeom>
                <a:avLst/>
                <a:gdLst>
                  <a:gd name="T0" fmla="*/ 0 w 74"/>
                  <a:gd name="T1" fmla="*/ 95 h 95"/>
                  <a:gd name="T2" fmla="*/ 7 w 74"/>
                  <a:gd name="T3" fmla="*/ 86 h 95"/>
                  <a:gd name="T4" fmla="*/ 12 w 74"/>
                  <a:gd name="T5" fmla="*/ 80 h 95"/>
                  <a:gd name="T6" fmla="*/ 14 w 74"/>
                  <a:gd name="T7" fmla="*/ 78 h 95"/>
                  <a:gd name="T8" fmla="*/ 38 w 74"/>
                  <a:gd name="T9" fmla="*/ 68 h 95"/>
                  <a:gd name="T10" fmla="*/ 52 w 74"/>
                  <a:gd name="T11" fmla="*/ 47 h 95"/>
                  <a:gd name="T12" fmla="*/ 48 w 74"/>
                  <a:gd name="T13" fmla="*/ 29 h 95"/>
                  <a:gd name="T14" fmla="*/ 40 w 74"/>
                  <a:gd name="T15" fmla="*/ 23 h 95"/>
                  <a:gd name="T16" fmla="*/ 35 w 74"/>
                  <a:gd name="T17" fmla="*/ 21 h 95"/>
                  <a:gd name="T18" fmla="*/ 34 w 74"/>
                  <a:gd name="T19" fmla="*/ 19 h 95"/>
                  <a:gd name="T20" fmla="*/ 34 w 74"/>
                  <a:gd name="T21" fmla="*/ 1 h 95"/>
                  <a:gd name="T22" fmla="*/ 34 w 74"/>
                  <a:gd name="T23" fmla="*/ 0 h 95"/>
                  <a:gd name="T24" fmla="*/ 37 w 74"/>
                  <a:gd name="T25" fmla="*/ 1 h 95"/>
                  <a:gd name="T26" fmla="*/ 62 w 74"/>
                  <a:gd name="T27" fmla="*/ 15 h 95"/>
                  <a:gd name="T28" fmla="*/ 69 w 74"/>
                  <a:gd name="T29" fmla="*/ 52 h 95"/>
                  <a:gd name="T30" fmla="*/ 51 w 74"/>
                  <a:gd name="T31" fmla="*/ 77 h 95"/>
                  <a:gd name="T32" fmla="*/ 6 w 74"/>
                  <a:gd name="T33" fmla="*/ 94 h 95"/>
                  <a:gd name="T34" fmla="*/ 0 w 74"/>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95">
                    <a:moveTo>
                      <a:pt x="0" y="95"/>
                    </a:moveTo>
                    <a:cubicBezTo>
                      <a:pt x="3" y="92"/>
                      <a:pt x="5" y="89"/>
                      <a:pt x="7" y="86"/>
                    </a:cubicBezTo>
                    <a:cubicBezTo>
                      <a:pt x="9" y="84"/>
                      <a:pt x="10" y="82"/>
                      <a:pt x="12" y="80"/>
                    </a:cubicBezTo>
                    <a:cubicBezTo>
                      <a:pt x="12" y="79"/>
                      <a:pt x="13" y="79"/>
                      <a:pt x="14" y="78"/>
                    </a:cubicBezTo>
                    <a:cubicBezTo>
                      <a:pt x="23" y="77"/>
                      <a:pt x="31" y="73"/>
                      <a:pt x="38" y="68"/>
                    </a:cubicBezTo>
                    <a:cubicBezTo>
                      <a:pt x="45" y="62"/>
                      <a:pt x="50" y="56"/>
                      <a:pt x="52" y="47"/>
                    </a:cubicBezTo>
                    <a:cubicBezTo>
                      <a:pt x="53" y="40"/>
                      <a:pt x="52" y="34"/>
                      <a:pt x="48" y="29"/>
                    </a:cubicBezTo>
                    <a:cubicBezTo>
                      <a:pt x="46" y="26"/>
                      <a:pt x="43" y="24"/>
                      <a:pt x="40" y="23"/>
                    </a:cubicBezTo>
                    <a:cubicBezTo>
                      <a:pt x="38" y="22"/>
                      <a:pt x="36" y="21"/>
                      <a:pt x="35" y="21"/>
                    </a:cubicBezTo>
                    <a:cubicBezTo>
                      <a:pt x="34" y="20"/>
                      <a:pt x="34" y="20"/>
                      <a:pt x="34" y="19"/>
                    </a:cubicBezTo>
                    <a:cubicBezTo>
                      <a:pt x="34" y="13"/>
                      <a:pt x="34" y="7"/>
                      <a:pt x="34" y="1"/>
                    </a:cubicBezTo>
                    <a:cubicBezTo>
                      <a:pt x="34" y="1"/>
                      <a:pt x="34" y="1"/>
                      <a:pt x="34" y="0"/>
                    </a:cubicBezTo>
                    <a:cubicBezTo>
                      <a:pt x="35" y="0"/>
                      <a:pt x="36" y="1"/>
                      <a:pt x="37" y="1"/>
                    </a:cubicBezTo>
                    <a:cubicBezTo>
                      <a:pt x="47" y="3"/>
                      <a:pt x="55" y="8"/>
                      <a:pt x="62" y="15"/>
                    </a:cubicBezTo>
                    <a:cubicBezTo>
                      <a:pt x="71" y="26"/>
                      <a:pt x="74" y="39"/>
                      <a:pt x="69" y="52"/>
                    </a:cubicBezTo>
                    <a:cubicBezTo>
                      <a:pt x="66" y="62"/>
                      <a:pt x="59" y="70"/>
                      <a:pt x="51" y="77"/>
                    </a:cubicBezTo>
                    <a:cubicBezTo>
                      <a:pt x="38" y="87"/>
                      <a:pt x="22" y="93"/>
                      <a:pt x="6" y="94"/>
                    </a:cubicBezTo>
                    <a:cubicBezTo>
                      <a:pt x="4" y="94"/>
                      <a:pt x="2" y="95"/>
                      <a:pt x="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 name="Freeform 20"/>
              <p:cNvSpPr/>
              <p:nvPr/>
            </p:nvSpPr>
            <p:spPr bwMode="auto">
              <a:xfrm>
                <a:off x="3599" y="545"/>
                <a:ext cx="186" cy="167"/>
              </a:xfrm>
              <a:custGeom>
                <a:avLst/>
                <a:gdLst>
                  <a:gd name="T0" fmla="*/ 59 w 78"/>
                  <a:gd name="T1" fmla="*/ 1 h 70"/>
                  <a:gd name="T2" fmla="*/ 58 w 78"/>
                  <a:gd name="T3" fmla="*/ 1 h 70"/>
                  <a:gd name="T4" fmla="*/ 37 w 78"/>
                  <a:gd name="T5" fmla="*/ 9 h 70"/>
                  <a:gd name="T6" fmla="*/ 28 w 78"/>
                  <a:gd name="T7" fmla="*/ 14 h 70"/>
                  <a:gd name="T8" fmla="*/ 26 w 78"/>
                  <a:gd name="T9" fmla="*/ 18 h 70"/>
                  <a:gd name="T10" fmla="*/ 28 w 78"/>
                  <a:gd name="T11" fmla="*/ 28 h 70"/>
                  <a:gd name="T12" fmla="*/ 40 w 78"/>
                  <a:gd name="T13" fmla="*/ 33 h 70"/>
                  <a:gd name="T14" fmla="*/ 59 w 78"/>
                  <a:gd name="T15" fmla="*/ 38 h 70"/>
                  <a:gd name="T16" fmla="*/ 71 w 78"/>
                  <a:gd name="T17" fmla="*/ 43 h 70"/>
                  <a:gd name="T18" fmla="*/ 72 w 78"/>
                  <a:gd name="T19" fmla="*/ 59 h 70"/>
                  <a:gd name="T20" fmla="*/ 68 w 78"/>
                  <a:gd name="T21" fmla="*/ 62 h 70"/>
                  <a:gd name="T22" fmla="*/ 50 w 78"/>
                  <a:gd name="T23" fmla="*/ 67 h 70"/>
                  <a:gd name="T24" fmla="*/ 31 w 78"/>
                  <a:gd name="T25" fmla="*/ 70 h 70"/>
                  <a:gd name="T26" fmla="*/ 30 w 78"/>
                  <a:gd name="T27" fmla="*/ 69 h 70"/>
                  <a:gd name="T28" fmla="*/ 32 w 78"/>
                  <a:gd name="T29" fmla="*/ 69 h 70"/>
                  <a:gd name="T30" fmla="*/ 51 w 78"/>
                  <a:gd name="T31" fmla="*/ 61 h 70"/>
                  <a:gd name="T32" fmla="*/ 56 w 78"/>
                  <a:gd name="T33" fmla="*/ 53 h 70"/>
                  <a:gd name="T34" fmla="*/ 53 w 78"/>
                  <a:gd name="T35" fmla="*/ 48 h 70"/>
                  <a:gd name="T36" fmla="*/ 44 w 78"/>
                  <a:gd name="T37" fmla="*/ 45 h 70"/>
                  <a:gd name="T38" fmla="*/ 23 w 78"/>
                  <a:gd name="T39" fmla="*/ 41 h 70"/>
                  <a:gd name="T40" fmla="*/ 8 w 78"/>
                  <a:gd name="T41" fmla="*/ 37 h 70"/>
                  <a:gd name="T42" fmla="*/ 1 w 78"/>
                  <a:gd name="T43" fmla="*/ 27 h 70"/>
                  <a:gd name="T44" fmla="*/ 5 w 78"/>
                  <a:gd name="T45" fmla="*/ 15 h 70"/>
                  <a:gd name="T46" fmla="*/ 15 w 78"/>
                  <a:gd name="T47" fmla="*/ 9 h 70"/>
                  <a:gd name="T48" fmla="*/ 43 w 78"/>
                  <a:gd name="T49" fmla="*/ 2 h 70"/>
                  <a:gd name="T50" fmla="*/ 58 w 78"/>
                  <a:gd name="T51" fmla="*/ 1 h 70"/>
                  <a:gd name="T52" fmla="*/ 59 w 78"/>
                  <a:gd name="T53" fmla="*/ 1 h 70"/>
                  <a:gd name="T54" fmla="*/ 59 w 78"/>
                  <a:gd name="T5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0">
                    <a:moveTo>
                      <a:pt x="59" y="1"/>
                    </a:moveTo>
                    <a:cubicBezTo>
                      <a:pt x="59" y="1"/>
                      <a:pt x="59" y="1"/>
                      <a:pt x="58" y="1"/>
                    </a:cubicBezTo>
                    <a:cubicBezTo>
                      <a:pt x="51" y="3"/>
                      <a:pt x="43" y="5"/>
                      <a:pt x="37" y="9"/>
                    </a:cubicBezTo>
                    <a:cubicBezTo>
                      <a:pt x="34" y="10"/>
                      <a:pt x="31" y="12"/>
                      <a:pt x="28" y="14"/>
                    </a:cubicBezTo>
                    <a:cubicBezTo>
                      <a:pt x="27" y="15"/>
                      <a:pt x="26" y="17"/>
                      <a:pt x="26" y="18"/>
                    </a:cubicBezTo>
                    <a:cubicBezTo>
                      <a:pt x="23" y="22"/>
                      <a:pt x="24" y="25"/>
                      <a:pt x="28" y="28"/>
                    </a:cubicBezTo>
                    <a:cubicBezTo>
                      <a:pt x="32" y="30"/>
                      <a:pt x="36" y="32"/>
                      <a:pt x="40" y="33"/>
                    </a:cubicBezTo>
                    <a:cubicBezTo>
                      <a:pt x="47" y="34"/>
                      <a:pt x="53" y="36"/>
                      <a:pt x="59" y="38"/>
                    </a:cubicBezTo>
                    <a:cubicBezTo>
                      <a:pt x="63" y="39"/>
                      <a:pt x="67" y="40"/>
                      <a:pt x="71" y="43"/>
                    </a:cubicBezTo>
                    <a:cubicBezTo>
                      <a:pt x="77" y="47"/>
                      <a:pt x="78" y="54"/>
                      <a:pt x="72" y="59"/>
                    </a:cubicBezTo>
                    <a:cubicBezTo>
                      <a:pt x="71" y="60"/>
                      <a:pt x="69" y="61"/>
                      <a:pt x="68" y="62"/>
                    </a:cubicBezTo>
                    <a:cubicBezTo>
                      <a:pt x="62" y="65"/>
                      <a:pt x="57" y="66"/>
                      <a:pt x="50" y="67"/>
                    </a:cubicBezTo>
                    <a:cubicBezTo>
                      <a:pt x="44" y="68"/>
                      <a:pt x="37" y="69"/>
                      <a:pt x="31" y="70"/>
                    </a:cubicBezTo>
                    <a:cubicBezTo>
                      <a:pt x="31" y="69"/>
                      <a:pt x="31" y="69"/>
                      <a:pt x="30" y="69"/>
                    </a:cubicBezTo>
                    <a:cubicBezTo>
                      <a:pt x="31" y="69"/>
                      <a:pt x="32" y="69"/>
                      <a:pt x="32" y="69"/>
                    </a:cubicBezTo>
                    <a:cubicBezTo>
                      <a:pt x="39" y="67"/>
                      <a:pt x="46" y="65"/>
                      <a:pt x="51" y="61"/>
                    </a:cubicBezTo>
                    <a:cubicBezTo>
                      <a:pt x="54" y="59"/>
                      <a:pt x="55" y="56"/>
                      <a:pt x="56" y="53"/>
                    </a:cubicBezTo>
                    <a:cubicBezTo>
                      <a:pt x="56" y="50"/>
                      <a:pt x="56" y="49"/>
                      <a:pt x="53" y="48"/>
                    </a:cubicBezTo>
                    <a:cubicBezTo>
                      <a:pt x="50" y="47"/>
                      <a:pt x="47" y="46"/>
                      <a:pt x="44" y="45"/>
                    </a:cubicBezTo>
                    <a:cubicBezTo>
                      <a:pt x="37" y="44"/>
                      <a:pt x="30" y="43"/>
                      <a:pt x="23" y="41"/>
                    </a:cubicBezTo>
                    <a:cubicBezTo>
                      <a:pt x="17" y="41"/>
                      <a:pt x="12" y="39"/>
                      <a:pt x="8" y="37"/>
                    </a:cubicBezTo>
                    <a:cubicBezTo>
                      <a:pt x="4" y="34"/>
                      <a:pt x="1" y="31"/>
                      <a:pt x="1" y="27"/>
                    </a:cubicBezTo>
                    <a:cubicBezTo>
                      <a:pt x="0" y="22"/>
                      <a:pt x="2" y="18"/>
                      <a:pt x="5" y="15"/>
                    </a:cubicBezTo>
                    <a:cubicBezTo>
                      <a:pt x="8" y="12"/>
                      <a:pt x="11" y="10"/>
                      <a:pt x="15" y="9"/>
                    </a:cubicBezTo>
                    <a:cubicBezTo>
                      <a:pt x="24" y="5"/>
                      <a:pt x="34" y="3"/>
                      <a:pt x="43" y="2"/>
                    </a:cubicBezTo>
                    <a:cubicBezTo>
                      <a:pt x="48" y="1"/>
                      <a:pt x="53" y="1"/>
                      <a:pt x="58" y="1"/>
                    </a:cubicBezTo>
                    <a:cubicBezTo>
                      <a:pt x="58" y="0"/>
                      <a:pt x="59" y="1"/>
                      <a:pt x="59" y="1"/>
                    </a:cubicBezTo>
                    <a:cubicBezTo>
                      <a:pt x="59" y="1"/>
                      <a:pt x="59" y="1"/>
                      <a:pt x="5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65" name="Freeform 25"/>
            <p:cNvSpPr/>
            <p:nvPr/>
          </p:nvSpPr>
          <p:spPr bwMode="auto">
            <a:xfrm>
              <a:off x="6744072" y="2591269"/>
              <a:ext cx="499772" cy="342106"/>
            </a:xfrm>
            <a:custGeom>
              <a:avLst/>
              <a:gdLst>
                <a:gd name="T0" fmla="*/ 68 w 282"/>
                <a:gd name="T1" fmla="*/ 74 h 193"/>
                <a:gd name="T2" fmla="*/ 95 w 282"/>
                <a:gd name="T3" fmla="*/ 17 h 193"/>
                <a:gd name="T4" fmla="*/ 141 w 282"/>
                <a:gd name="T5" fmla="*/ 0 h 193"/>
                <a:gd name="T6" fmla="*/ 178 w 282"/>
                <a:gd name="T7" fmla="*/ 10 h 193"/>
                <a:gd name="T8" fmla="*/ 204 w 282"/>
                <a:gd name="T9" fmla="*/ 37 h 193"/>
                <a:gd name="T10" fmla="*/ 214 w 282"/>
                <a:gd name="T11" fmla="*/ 74 h 193"/>
                <a:gd name="T12" fmla="*/ 222 w 282"/>
                <a:gd name="T13" fmla="*/ 74 h 193"/>
                <a:gd name="T14" fmla="*/ 256 w 282"/>
                <a:gd name="T15" fmla="*/ 85 h 193"/>
                <a:gd name="T16" fmla="*/ 280 w 282"/>
                <a:gd name="T17" fmla="*/ 122 h 193"/>
                <a:gd name="T18" fmla="*/ 273 w 282"/>
                <a:gd name="T19" fmla="*/ 162 h 193"/>
                <a:gd name="T20" fmla="*/ 264 w 282"/>
                <a:gd name="T21" fmla="*/ 165 h 193"/>
                <a:gd name="T22" fmla="*/ 261 w 282"/>
                <a:gd name="T23" fmla="*/ 156 h 193"/>
                <a:gd name="T24" fmla="*/ 267 w 282"/>
                <a:gd name="T25" fmla="*/ 140 h 193"/>
                <a:gd name="T26" fmla="*/ 259 w 282"/>
                <a:gd name="T27" fmla="*/ 107 h 193"/>
                <a:gd name="T28" fmla="*/ 234 w 282"/>
                <a:gd name="T29" fmla="*/ 89 h 193"/>
                <a:gd name="T30" fmla="*/ 210 w 282"/>
                <a:gd name="T31" fmla="*/ 88 h 193"/>
                <a:gd name="T32" fmla="*/ 202 w 282"/>
                <a:gd name="T33" fmla="*/ 86 h 193"/>
                <a:gd name="T34" fmla="*/ 200 w 282"/>
                <a:gd name="T35" fmla="*/ 80 h 193"/>
                <a:gd name="T36" fmla="*/ 197 w 282"/>
                <a:gd name="T37" fmla="*/ 51 h 193"/>
                <a:gd name="T38" fmla="*/ 167 w 282"/>
                <a:gd name="T39" fmla="*/ 20 h 193"/>
                <a:gd name="T40" fmla="*/ 118 w 282"/>
                <a:gd name="T41" fmla="*/ 18 h 193"/>
                <a:gd name="T42" fmla="*/ 82 w 282"/>
                <a:gd name="T43" fmla="*/ 63 h 193"/>
                <a:gd name="T44" fmla="*/ 81 w 282"/>
                <a:gd name="T45" fmla="*/ 81 h 193"/>
                <a:gd name="T46" fmla="*/ 73 w 282"/>
                <a:gd name="T47" fmla="*/ 88 h 193"/>
                <a:gd name="T48" fmla="*/ 37 w 282"/>
                <a:gd name="T49" fmla="*/ 93 h 193"/>
                <a:gd name="T50" fmla="*/ 15 w 282"/>
                <a:gd name="T51" fmla="*/ 133 h 193"/>
                <a:gd name="T52" fmla="*/ 50 w 282"/>
                <a:gd name="T53" fmla="*/ 179 h 193"/>
                <a:gd name="T54" fmla="*/ 62 w 282"/>
                <a:gd name="T55" fmla="*/ 180 h 193"/>
                <a:gd name="T56" fmla="*/ 219 w 282"/>
                <a:gd name="T57" fmla="*/ 180 h 193"/>
                <a:gd name="T58" fmla="*/ 222 w 282"/>
                <a:gd name="T59" fmla="*/ 180 h 193"/>
                <a:gd name="T60" fmla="*/ 227 w 282"/>
                <a:gd name="T61" fmla="*/ 187 h 193"/>
                <a:gd name="T62" fmla="*/ 221 w 282"/>
                <a:gd name="T63" fmla="*/ 193 h 193"/>
                <a:gd name="T64" fmla="*/ 219 w 282"/>
                <a:gd name="T65" fmla="*/ 193 h 193"/>
                <a:gd name="T66" fmla="*/ 62 w 282"/>
                <a:gd name="T67" fmla="*/ 193 h 193"/>
                <a:gd name="T68" fmla="*/ 28 w 282"/>
                <a:gd name="T69" fmla="*/ 183 h 193"/>
                <a:gd name="T70" fmla="*/ 8 w 282"/>
                <a:gd name="T71" fmla="*/ 161 h 193"/>
                <a:gd name="T72" fmla="*/ 1 w 282"/>
                <a:gd name="T73" fmla="*/ 128 h 193"/>
                <a:gd name="T74" fmla="*/ 13 w 282"/>
                <a:gd name="T75" fmla="*/ 98 h 193"/>
                <a:gd name="T76" fmla="*/ 46 w 282"/>
                <a:gd name="T77" fmla="*/ 75 h 193"/>
                <a:gd name="T78" fmla="*/ 66 w 282"/>
                <a:gd name="T79" fmla="*/ 74 h 193"/>
                <a:gd name="T80" fmla="*/ 68 w 282"/>
                <a:gd name="T81" fmla="*/ 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193">
                  <a:moveTo>
                    <a:pt x="68" y="74"/>
                  </a:moveTo>
                  <a:cubicBezTo>
                    <a:pt x="68" y="51"/>
                    <a:pt x="77" y="32"/>
                    <a:pt x="95" y="17"/>
                  </a:cubicBezTo>
                  <a:cubicBezTo>
                    <a:pt x="108" y="6"/>
                    <a:pt x="124" y="0"/>
                    <a:pt x="141" y="0"/>
                  </a:cubicBezTo>
                  <a:cubicBezTo>
                    <a:pt x="154" y="0"/>
                    <a:pt x="166" y="4"/>
                    <a:pt x="178" y="10"/>
                  </a:cubicBezTo>
                  <a:cubicBezTo>
                    <a:pt x="189" y="17"/>
                    <a:pt x="198" y="26"/>
                    <a:pt x="204" y="37"/>
                  </a:cubicBezTo>
                  <a:cubicBezTo>
                    <a:pt x="211" y="48"/>
                    <a:pt x="214" y="61"/>
                    <a:pt x="214" y="74"/>
                  </a:cubicBezTo>
                  <a:cubicBezTo>
                    <a:pt x="217" y="74"/>
                    <a:pt x="220" y="73"/>
                    <a:pt x="222" y="74"/>
                  </a:cubicBezTo>
                  <a:cubicBezTo>
                    <a:pt x="235" y="74"/>
                    <a:pt x="246" y="78"/>
                    <a:pt x="256" y="85"/>
                  </a:cubicBezTo>
                  <a:cubicBezTo>
                    <a:pt x="269" y="95"/>
                    <a:pt x="277" y="107"/>
                    <a:pt x="280" y="122"/>
                  </a:cubicBezTo>
                  <a:cubicBezTo>
                    <a:pt x="282" y="136"/>
                    <a:pt x="280" y="150"/>
                    <a:pt x="273" y="162"/>
                  </a:cubicBezTo>
                  <a:cubicBezTo>
                    <a:pt x="271" y="166"/>
                    <a:pt x="268" y="167"/>
                    <a:pt x="264" y="165"/>
                  </a:cubicBezTo>
                  <a:cubicBezTo>
                    <a:pt x="261" y="164"/>
                    <a:pt x="260" y="160"/>
                    <a:pt x="261" y="156"/>
                  </a:cubicBezTo>
                  <a:cubicBezTo>
                    <a:pt x="264" y="151"/>
                    <a:pt x="266" y="146"/>
                    <a:pt x="267" y="140"/>
                  </a:cubicBezTo>
                  <a:cubicBezTo>
                    <a:pt x="269" y="128"/>
                    <a:pt x="266" y="117"/>
                    <a:pt x="259" y="107"/>
                  </a:cubicBezTo>
                  <a:cubicBezTo>
                    <a:pt x="253" y="98"/>
                    <a:pt x="245" y="92"/>
                    <a:pt x="234" y="89"/>
                  </a:cubicBezTo>
                  <a:cubicBezTo>
                    <a:pt x="226" y="86"/>
                    <a:pt x="218" y="86"/>
                    <a:pt x="210" y="88"/>
                  </a:cubicBezTo>
                  <a:cubicBezTo>
                    <a:pt x="207" y="89"/>
                    <a:pt x="204" y="89"/>
                    <a:pt x="202" y="86"/>
                  </a:cubicBezTo>
                  <a:cubicBezTo>
                    <a:pt x="200" y="85"/>
                    <a:pt x="200" y="83"/>
                    <a:pt x="200" y="80"/>
                  </a:cubicBezTo>
                  <a:cubicBezTo>
                    <a:pt x="202" y="70"/>
                    <a:pt x="200" y="61"/>
                    <a:pt x="197" y="51"/>
                  </a:cubicBezTo>
                  <a:cubicBezTo>
                    <a:pt x="191" y="37"/>
                    <a:pt x="181" y="26"/>
                    <a:pt x="167" y="20"/>
                  </a:cubicBezTo>
                  <a:cubicBezTo>
                    <a:pt x="151" y="12"/>
                    <a:pt x="135" y="11"/>
                    <a:pt x="118" y="18"/>
                  </a:cubicBezTo>
                  <a:cubicBezTo>
                    <a:pt x="98" y="27"/>
                    <a:pt x="86" y="42"/>
                    <a:pt x="82" y="63"/>
                  </a:cubicBezTo>
                  <a:cubicBezTo>
                    <a:pt x="81" y="69"/>
                    <a:pt x="81" y="75"/>
                    <a:pt x="81" y="81"/>
                  </a:cubicBezTo>
                  <a:cubicBezTo>
                    <a:pt x="82" y="86"/>
                    <a:pt x="78" y="90"/>
                    <a:pt x="73" y="88"/>
                  </a:cubicBezTo>
                  <a:cubicBezTo>
                    <a:pt x="60" y="85"/>
                    <a:pt x="48" y="87"/>
                    <a:pt x="37" y="93"/>
                  </a:cubicBezTo>
                  <a:cubicBezTo>
                    <a:pt x="23" y="103"/>
                    <a:pt x="15" y="116"/>
                    <a:pt x="15" y="133"/>
                  </a:cubicBezTo>
                  <a:cubicBezTo>
                    <a:pt x="14" y="156"/>
                    <a:pt x="30" y="174"/>
                    <a:pt x="50" y="179"/>
                  </a:cubicBezTo>
                  <a:cubicBezTo>
                    <a:pt x="54" y="180"/>
                    <a:pt x="58" y="180"/>
                    <a:pt x="62" y="180"/>
                  </a:cubicBezTo>
                  <a:cubicBezTo>
                    <a:pt x="115" y="180"/>
                    <a:pt x="167" y="180"/>
                    <a:pt x="219" y="180"/>
                  </a:cubicBezTo>
                  <a:cubicBezTo>
                    <a:pt x="220" y="180"/>
                    <a:pt x="221" y="180"/>
                    <a:pt x="222" y="180"/>
                  </a:cubicBezTo>
                  <a:cubicBezTo>
                    <a:pt x="225" y="181"/>
                    <a:pt x="228" y="184"/>
                    <a:pt x="227" y="187"/>
                  </a:cubicBezTo>
                  <a:cubicBezTo>
                    <a:pt x="227" y="190"/>
                    <a:pt x="225" y="193"/>
                    <a:pt x="221" y="193"/>
                  </a:cubicBezTo>
                  <a:cubicBezTo>
                    <a:pt x="221" y="193"/>
                    <a:pt x="220" y="193"/>
                    <a:pt x="219" y="193"/>
                  </a:cubicBezTo>
                  <a:cubicBezTo>
                    <a:pt x="167" y="193"/>
                    <a:pt x="115" y="193"/>
                    <a:pt x="62" y="193"/>
                  </a:cubicBezTo>
                  <a:cubicBezTo>
                    <a:pt x="50" y="193"/>
                    <a:pt x="38" y="190"/>
                    <a:pt x="28" y="183"/>
                  </a:cubicBezTo>
                  <a:cubicBezTo>
                    <a:pt x="19" y="177"/>
                    <a:pt x="13" y="170"/>
                    <a:pt x="8" y="161"/>
                  </a:cubicBezTo>
                  <a:cubicBezTo>
                    <a:pt x="2" y="150"/>
                    <a:pt x="0" y="139"/>
                    <a:pt x="1" y="128"/>
                  </a:cubicBezTo>
                  <a:cubicBezTo>
                    <a:pt x="2" y="117"/>
                    <a:pt x="6" y="107"/>
                    <a:pt x="13" y="98"/>
                  </a:cubicBezTo>
                  <a:cubicBezTo>
                    <a:pt x="21" y="87"/>
                    <a:pt x="32" y="79"/>
                    <a:pt x="46" y="75"/>
                  </a:cubicBezTo>
                  <a:cubicBezTo>
                    <a:pt x="52" y="74"/>
                    <a:pt x="59" y="73"/>
                    <a:pt x="66" y="74"/>
                  </a:cubicBezTo>
                  <a:cubicBezTo>
                    <a:pt x="67" y="74"/>
                    <a:pt x="67" y="74"/>
                    <a:pt x="68" y="74"/>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nvGrpSpPr>
            <p:cNvPr id="66" name="Group 28"/>
            <p:cNvGrpSpPr>
              <a:grpSpLocks noChangeAspect="1"/>
            </p:cNvGrpSpPr>
            <p:nvPr/>
          </p:nvGrpSpPr>
          <p:grpSpPr bwMode="auto">
            <a:xfrm>
              <a:off x="8832304" y="2591269"/>
              <a:ext cx="382314" cy="417665"/>
              <a:chOff x="4461" y="615"/>
              <a:chExt cx="292" cy="319"/>
            </a:xfrm>
            <a:solidFill>
              <a:schemeClr val="bg1"/>
            </a:solidFill>
          </p:grpSpPr>
          <p:sp>
            <p:nvSpPr>
              <p:cNvPr id="67" name="Freeform 30"/>
              <p:cNvSpPr>
                <a:spLocks noEditPoints="1"/>
              </p:cNvSpPr>
              <p:nvPr/>
            </p:nvSpPr>
            <p:spPr bwMode="auto">
              <a:xfrm>
                <a:off x="4667" y="615"/>
                <a:ext cx="86" cy="319"/>
              </a:xfrm>
              <a:custGeom>
                <a:avLst/>
                <a:gdLst>
                  <a:gd name="T0" fmla="*/ 42 w 68"/>
                  <a:gd name="T1" fmla="*/ 157 h 255"/>
                  <a:gd name="T2" fmla="*/ 42 w 68"/>
                  <a:gd name="T3" fmla="*/ 246 h 255"/>
                  <a:gd name="T4" fmla="*/ 36 w 68"/>
                  <a:gd name="T5" fmla="*/ 254 h 255"/>
                  <a:gd name="T6" fmla="*/ 27 w 68"/>
                  <a:gd name="T7" fmla="*/ 248 h 255"/>
                  <a:gd name="T8" fmla="*/ 27 w 68"/>
                  <a:gd name="T9" fmla="*/ 245 h 255"/>
                  <a:gd name="T10" fmla="*/ 27 w 68"/>
                  <a:gd name="T11" fmla="*/ 67 h 255"/>
                  <a:gd name="T12" fmla="*/ 25 w 68"/>
                  <a:gd name="T13" fmla="*/ 65 h 255"/>
                  <a:gd name="T14" fmla="*/ 2 w 68"/>
                  <a:gd name="T15" fmla="*/ 39 h 255"/>
                  <a:gd name="T16" fmla="*/ 27 w 68"/>
                  <a:gd name="T17" fmla="*/ 3 h 255"/>
                  <a:gd name="T18" fmla="*/ 65 w 68"/>
                  <a:gd name="T19" fmla="*/ 28 h 255"/>
                  <a:gd name="T20" fmla="*/ 43 w 68"/>
                  <a:gd name="T21" fmla="*/ 65 h 255"/>
                  <a:gd name="T22" fmla="*/ 42 w 68"/>
                  <a:gd name="T23" fmla="*/ 67 h 255"/>
                  <a:gd name="T24" fmla="*/ 42 w 68"/>
                  <a:gd name="T25" fmla="*/ 151 h 255"/>
                  <a:gd name="T26" fmla="*/ 42 w 68"/>
                  <a:gd name="T27" fmla="*/ 157 h 255"/>
                  <a:gd name="T28" fmla="*/ 34 w 68"/>
                  <a:gd name="T29" fmla="*/ 18 h 255"/>
                  <a:gd name="T30" fmla="*/ 17 w 68"/>
                  <a:gd name="T31" fmla="*/ 35 h 255"/>
                  <a:gd name="T32" fmla="*/ 34 w 68"/>
                  <a:gd name="T33" fmla="*/ 51 h 255"/>
                  <a:gd name="T34" fmla="*/ 50 w 68"/>
                  <a:gd name="T35" fmla="*/ 35 h 255"/>
                  <a:gd name="T36" fmla="*/ 34 w 68"/>
                  <a:gd name="T37" fmla="*/ 1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55">
                    <a:moveTo>
                      <a:pt x="42" y="157"/>
                    </a:moveTo>
                    <a:cubicBezTo>
                      <a:pt x="42" y="186"/>
                      <a:pt x="42" y="216"/>
                      <a:pt x="42" y="246"/>
                    </a:cubicBezTo>
                    <a:cubicBezTo>
                      <a:pt x="42" y="250"/>
                      <a:pt x="40" y="253"/>
                      <a:pt x="36" y="254"/>
                    </a:cubicBezTo>
                    <a:cubicBezTo>
                      <a:pt x="32" y="255"/>
                      <a:pt x="27" y="252"/>
                      <a:pt x="27" y="248"/>
                    </a:cubicBezTo>
                    <a:cubicBezTo>
                      <a:pt x="27" y="247"/>
                      <a:pt x="27" y="246"/>
                      <a:pt x="27" y="245"/>
                    </a:cubicBezTo>
                    <a:cubicBezTo>
                      <a:pt x="27" y="186"/>
                      <a:pt x="27" y="126"/>
                      <a:pt x="27" y="67"/>
                    </a:cubicBezTo>
                    <a:cubicBezTo>
                      <a:pt x="27" y="66"/>
                      <a:pt x="27" y="65"/>
                      <a:pt x="25" y="65"/>
                    </a:cubicBezTo>
                    <a:cubicBezTo>
                      <a:pt x="13" y="62"/>
                      <a:pt x="4" y="51"/>
                      <a:pt x="2" y="39"/>
                    </a:cubicBezTo>
                    <a:cubicBezTo>
                      <a:pt x="0" y="22"/>
                      <a:pt x="11" y="7"/>
                      <a:pt x="27" y="3"/>
                    </a:cubicBezTo>
                    <a:cubicBezTo>
                      <a:pt x="44" y="0"/>
                      <a:pt x="61" y="11"/>
                      <a:pt x="65" y="28"/>
                    </a:cubicBezTo>
                    <a:cubicBezTo>
                      <a:pt x="68" y="45"/>
                      <a:pt x="58" y="60"/>
                      <a:pt x="43" y="65"/>
                    </a:cubicBezTo>
                    <a:cubicBezTo>
                      <a:pt x="41" y="65"/>
                      <a:pt x="42" y="66"/>
                      <a:pt x="42" y="67"/>
                    </a:cubicBezTo>
                    <a:cubicBezTo>
                      <a:pt x="42" y="95"/>
                      <a:pt x="42" y="123"/>
                      <a:pt x="42" y="151"/>
                    </a:cubicBezTo>
                    <a:cubicBezTo>
                      <a:pt x="42" y="153"/>
                      <a:pt x="42" y="155"/>
                      <a:pt x="42" y="157"/>
                    </a:cubicBezTo>
                    <a:close/>
                    <a:moveTo>
                      <a:pt x="34" y="18"/>
                    </a:moveTo>
                    <a:cubicBezTo>
                      <a:pt x="24" y="18"/>
                      <a:pt x="17" y="25"/>
                      <a:pt x="17" y="35"/>
                    </a:cubicBezTo>
                    <a:cubicBezTo>
                      <a:pt x="17" y="44"/>
                      <a:pt x="24" y="51"/>
                      <a:pt x="34" y="51"/>
                    </a:cubicBezTo>
                    <a:cubicBezTo>
                      <a:pt x="43" y="51"/>
                      <a:pt x="50" y="44"/>
                      <a:pt x="50" y="35"/>
                    </a:cubicBezTo>
                    <a:cubicBezTo>
                      <a:pt x="50" y="25"/>
                      <a:pt x="43" y="18"/>
                      <a:pt x="3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 name="Freeform 31"/>
              <p:cNvSpPr>
                <a:spLocks noEditPoints="1"/>
              </p:cNvSpPr>
              <p:nvPr/>
            </p:nvSpPr>
            <p:spPr bwMode="auto">
              <a:xfrm>
                <a:off x="4461" y="616"/>
                <a:ext cx="85" cy="318"/>
              </a:xfrm>
              <a:custGeom>
                <a:avLst/>
                <a:gdLst>
                  <a:gd name="T0" fmla="*/ 41 w 68"/>
                  <a:gd name="T1" fmla="*/ 191 h 254"/>
                  <a:gd name="T2" fmla="*/ 65 w 68"/>
                  <a:gd name="T3" fmla="*/ 228 h 254"/>
                  <a:gd name="T4" fmla="*/ 34 w 68"/>
                  <a:gd name="T5" fmla="*/ 253 h 254"/>
                  <a:gd name="T6" fmla="*/ 3 w 68"/>
                  <a:gd name="T7" fmla="*/ 228 h 254"/>
                  <a:gd name="T8" fmla="*/ 26 w 68"/>
                  <a:gd name="T9" fmla="*/ 191 h 254"/>
                  <a:gd name="T10" fmla="*/ 26 w 68"/>
                  <a:gd name="T11" fmla="*/ 189 h 254"/>
                  <a:gd name="T12" fmla="*/ 26 w 68"/>
                  <a:gd name="T13" fmla="*/ 10 h 254"/>
                  <a:gd name="T14" fmla="*/ 30 w 68"/>
                  <a:gd name="T15" fmla="*/ 3 h 254"/>
                  <a:gd name="T16" fmla="*/ 41 w 68"/>
                  <a:gd name="T17" fmla="*/ 9 h 254"/>
                  <a:gd name="T18" fmla="*/ 41 w 68"/>
                  <a:gd name="T19" fmla="*/ 11 h 254"/>
                  <a:gd name="T20" fmla="*/ 41 w 68"/>
                  <a:gd name="T21" fmla="*/ 189 h 254"/>
                  <a:gd name="T22" fmla="*/ 41 w 68"/>
                  <a:gd name="T23" fmla="*/ 191 h 254"/>
                  <a:gd name="T24" fmla="*/ 34 w 68"/>
                  <a:gd name="T25" fmla="*/ 238 h 254"/>
                  <a:gd name="T26" fmla="*/ 51 w 68"/>
                  <a:gd name="T27" fmla="*/ 222 h 254"/>
                  <a:gd name="T28" fmla="*/ 34 w 68"/>
                  <a:gd name="T29" fmla="*/ 205 h 254"/>
                  <a:gd name="T30" fmla="*/ 17 w 68"/>
                  <a:gd name="T31" fmla="*/ 222 h 254"/>
                  <a:gd name="T32" fmla="*/ 34 w 68"/>
                  <a:gd name="T33" fmla="*/ 23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254">
                    <a:moveTo>
                      <a:pt x="41" y="191"/>
                    </a:moveTo>
                    <a:cubicBezTo>
                      <a:pt x="59" y="195"/>
                      <a:pt x="68" y="212"/>
                      <a:pt x="65" y="228"/>
                    </a:cubicBezTo>
                    <a:cubicBezTo>
                      <a:pt x="62" y="243"/>
                      <a:pt x="49" y="254"/>
                      <a:pt x="34" y="253"/>
                    </a:cubicBezTo>
                    <a:cubicBezTo>
                      <a:pt x="18" y="253"/>
                      <a:pt x="6" y="242"/>
                      <a:pt x="3" y="228"/>
                    </a:cubicBezTo>
                    <a:cubicBezTo>
                      <a:pt x="0" y="212"/>
                      <a:pt x="9" y="196"/>
                      <a:pt x="26" y="191"/>
                    </a:cubicBezTo>
                    <a:cubicBezTo>
                      <a:pt x="26" y="190"/>
                      <a:pt x="26" y="190"/>
                      <a:pt x="26" y="189"/>
                    </a:cubicBezTo>
                    <a:cubicBezTo>
                      <a:pt x="26" y="129"/>
                      <a:pt x="26" y="70"/>
                      <a:pt x="26" y="10"/>
                    </a:cubicBezTo>
                    <a:cubicBezTo>
                      <a:pt x="26" y="7"/>
                      <a:pt x="27" y="5"/>
                      <a:pt x="30" y="3"/>
                    </a:cubicBezTo>
                    <a:cubicBezTo>
                      <a:pt x="34" y="0"/>
                      <a:pt x="40" y="3"/>
                      <a:pt x="41" y="9"/>
                    </a:cubicBezTo>
                    <a:cubicBezTo>
                      <a:pt x="41" y="9"/>
                      <a:pt x="41" y="10"/>
                      <a:pt x="41" y="11"/>
                    </a:cubicBezTo>
                    <a:cubicBezTo>
                      <a:pt x="41" y="70"/>
                      <a:pt x="41" y="129"/>
                      <a:pt x="41" y="189"/>
                    </a:cubicBezTo>
                    <a:cubicBezTo>
                      <a:pt x="41" y="189"/>
                      <a:pt x="41" y="190"/>
                      <a:pt x="41" y="191"/>
                    </a:cubicBezTo>
                    <a:close/>
                    <a:moveTo>
                      <a:pt x="34" y="238"/>
                    </a:moveTo>
                    <a:cubicBezTo>
                      <a:pt x="43" y="239"/>
                      <a:pt x="51" y="231"/>
                      <a:pt x="51" y="222"/>
                    </a:cubicBezTo>
                    <a:cubicBezTo>
                      <a:pt x="51" y="212"/>
                      <a:pt x="43" y="205"/>
                      <a:pt x="34" y="205"/>
                    </a:cubicBezTo>
                    <a:cubicBezTo>
                      <a:pt x="25" y="205"/>
                      <a:pt x="17" y="212"/>
                      <a:pt x="17" y="222"/>
                    </a:cubicBezTo>
                    <a:cubicBezTo>
                      <a:pt x="17" y="231"/>
                      <a:pt x="25" y="238"/>
                      <a:pt x="34"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 name="Freeform 32"/>
              <p:cNvSpPr>
                <a:spLocks noEditPoints="1"/>
              </p:cNvSpPr>
              <p:nvPr/>
            </p:nvSpPr>
            <p:spPr bwMode="auto">
              <a:xfrm>
                <a:off x="4565" y="616"/>
                <a:ext cx="82" cy="318"/>
              </a:xfrm>
              <a:custGeom>
                <a:avLst/>
                <a:gdLst>
                  <a:gd name="T0" fmla="*/ 26 w 66"/>
                  <a:gd name="T1" fmla="*/ 159 h 254"/>
                  <a:gd name="T2" fmla="*/ 13 w 66"/>
                  <a:gd name="T3" fmla="*/ 153 h 254"/>
                  <a:gd name="T4" fmla="*/ 1 w 66"/>
                  <a:gd name="T5" fmla="*/ 130 h 254"/>
                  <a:gd name="T6" fmla="*/ 23 w 66"/>
                  <a:gd name="T7" fmla="*/ 98 h 254"/>
                  <a:gd name="T8" fmla="*/ 26 w 66"/>
                  <a:gd name="T9" fmla="*/ 97 h 254"/>
                  <a:gd name="T10" fmla="*/ 26 w 66"/>
                  <a:gd name="T11" fmla="*/ 94 h 254"/>
                  <a:gd name="T12" fmla="*/ 26 w 66"/>
                  <a:gd name="T13" fmla="*/ 10 h 254"/>
                  <a:gd name="T14" fmla="*/ 30 w 66"/>
                  <a:gd name="T15" fmla="*/ 3 h 254"/>
                  <a:gd name="T16" fmla="*/ 41 w 66"/>
                  <a:gd name="T17" fmla="*/ 8 h 254"/>
                  <a:gd name="T18" fmla="*/ 41 w 66"/>
                  <a:gd name="T19" fmla="*/ 11 h 254"/>
                  <a:gd name="T20" fmla="*/ 41 w 66"/>
                  <a:gd name="T21" fmla="*/ 96 h 254"/>
                  <a:gd name="T22" fmla="*/ 42 w 66"/>
                  <a:gd name="T23" fmla="*/ 98 h 254"/>
                  <a:gd name="T24" fmla="*/ 64 w 66"/>
                  <a:gd name="T25" fmla="*/ 125 h 254"/>
                  <a:gd name="T26" fmla="*/ 42 w 66"/>
                  <a:gd name="T27" fmla="*/ 158 h 254"/>
                  <a:gd name="T28" fmla="*/ 41 w 66"/>
                  <a:gd name="T29" fmla="*/ 160 h 254"/>
                  <a:gd name="T30" fmla="*/ 41 w 66"/>
                  <a:gd name="T31" fmla="*/ 244 h 254"/>
                  <a:gd name="T32" fmla="*/ 40 w 66"/>
                  <a:gd name="T33" fmla="*/ 248 h 254"/>
                  <a:gd name="T34" fmla="*/ 33 w 66"/>
                  <a:gd name="T35" fmla="*/ 253 h 254"/>
                  <a:gd name="T36" fmla="*/ 26 w 66"/>
                  <a:gd name="T37" fmla="*/ 247 h 254"/>
                  <a:gd name="T38" fmla="*/ 26 w 66"/>
                  <a:gd name="T39" fmla="*/ 244 h 254"/>
                  <a:gd name="T40" fmla="*/ 26 w 66"/>
                  <a:gd name="T41" fmla="*/ 161 h 254"/>
                  <a:gd name="T42" fmla="*/ 26 w 66"/>
                  <a:gd name="T43" fmla="*/ 159 h 254"/>
                  <a:gd name="T44" fmla="*/ 16 w 66"/>
                  <a:gd name="T45" fmla="*/ 128 h 254"/>
                  <a:gd name="T46" fmla="*/ 33 w 66"/>
                  <a:gd name="T47" fmla="*/ 145 h 254"/>
                  <a:gd name="T48" fmla="*/ 50 w 66"/>
                  <a:gd name="T49" fmla="*/ 128 h 254"/>
                  <a:gd name="T50" fmla="*/ 33 w 66"/>
                  <a:gd name="T51" fmla="*/ 111 h 254"/>
                  <a:gd name="T52" fmla="*/ 16 w 66"/>
                  <a:gd name="T53" fmla="*/ 1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254">
                    <a:moveTo>
                      <a:pt x="26" y="159"/>
                    </a:moveTo>
                    <a:cubicBezTo>
                      <a:pt x="21" y="158"/>
                      <a:pt x="17" y="156"/>
                      <a:pt x="13" y="153"/>
                    </a:cubicBezTo>
                    <a:cubicBezTo>
                      <a:pt x="6" y="147"/>
                      <a:pt x="2" y="140"/>
                      <a:pt x="1" y="130"/>
                    </a:cubicBezTo>
                    <a:cubicBezTo>
                      <a:pt x="0" y="116"/>
                      <a:pt x="9" y="103"/>
                      <a:pt x="23" y="98"/>
                    </a:cubicBezTo>
                    <a:cubicBezTo>
                      <a:pt x="24" y="98"/>
                      <a:pt x="25" y="98"/>
                      <a:pt x="26" y="97"/>
                    </a:cubicBezTo>
                    <a:cubicBezTo>
                      <a:pt x="26" y="96"/>
                      <a:pt x="26" y="95"/>
                      <a:pt x="26" y="94"/>
                    </a:cubicBezTo>
                    <a:cubicBezTo>
                      <a:pt x="26" y="66"/>
                      <a:pt x="26" y="38"/>
                      <a:pt x="26" y="10"/>
                    </a:cubicBezTo>
                    <a:cubicBezTo>
                      <a:pt x="26" y="7"/>
                      <a:pt x="27" y="4"/>
                      <a:pt x="30" y="3"/>
                    </a:cubicBezTo>
                    <a:cubicBezTo>
                      <a:pt x="35" y="0"/>
                      <a:pt x="40" y="3"/>
                      <a:pt x="41" y="8"/>
                    </a:cubicBezTo>
                    <a:cubicBezTo>
                      <a:pt x="41" y="9"/>
                      <a:pt x="41" y="10"/>
                      <a:pt x="41" y="11"/>
                    </a:cubicBezTo>
                    <a:cubicBezTo>
                      <a:pt x="41" y="39"/>
                      <a:pt x="41" y="67"/>
                      <a:pt x="41" y="96"/>
                    </a:cubicBezTo>
                    <a:cubicBezTo>
                      <a:pt x="41" y="97"/>
                      <a:pt x="41" y="98"/>
                      <a:pt x="42" y="98"/>
                    </a:cubicBezTo>
                    <a:cubicBezTo>
                      <a:pt x="55" y="103"/>
                      <a:pt x="63" y="112"/>
                      <a:pt x="64" y="125"/>
                    </a:cubicBezTo>
                    <a:cubicBezTo>
                      <a:pt x="66" y="140"/>
                      <a:pt x="56" y="154"/>
                      <a:pt x="42" y="158"/>
                    </a:cubicBezTo>
                    <a:cubicBezTo>
                      <a:pt x="41" y="159"/>
                      <a:pt x="41" y="159"/>
                      <a:pt x="41" y="160"/>
                    </a:cubicBezTo>
                    <a:cubicBezTo>
                      <a:pt x="41" y="188"/>
                      <a:pt x="41" y="216"/>
                      <a:pt x="41" y="244"/>
                    </a:cubicBezTo>
                    <a:cubicBezTo>
                      <a:pt x="41" y="246"/>
                      <a:pt x="41" y="247"/>
                      <a:pt x="40" y="248"/>
                    </a:cubicBezTo>
                    <a:cubicBezTo>
                      <a:pt x="39" y="252"/>
                      <a:pt x="36" y="254"/>
                      <a:pt x="33" y="253"/>
                    </a:cubicBezTo>
                    <a:cubicBezTo>
                      <a:pt x="29" y="253"/>
                      <a:pt x="27" y="250"/>
                      <a:pt x="26" y="247"/>
                    </a:cubicBezTo>
                    <a:cubicBezTo>
                      <a:pt x="26" y="246"/>
                      <a:pt x="26" y="245"/>
                      <a:pt x="26" y="244"/>
                    </a:cubicBezTo>
                    <a:cubicBezTo>
                      <a:pt x="26" y="217"/>
                      <a:pt x="26" y="189"/>
                      <a:pt x="26" y="161"/>
                    </a:cubicBezTo>
                    <a:cubicBezTo>
                      <a:pt x="26" y="160"/>
                      <a:pt x="26" y="160"/>
                      <a:pt x="26" y="159"/>
                    </a:cubicBezTo>
                    <a:close/>
                    <a:moveTo>
                      <a:pt x="16" y="128"/>
                    </a:moveTo>
                    <a:cubicBezTo>
                      <a:pt x="16" y="137"/>
                      <a:pt x="23" y="145"/>
                      <a:pt x="33" y="145"/>
                    </a:cubicBezTo>
                    <a:cubicBezTo>
                      <a:pt x="42" y="145"/>
                      <a:pt x="50" y="138"/>
                      <a:pt x="50" y="128"/>
                    </a:cubicBezTo>
                    <a:cubicBezTo>
                      <a:pt x="50" y="119"/>
                      <a:pt x="42" y="111"/>
                      <a:pt x="33" y="111"/>
                    </a:cubicBezTo>
                    <a:cubicBezTo>
                      <a:pt x="24" y="111"/>
                      <a:pt x="16" y="119"/>
                      <a:pt x="1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39" name="矩形 38"/>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文本框 39"/>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email"/>
          <a:srcRect/>
          <a:stretch>
            <a:fillRect/>
          </a:stretch>
        </p:blipFill>
        <p:spPr>
          <a:xfrm>
            <a:off x="0" y="2002971"/>
            <a:ext cx="9144000" cy="3140529"/>
          </a:xfrm>
          <a:prstGeom prst="rect">
            <a:avLst/>
          </a:prstGeom>
        </p:spPr>
      </p:pic>
      <p:sp>
        <p:nvSpPr>
          <p:cNvPr id="15" name="TextBox 76"/>
          <p:cNvSpPr txBox="1"/>
          <p:nvPr/>
        </p:nvSpPr>
        <p:spPr>
          <a:xfrm>
            <a:off x="3232806" y="1635646"/>
            <a:ext cx="2678387" cy="400110"/>
          </a:xfrm>
          <a:prstGeom prst="rect">
            <a:avLst/>
          </a:prstGeom>
          <a:noFill/>
        </p:spPr>
        <p:txBody>
          <a:bodyPr wrap="square" rtlCol="0">
            <a:spAutoFit/>
          </a:bodyPr>
          <a:lstStyle/>
          <a:p>
            <a:pPr algn="ctr"/>
            <a:r>
              <a:rPr lang="zh-CN" altLang="en-US" sz="2000" dirty="0">
                <a:solidFill>
                  <a:schemeClr val="tx2"/>
                </a:solidFill>
                <a:latin typeface="新蒂小丸子小学版" panose="03000600000000000000" pitchFamily="66" charset="-122"/>
                <a:ea typeface="新蒂小丸子小学版" panose="03000600000000000000" pitchFamily="66" charset="-122"/>
              </a:rPr>
              <a:t>第三部分</a:t>
            </a:r>
          </a:p>
        </p:txBody>
      </p:sp>
      <p:sp>
        <p:nvSpPr>
          <p:cNvPr id="16" name="矩形 15"/>
          <p:cNvSpPr/>
          <p:nvPr/>
        </p:nvSpPr>
        <p:spPr>
          <a:xfrm>
            <a:off x="3592691" y="2571750"/>
            <a:ext cx="1958613" cy="276999"/>
          </a:xfrm>
          <a:prstGeom prst="rect">
            <a:avLst/>
          </a:prstGeom>
          <a:effectLst/>
        </p:spPr>
        <p:txBody>
          <a:bodyPr wrap="none">
            <a:spAutoFit/>
          </a:bodyPr>
          <a:lstStyle/>
          <a:p>
            <a:pPr algn="ctr">
              <a:spcBef>
                <a:spcPct val="0"/>
              </a:spcBef>
            </a:pPr>
            <a:r>
              <a:rPr lang="en-US" altLang="zh-CN" sz="1200" dirty="0">
                <a:solidFill>
                  <a:schemeClr val="tx2"/>
                </a:solidFill>
                <a:latin typeface="微软雅黑" panose="020B0503020204020204" pitchFamily="34" charset="-122"/>
                <a:ea typeface="微软雅黑" panose="020B0503020204020204" pitchFamily="34" charset="-122"/>
              </a:rPr>
              <a:t>Please add the title here</a:t>
            </a:r>
          </a:p>
        </p:txBody>
      </p:sp>
      <p:sp>
        <p:nvSpPr>
          <p:cNvPr id="17" name="TextBox 76"/>
          <p:cNvSpPr txBox="1"/>
          <p:nvPr/>
        </p:nvSpPr>
        <p:spPr>
          <a:xfrm>
            <a:off x="3074060" y="2078727"/>
            <a:ext cx="2995878" cy="523220"/>
          </a:xfrm>
          <a:prstGeom prst="rect">
            <a:avLst/>
          </a:prstGeom>
          <a:noFill/>
          <a:effectLst/>
        </p:spPr>
        <p:txBody>
          <a:bodyPr wrap="square" rtlCol="0">
            <a:spAutoFit/>
          </a:bodyPr>
          <a:lstStyle/>
          <a:p>
            <a:pPr algn="ctr"/>
            <a:r>
              <a:rPr lang="zh-CN" altLang="en-US" sz="2800" dirty="0">
                <a:solidFill>
                  <a:schemeClr val="accent1"/>
                </a:solidFill>
                <a:latin typeface="新蒂小丸子小学版" panose="03000600000000000000" pitchFamily="66" charset="-122"/>
                <a:ea typeface="新蒂小丸子小学版" panose="03000600000000000000" pitchFamily="66" charset="-122"/>
              </a:rPr>
              <a:t>请在此添加标题</a:t>
            </a:r>
          </a:p>
        </p:txBody>
      </p:sp>
      <p:sp>
        <p:nvSpPr>
          <p:cNvPr id="20" name="文本框 19"/>
          <p:cNvSpPr txBox="1"/>
          <p:nvPr/>
        </p:nvSpPr>
        <p:spPr>
          <a:xfrm>
            <a:off x="2317110" y="2931790"/>
            <a:ext cx="4509781" cy="338554"/>
          </a:xfrm>
          <a:prstGeom prst="rect">
            <a:avLst/>
          </a:prstGeom>
          <a:noFill/>
        </p:spPr>
        <p:txBody>
          <a:bodyPr wrap="square" rtlCol="0">
            <a:spAutoFit/>
          </a:bodyPr>
          <a:lstStyle/>
          <a:p>
            <a:pPr algn="ctr"/>
            <a:r>
              <a:rPr lang="en-US" altLang="zh-CN" sz="800" dirty="0">
                <a:solidFill>
                  <a:schemeClr val="tx2"/>
                </a:solidFill>
              </a:rPr>
              <a:t>Your content to play here, or through your copy, paste in this box, and select only the text. Your content to play here, or through your copy, paste in this box, and select only the text.</a:t>
            </a:r>
          </a:p>
        </p:txBody>
      </p:sp>
      <p:pic>
        <p:nvPicPr>
          <p:cNvPr id="7" name="图片 6"/>
          <p:cNvPicPr>
            <a:picLocks noChangeAspect="1"/>
          </p:cNvPicPr>
          <p:nvPr/>
        </p:nvPicPr>
        <p:blipFill rotWithShape="1">
          <a:blip r:embed="rId3" cstate="email"/>
          <a:srcRect/>
          <a:stretch>
            <a:fillRect/>
          </a:stretch>
        </p:blipFill>
        <p:spPr>
          <a:xfrm>
            <a:off x="44131" y="3186213"/>
            <a:ext cx="3174805" cy="20445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299"/>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799"/>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childTnLst>
                          </p:cTn>
                        </p:par>
                        <p:par>
                          <p:cTn id="28" fill="hold">
                            <p:stCondLst>
                              <p:cond delay="2799"/>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817694" y="1551706"/>
            <a:ext cx="1296144" cy="1296144"/>
            <a:chOff x="2423592" y="2348880"/>
            <a:chExt cx="1728192" cy="1728192"/>
          </a:xfrm>
        </p:grpSpPr>
        <p:grpSp>
          <p:nvGrpSpPr>
            <p:cNvPr id="48" name="组合 47"/>
            <p:cNvGrpSpPr/>
            <p:nvPr/>
          </p:nvGrpSpPr>
          <p:grpSpPr>
            <a:xfrm>
              <a:off x="2423592" y="2348880"/>
              <a:ext cx="1728192" cy="1728192"/>
              <a:chOff x="2783632" y="2420888"/>
              <a:chExt cx="1728192" cy="1728192"/>
            </a:xfrm>
          </p:grpSpPr>
          <p:sp>
            <p:nvSpPr>
              <p:cNvPr id="82" name="同心圆 81"/>
              <p:cNvSpPr/>
              <p:nvPr/>
            </p:nvSpPr>
            <p:spPr>
              <a:xfrm>
                <a:off x="2783728" y="2420984"/>
                <a:ext cx="1728000" cy="1728000"/>
              </a:xfrm>
              <a:prstGeom prst="donut">
                <a:avLst>
                  <a:gd name="adj" fmla="val 17134"/>
                </a:avLst>
              </a:prstGeom>
              <a:pattFill prst="wdDnDiag">
                <a:fgClr>
                  <a:srgbClr val="F4F4F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83" name="空心弧 82"/>
              <p:cNvSpPr/>
              <p:nvPr/>
            </p:nvSpPr>
            <p:spPr>
              <a:xfrm rot="10992498">
                <a:off x="2783632" y="2420888"/>
                <a:ext cx="1728192" cy="1728192"/>
              </a:xfrm>
              <a:prstGeom prst="blockArc">
                <a:avLst>
                  <a:gd name="adj1" fmla="val 5067046"/>
                  <a:gd name="adj2" fmla="val 21350102"/>
                  <a:gd name="adj3" fmla="val 16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grpSp>
        <p:sp>
          <p:nvSpPr>
            <p:cNvPr id="49" name="文本框 48"/>
            <p:cNvSpPr txBox="1"/>
            <p:nvPr/>
          </p:nvSpPr>
          <p:spPr>
            <a:xfrm>
              <a:off x="2927648" y="3028311"/>
              <a:ext cx="720080" cy="400109"/>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70%</a:t>
              </a:r>
              <a:endParaRPr lang="zh-CN" altLang="en-US" sz="1350" dirty="0">
                <a:solidFill>
                  <a:schemeClr val="tx2"/>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3896925" y="1551706"/>
            <a:ext cx="1296144" cy="1296144"/>
            <a:chOff x="5195900" y="2348880"/>
            <a:chExt cx="1728192" cy="1728192"/>
          </a:xfrm>
        </p:grpSpPr>
        <p:grpSp>
          <p:nvGrpSpPr>
            <p:cNvPr id="85" name="组合 84"/>
            <p:cNvGrpSpPr/>
            <p:nvPr/>
          </p:nvGrpSpPr>
          <p:grpSpPr>
            <a:xfrm>
              <a:off x="5195900" y="2348880"/>
              <a:ext cx="1728192" cy="1728192"/>
              <a:chOff x="2783632" y="2420888"/>
              <a:chExt cx="1728192" cy="1728192"/>
            </a:xfrm>
          </p:grpSpPr>
          <p:sp>
            <p:nvSpPr>
              <p:cNvPr id="87" name="同心圆 86"/>
              <p:cNvSpPr/>
              <p:nvPr/>
            </p:nvSpPr>
            <p:spPr>
              <a:xfrm>
                <a:off x="2783728" y="2420984"/>
                <a:ext cx="1728000" cy="1728000"/>
              </a:xfrm>
              <a:prstGeom prst="donut">
                <a:avLst>
                  <a:gd name="adj" fmla="val 17134"/>
                </a:avLst>
              </a:prstGeom>
              <a:pattFill prst="wdDnDiag">
                <a:fgClr>
                  <a:srgbClr val="F4F4F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88" name="空心弧 87"/>
              <p:cNvSpPr/>
              <p:nvPr/>
            </p:nvSpPr>
            <p:spPr>
              <a:xfrm rot="5751771">
                <a:off x="2783632" y="2420888"/>
                <a:ext cx="1728192" cy="1728192"/>
              </a:xfrm>
              <a:prstGeom prst="blockArc">
                <a:avLst>
                  <a:gd name="adj1" fmla="val 10113001"/>
                  <a:gd name="adj2" fmla="val 21350102"/>
                  <a:gd name="adj3" fmla="val 169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grpSp>
        <p:sp>
          <p:nvSpPr>
            <p:cNvPr id="86" name="文本框 85"/>
            <p:cNvSpPr txBox="1"/>
            <p:nvPr/>
          </p:nvSpPr>
          <p:spPr>
            <a:xfrm>
              <a:off x="5699956" y="3028311"/>
              <a:ext cx="720080" cy="400109"/>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50%</a:t>
              </a:r>
              <a:endParaRPr lang="zh-CN" altLang="en-US" sz="1350" dirty="0">
                <a:solidFill>
                  <a:schemeClr val="tx2"/>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5976156" y="1551706"/>
            <a:ext cx="1296144" cy="1296144"/>
            <a:chOff x="7968208" y="2348880"/>
            <a:chExt cx="1728192" cy="1728192"/>
          </a:xfrm>
        </p:grpSpPr>
        <p:grpSp>
          <p:nvGrpSpPr>
            <p:cNvPr id="90" name="组合 89"/>
            <p:cNvGrpSpPr/>
            <p:nvPr/>
          </p:nvGrpSpPr>
          <p:grpSpPr>
            <a:xfrm>
              <a:off x="7968208" y="2348880"/>
              <a:ext cx="1728192" cy="1728192"/>
              <a:chOff x="2783632" y="2420888"/>
              <a:chExt cx="1728192" cy="1728192"/>
            </a:xfrm>
          </p:grpSpPr>
          <p:sp>
            <p:nvSpPr>
              <p:cNvPr id="92" name="同心圆 91"/>
              <p:cNvSpPr/>
              <p:nvPr/>
            </p:nvSpPr>
            <p:spPr>
              <a:xfrm>
                <a:off x="2783728" y="2420984"/>
                <a:ext cx="1728000" cy="1728000"/>
              </a:xfrm>
              <a:prstGeom prst="donut">
                <a:avLst>
                  <a:gd name="adj" fmla="val 17134"/>
                </a:avLst>
              </a:prstGeom>
              <a:pattFill prst="wdDnDiag">
                <a:fgClr>
                  <a:srgbClr val="F4F4F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93" name="空心弧 92"/>
              <p:cNvSpPr/>
              <p:nvPr/>
            </p:nvSpPr>
            <p:spPr>
              <a:xfrm rot="3171920">
                <a:off x="2783632" y="2420888"/>
                <a:ext cx="1728192" cy="1728192"/>
              </a:xfrm>
              <a:prstGeom prst="blockArc">
                <a:avLst>
                  <a:gd name="adj1" fmla="val 12739942"/>
                  <a:gd name="adj2" fmla="val 21350102"/>
                  <a:gd name="adj3" fmla="val 16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grpSp>
        <p:sp>
          <p:nvSpPr>
            <p:cNvPr id="91" name="文本框 90"/>
            <p:cNvSpPr txBox="1"/>
            <p:nvPr/>
          </p:nvSpPr>
          <p:spPr>
            <a:xfrm>
              <a:off x="8472264" y="3028311"/>
              <a:ext cx="720080" cy="400109"/>
            </a:xfrm>
            <a:prstGeom prst="rect">
              <a:avLst/>
            </a:prstGeom>
            <a:noFill/>
          </p:spPr>
          <p:txBody>
            <a:bodyPr wrap="square" rtlCol="0">
              <a:spAutoFit/>
            </a:bodyPr>
            <a:lstStyle/>
            <a:p>
              <a:r>
                <a:rPr lang="en-US" altLang="zh-CN" sz="1350" dirty="0">
                  <a:solidFill>
                    <a:schemeClr val="tx2"/>
                  </a:solidFill>
                  <a:latin typeface="微软雅黑" panose="020B0503020204020204" pitchFamily="34" charset="-122"/>
                  <a:ea typeface="微软雅黑" panose="020B0503020204020204" pitchFamily="34" charset="-122"/>
                </a:rPr>
                <a:t>40%</a:t>
              </a:r>
              <a:endParaRPr lang="zh-CN" altLang="en-US" sz="1350" dirty="0">
                <a:solidFill>
                  <a:schemeClr val="tx2"/>
                </a:solidFill>
                <a:latin typeface="微软雅黑" panose="020B0503020204020204" pitchFamily="34" charset="-122"/>
                <a:ea typeface="微软雅黑" panose="020B0503020204020204" pitchFamily="34" charset="-122"/>
              </a:endParaRPr>
            </a:p>
          </p:txBody>
        </p:sp>
      </p:grpSp>
      <p:cxnSp>
        <p:nvCxnSpPr>
          <p:cNvPr id="94" name="直接连接符 93"/>
          <p:cNvCxnSpPr/>
          <p:nvPr/>
        </p:nvCxnSpPr>
        <p:spPr>
          <a:xfrm>
            <a:off x="3491880" y="1291887"/>
            <a:ext cx="0" cy="3014125"/>
          </a:xfrm>
          <a:prstGeom prst="line">
            <a:avLst/>
          </a:prstGeom>
          <a:ln>
            <a:solidFill>
              <a:srgbClr val="EDEDED"/>
            </a:solidFill>
            <a:prstDash val="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598114" y="1291887"/>
            <a:ext cx="0" cy="3014125"/>
          </a:xfrm>
          <a:prstGeom prst="line">
            <a:avLst/>
          </a:prstGeom>
          <a:ln>
            <a:solidFill>
              <a:srgbClr val="EDEDED"/>
            </a:solidFill>
            <a:prstDash val="dash"/>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1889775" y="3107669"/>
            <a:ext cx="1183330"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3969005" y="3107669"/>
            <a:ext cx="1151930"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012358" y="3107669"/>
            <a:ext cx="1151930"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28" name="矩形 27"/>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p:cTn id="27" dur="500" fill="hold"/>
                                        <p:tgtEl>
                                          <p:spTgt spid="89"/>
                                        </p:tgtEl>
                                        <p:attrNameLst>
                                          <p:attrName>ppt_w</p:attrName>
                                        </p:attrNameLst>
                                      </p:cBhvr>
                                      <p:tavLst>
                                        <p:tav tm="0">
                                          <p:val>
                                            <p:fltVal val="0"/>
                                          </p:val>
                                        </p:tav>
                                        <p:tav tm="100000">
                                          <p:val>
                                            <p:strVal val="#ppt_w"/>
                                          </p:val>
                                        </p:tav>
                                      </p:tavLst>
                                    </p:anim>
                                    <p:anim calcmode="lin" valueType="num">
                                      <p:cBhvr>
                                        <p:cTn id="28" dur="500" fill="hold"/>
                                        <p:tgtEl>
                                          <p:spTgt spid="89"/>
                                        </p:tgtEl>
                                        <p:attrNameLst>
                                          <p:attrName>ppt_h</p:attrName>
                                        </p:attrNameLst>
                                      </p:cBhvr>
                                      <p:tavLst>
                                        <p:tav tm="0">
                                          <p:val>
                                            <p:fltVal val="0"/>
                                          </p:val>
                                        </p:tav>
                                        <p:tav tm="100000">
                                          <p:val>
                                            <p:strVal val="#ppt_h"/>
                                          </p:val>
                                        </p:tav>
                                      </p:tavLst>
                                    </p:anim>
                                    <p:animEffect transition="in" filter="fade">
                                      <p:cBhvr>
                                        <p:cTn id="29" dur="500"/>
                                        <p:tgtEl>
                                          <p:spTgt spid="8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575556" y="1358966"/>
            <a:ext cx="7987933" cy="2330252"/>
            <a:chOff x="767408" y="1811955"/>
            <a:chExt cx="10650577" cy="3107002"/>
          </a:xfrm>
        </p:grpSpPr>
        <p:grpSp>
          <p:nvGrpSpPr>
            <p:cNvPr id="58" name="组合 57"/>
            <p:cNvGrpSpPr/>
            <p:nvPr/>
          </p:nvGrpSpPr>
          <p:grpSpPr>
            <a:xfrm>
              <a:off x="767408" y="1811955"/>
              <a:ext cx="10650577" cy="3107002"/>
              <a:chOff x="623392" y="2153612"/>
              <a:chExt cx="10650577" cy="3107002"/>
            </a:xfrm>
          </p:grpSpPr>
          <p:grpSp>
            <p:nvGrpSpPr>
              <p:cNvPr id="69" name="Group 4"/>
              <p:cNvGrpSpPr>
                <a:grpSpLocks noChangeAspect="1"/>
              </p:cNvGrpSpPr>
              <p:nvPr/>
            </p:nvGrpSpPr>
            <p:grpSpPr bwMode="auto">
              <a:xfrm>
                <a:off x="1463491" y="2153612"/>
                <a:ext cx="1368152" cy="3107002"/>
                <a:chOff x="3302" y="931"/>
                <a:chExt cx="1074" cy="2439"/>
              </a:xfrm>
              <a:solidFill>
                <a:srgbClr val="1CAE97"/>
              </a:solidFill>
            </p:grpSpPr>
            <p:sp>
              <p:nvSpPr>
                <p:cNvPr id="102" name="Freeform 5"/>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103" name="Freeform 6"/>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solidFill>
                  <a:schemeClr val="accent1"/>
                </a:solidFill>
                <a:ln w="165100" cap="flat">
                  <a:solidFill>
                    <a:schemeClr val="accent1"/>
                  </a:solidFill>
                  <a:prstDash val="solid"/>
                  <a:round/>
                </a:ln>
              </p:spPr>
              <p:txBody>
                <a:bodyPr vert="horz" wrap="square" lIns="68580" tIns="864000" rIns="68580" bIns="34290" numCol="1" anchor="t" anchorCtr="0" compatLnSpc="1"/>
                <a:lstStyle/>
                <a:p>
                  <a:pPr algn="ctr">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2"/>
                    </a:solidFill>
                    <a:latin typeface="微软雅黑" panose="020B0503020204020204" pitchFamily="34" charset="-122"/>
                    <a:ea typeface="微软雅黑" panose="020B0503020204020204" pitchFamily="34" charset="-122"/>
                  </a:endParaRPr>
                </a:p>
              </p:txBody>
            </p:sp>
          </p:grpSp>
          <p:grpSp>
            <p:nvGrpSpPr>
              <p:cNvPr id="70" name="Group 4"/>
              <p:cNvGrpSpPr>
                <a:grpSpLocks noChangeAspect="1"/>
              </p:cNvGrpSpPr>
              <p:nvPr/>
            </p:nvGrpSpPr>
            <p:grpSpPr bwMode="auto">
              <a:xfrm>
                <a:off x="3986060" y="2153612"/>
                <a:ext cx="1368152" cy="3107002"/>
                <a:chOff x="3302" y="931"/>
                <a:chExt cx="1074" cy="2439"/>
              </a:xfrm>
              <a:solidFill>
                <a:srgbClr val="ACC571"/>
              </a:solidFill>
            </p:grpSpPr>
            <p:sp>
              <p:nvSpPr>
                <p:cNvPr id="81" name="Freeform 5"/>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grpFill/>
                <a:ln w="9525">
                  <a:solidFill>
                    <a:srgbClr val="000000"/>
                  </a:solidFill>
                  <a:round/>
                </a:ln>
              </p:spPr>
              <p:txBody>
                <a:bodyPr vert="horz" wrap="square" lIns="68580" tIns="34290" rIns="68580" bIns="34290" numCol="1" anchor="t" anchorCtr="0" compatLnSpc="1"/>
                <a:lstStyle/>
                <a:p>
                  <a:endParaRPr lang="zh-CN" altLang="en-US" sz="1350">
                    <a:solidFill>
                      <a:schemeClr val="bg2"/>
                    </a:solidFill>
                  </a:endParaRPr>
                </a:p>
              </p:txBody>
            </p:sp>
            <p:sp>
              <p:nvSpPr>
                <p:cNvPr id="101" name="Freeform 6"/>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solidFill>
                  <a:schemeClr val="accent2"/>
                </a:solidFill>
                <a:ln w="165100" cap="flat">
                  <a:solidFill>
                    <a:schemeClr val="accent2"/>
                  </a:solidFill>
                  <a:prstDash val="solid"/>
                  <a:round/>
                </a:ln>
              </p:spPr>
              <p:txBody>
                <a:bodyPr vert="horz" wrap="square" lIns="68580" tIns="864000" rIns="68580" bIns="34290" numCol="1" anchor="t" anchorCtr="0" compatLnSpc="1"/>
                <a:lstStyle/>
                <a:p>
                  <a:pPr algn="ctr">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2"/>
                    </a:solidFill>
                    <a:latin typeface="微软雅黑" panose="020B0503020204020204" pitchFamily="34" charset="-122"/>
                    <a:ea typeface="微软雅黑" panose="020B0503020204020204" pitchFamily="34" charset="-122"/>
                  </a:endParaRPr>
                </a:p>
              </p:txBody>
            </p:sp>
          </p:grpSp>
          <p:grpSp>
            <p:nvGrpSpPr>
              <p:cNvPr id="71" name="Group 4"/>
              <p:cNvGrpSpPr>
                <a:grpSpLocks noChangeAspect="1"/>
              </p:cNvGrpSpPr>
              <p:nvPr/>
            </p:nvGrpSpPr>
            <p:grpSpPr bwMode="auto">
              <a:xfrm>
                <a:off x="6508629" y="2153612"/>
                <a:ext cx="1368152" cy="3107002"/>
                <a:chOff x="3302" y="931"/>
                <a:chExt cx="1074" cy="2439"/>
              </a:xfrm>
              <a:solidFill>
                <a:srgbClr val="F6AC33"/>
              </a:solidFill>
            </p:grpSpPr>
            <p:sp>
              <p:nvSpPr>
                <p:cNvPr id="79" name="Freeform 5"/>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grpFill/>
                <a:ln w="9525">
                  <a:solidFill>
                    <a:srgbClr val="000000"/>
                  </a:solidFill>
                  <a:round/>
                </a:ln>
              </p:spPr>
              <p:txBody>
                <a:bodyPr vert="horz" wrap="square" lIns="68580" tIns="34290" rIns="68580" bIns="34290" numCol="1" anchor="t" anchorCtr="0" compatLnSpc="1"/>
                <a:lstStyle/>
                <a:p>
                  <a:endParaRPr lang="zh-CN" altLang="en-US" sz="1350">
                    <a:solidFill>
                      <a:schemeClr val="bg2"/>
                    </a:solidFill>
                  </a:endParaRPr>
                </a:p>
              </p:txBody>
            </p:sp>
            <p:sp>
              <p:nvSpPr>
                <p:cNvPr id="80" name="Freeform 6"/>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solidFill>
                  <a:schemeClr val="accent1"/>
                </a:solidFill>
                <a:ln w="165100" cap="flat">
                  <a:solidFill>
                    <a:schemeClr val="accent1"/>
                  </a:solidFill>
                  <a:prstDash val="solid"/>
                  <a:round/>
                </a:ln>
              </p:spPr>
              <p:txBody>
                <a:bodyPr vert="horz" wrap="square" lIns="68580" tIns="864000" rIns="68580" bIns="34290" numCol="1" anchor="t" anchorCtr="0" compatLnSpc="1"/>
                <a:lstStyle/>
                <a:p>
                  <a:pPr algn="ctr">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2"/>
                    </a:solidFill>
                    <a:latin typeface="微软雅黑" panose="020B0503020204020204" pitchFamily="34" charset="-122"/>
                    <a:ea typeface="微软雅黑" panose="020B0503020204020204" pitchFamily="34" charset="-122"/>
                  </a:endParaRPr>
                </a:p>
              </p:txBody>
            </p:sp>
          </p:grpSp>
          <p:grpSp>
            <p:nvGrpSpPr>
              <p:cNvPr id="72" name="Group 4"/>
              <p:cNvGrpSpPr>
                <a:grpSpLocks noChangeAspect="1"/>
              </p:cNvGrpSpPr>
              <p:nvPr/>
            </p:nvGrpSpPr>
            <p:grpSpPr bwMode="auto">
              <a:xfrm>
                <a:off x="9031199" y="2153612"/>
                <a:ext cx="1368152" cy="3107002"/>
                <a:chOff x="3302" y="931"/>
                <a:chExt cx="1074" cy="2439"/>
              </a:xfrm>
              <a:solidFill>
                <a:srgbClr val="CB4D3E"/>
              </a:solidFill>
            </p:grpSpPr>
            <p:sp>
              <p:nvSpPr>
                <p:cNvPr id="77" name="Freeform 5"/>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grpFill/>
                <a:ln w="9525">
                  <a:solidFill>
                    <a:srgbClr val="000000"/>
                  </a:solidFill>
                  <a:round/>
                </a:ln>
              </p:spPr>
              <p:txBody>
                <a:bodyPr vert="horz" wrap="square" lIns="68580" tIns="34290" rIns="68580" bIns="34290" numCol="1" anchor="t" anchorCtr="0" compatLnSpc="1"/>
                <a:lstStyle/>
                <a:p>
                  <a:endParaRPr lang="zh-CN" altLang="en-US" sz="1350">
                    <a:solidFill>
                      <a:schemeClr val="bg2"/>
                    </a:solidFill>
                  </a:endParaRPr>
                </a:p>
              </p:txBody>
            </p:sp>
            <p:sp>
              <p:nvSpPr>
                <p:cNvPr id="78" name="Freeform 6"/>
                <p:cNvSpPr/>
                <p:nvPr/>
              </p:nvSpPr>
              <p:spPr bwMode="auto">
                <a:xfrm>
                  <a:off x="3302" y="931"/>
                  <a:ext cx="1074" cy="2439"/>
                </a:xfrm>
                <a:custGeom>
                  <a:avLst/>
                  <a:gdLst>
                    <a:gd name="T0" fmla="*/ 1074 w 1074"/>
                    <a:gd name="T1" fmla="*/ 0 h 2439"/>
                    <a:gd name="T2" fmla="*/ 1074 w 1074"/>
                    <a:gd name="T3" fmla="*/ 2153 h 2439"/>
                    <a:gd name="T4" fmla="*/ 537 w 1074"/>
                    <a:gd name="T5" fmla="*/ 2439 h 2439"/>
                    <a:gd name="T6" fmla="*/ 0 w 1074"/>
                    <a:gd name="T7" fmla="*/ 2153 h 2439"/>
                    <a:gd name="T8" fmla="*/ 0 w 1074"/>
                    <a:gd name="T9" fmla="*/ 0 h 2439"/>
                    <a:gd name="T10" fmla="*/ 1074 w 1074"/>
                    <a:gd name="T11" fmla="*/ 0 h 2439"/>
                    <a:gd name="T12" fmla="*/ 1074 w 1074"/>
                    <a:gd name="T13" fmla="*/ 0 h 2439"/>
                  </a:gdLst>
                  <a:ahLst/>
                  <a:cxnLst>
                    <a:cxn ang="0">
                      <a:pos x="T0" y="T1"/>
                    </a:cxn>
                    <a:cxn ang="0">
                      <a:pos x="T2" y="T3"/>
                    </a:cxn>
                    <a:cxn ang="0">
                      <a:pos x="T4" y="T5"/>
                    </a:cxn>
                    <a:cxn ang="0">
                      <a:pos x="T6" y="T7"/>
                    </a:cxn>
                    <a:cxn ang="0">
                      <a:pos x="T8" y="T9"/>
                    </a:cxn>
                    <a:cxn ang="0">
                      <a:pos x="T10" y="T11"/>
                    </a:cxn>
                    <a:cxn ang="0">
                      <a:pos x="T12" y="T13"/>
                    </a:cxn>
                  </a:cxnLst>
                  <a:rect l="0" t="0" r="r" b="b"/>
                  <a:pathLst>
                    <a:path w="1074" h="2439">
                      <a:moveTo>
                        <a:pt x="1074" y="0"/>
                      </a:moveTo>
                      <a:lnTo>
                        <a:pt x="1074" y="2153"/>
                      </a:lnTo>
                      <a:lnTo>
                        <a:pt x="537" y="2439"/>
                      </a:lnTo>
                      <a:lnTo>
                        <a:pt x="0" y="2153"/>
                      </a:lnTo>
                      <a:lnTo>
                        <a:pt x="0" y="0"/>
                      </a:lnTo>
                      <a:lnTo>
                        <a:pt x="1074" y="0"/>
                      </a:lnTo>
                      <a:lnTo>
                        <a:pt x="1074" y="0"/>
                      </a:lnTo>
                      <a:close/>
                    </a:path>
                  </a:pathLst>
                </a:custGeom>
                <a:solidFill>
                  <a:schemeClr val="accent2"/>
                </a:solidFill>
                <a:ln w="165100" cap="flat">
                  <a:solidFill>
                    <a:schemeClr val="accent2"/>
                  </a:solidFill>
                  <a:prstDash val="solid"/>
                  <a:round/>
                </a:ln>
              </p:spPr>
              <p:txBody>
                <a:bodyPr vert="horz" wrap="square" lIns="68580" tIns="864000" rIns="68580" bIns="34290" numCol="1" anchor="t" anchorCtr="0" compatLnSpc="1"/>
                <a:lstStyle/>
                <a:p>
                  <a:pPr algn="ctr">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2"/>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23392" y="2636912"/>
                <a:ext cx="10650577" cy="484282"/>
                <a:chOff x="623392" y="2462233"/>
                <a:chExt cx="10650577" cy="484282"/>
              </a:xfrm>
            </p:grpSpPr>
            <p:sp>
              <p:nvSpPr>
                <p:cNvPr id="74" name="矩形 73"/>
                <p:cNvSpPr/>
                <p:nvPr/>
              </p:nvSpPr>
              <p:spPr>
                <a:xfrm>
                  <a:off x="623392" y="2462233"/>
                  <a:ext cx="10650577" cy="477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bg2"/>
                    </a:solidFill>
                  </a:endParaRPr>
                </a:p>
              </p:txBody>
            </p:sp>
            <p:cxnSp>
              <p:nvCxnSpPr>
                <p:cNvPr id="75" name="直接连接符 74"/>
                <p:cNvCxnSpPr/>
                <p:nvPr/>
              </p:nvCxnSpPr>
              <p:spPr>
                <a:xfrm>
                  <a:off x="623392" y="2462233"/>
                  <a:ext cx="10650577" cy="0"/>
                </a:xfrm>
                <a:prstGeom prst="line">
                  <a:avLst/>
                </a:prstGeom>
                <a:ln w="22225">
                  <a:no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23392" y="2946515"/>
                  <a:ext cx="10650577" cy="0"/>
                </a:xfrm>
                <a:prstGeom prst="line">
                  <a:avLst/>
                </a:prstGeom>
                <a:ln w="22225">
                  <a:noFill/>
                </a:ln>
              </p:spPr>
              <p:style>
                <a:lnRef idx="1">
                  <a:schemeClr val="accent1"/>
                </a:lnRef>
                <a:fillRef idx="0">
                  <a:schemeClr val="accent1"/>
                </a:fillRef>
                <a:effectRef idx="0">
                  <a:schemeClr val="accent1"/>
                </a:effectRef>
                <a:fontRef idx="minor">
                  <a:schemeClr val="tx1"/>
                </a:fontRef>
              </p:style>
            </p:cxnSp>
          </p:grpSp>
        </p:grpSp>
        <p:sp>
          <p:nvSpPr>
            <p:cNvPr id="59" name="Freeform 12"/>
            <p:cNvSpPr/>
            <p:nvPr/>
          </p:nvSpPr>
          <p:spPr bwMode="auto">
            <a:xfrm>
              <a:off x="9691455" y="1844114"/>
              <a:ext cx="335671" cy="306605"/>
            </a:xfrm>
            <a:custGeom>
              <a:avLst/>
              <a:gdLst>
                <a:gd name="T0" fmla="*/ 75 w 149"/>
                <a:gd name="T1" fmla="*/ 60 h 136"/>
                <a:gd name="T2" fmla="*/ 75 w 149"/>
                <a:gd name="T3" fmla="*/ 59 h 136"/>
                <a:gd name="T4" fmla="*/ 75 w 149"/>
                <a:gd name="T5" fmla="*/ 41 h 136"/>
                <a:gd name="T6" fmla="*/ 96 w 149"/>
                <a:gd name="T7" fmla="*/ 7 h 136"/>
                <a:gd name="T8" fmla="*/ 136 w 149"/>
                <a:gd name="T9" fmla="*/ 12 h 136"/>
                <a:gd name="T10" fmla="*/ 149 w 149"/>
                <a:gd name="T11" fmla="*/ 35 h 136"/>
                <a:gd name="T12" fmla="*/ 149 w 149"/>
                <a:gd name="T13" fmla="*/ 41 h 136"/>
                <a:gd name="T14" fmla="*/ 149 w 149"/>
                <a:gd name="T15" fmla="*/ 60 h 136"/>
                <a:gd name="T16" fmla="*/ 149 w 149"/>
                <a:gd name="T17" fmla="*/ 60 h 136"/>
                <a:gd name="T18" fmla="*/ 136 w 149"/>
                <a:gd name="T19" fmla="*/ 60 h 136"/>
                <a:gd name="T20" fmla="*/ 136 w 149"/>
                <a:gd name="T21" fmla="*/ 59 h 136"/>
                <a:gd name="T22" fmla="*/ 136 w 149"/>
                <a:gd name="T23" fmla="*/ 41 h 136"/>
                <a:gd name="T24" fmla="*/ 129 w 149"/>
                <a:gd name="T25" fmla="*/ 25 h 136"/>
                <a:gd name="T26" fmla="*/ 112 w 149"/>
                <a:gd name="T27" fmla="*/ 18 h 136"/>
                <a:gd name="T28" fmla="*/ 92 w 149"/>
                <a:gd name="T29" fmla="*/ 32 h 136"/>
                <a:gd name="T30" fmla="*/ 90 w 149"/>
                <a:gd name="T31" fmla="*/ 41 h 136"/>
                <a:gd name="T32" fmla="*/ 90 w 149"/>
                <a:gd name="T33" fmla="*/ 60 h 136"/>
                <a:gd name="T34" fmla="*/ 90 w 149"/>
                <a:gd name="T35" fmla="*/ 60 h 136"/>
                <a:gd name="T36" fmla="*/ 91 w 149"/>
                <a:gd name="T37" fmla="*/ 60 h 136"/>
                <a:gd name="T38" fmla="*/ 99 w 149"/>
                <a:gd name="T39" fmla="*/ 60 h 136"/>
                <a:gd name="T40" fmla="*/ 103 w 149"/>
                <a:gd name="T41" fmla="*/ 65 h 136"/>
                <a:gd name="T42" fmla="*/ 103 w 149"/>
                <a:gd name="T43" fmla="*/ 125 h 136"/>
                <a:gd name="T44" fmla="*/ 103 w 149"/>
                <a:gd name="T45" fmla="*/ 132 h 136"/>
                <a:gd name="T46" fmla="*/ 99 w 149"/>
                <a:gd name="T47" fmla="*/ 136 h 136"/>
                <a:gd name="T48" fmla="*/ 5 w 149"/>
                <a:gd name="T49" fmla="*/ 136 h 136"/>
                <a:gd name="T50" fmla="*/ 0 w 149"/>
                <a:gd name="T51" fmla="*/ 132 h 136"/>
                <a:gd name="T52" fmla="*/ 0 w 149"/>
                <a:gd name="T53" fmla="*/ 65 h 136"/>
                <a:gd name="T54" fmla="*/ 5 w 149"/>
                <a:gd name="T55" fmla="*/ 60 h 136"/>
                <a:gd name="T56" fmla="*/ 74 w 149"/>
                <a:gd name="T57" fmla="*/ 60 h 136"/>
                <a:gd name="T58" fmla="*/ 75 w 149"/>
                <a:gd name="T59" fmla="*/ 6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136">
                  <a:moveTo>
                    <a:pt x="75" y="60"/>
                  </a:moveTo>
                  <a:cubicBezTo>
                    <a:pt x="75" y="60"/>
                    <a:pt x="75" y="60"/>
                    <a:pt x="75" y="59"/>
                  </a:cubicBezTo>
                  <a:cubicBezTo>
                    <a:pt x="75" y="53"/>
                    <a:pt x="75" y="47"/>
                    <a:pt x="75" y="41"/>
                  </a:cubicBezTo>
                  <a:cubicBezTo>
                    <a:pt x="76" y="26"/>
                    <a:pt x="82" y="14"/>
                    <a:pt x="96" y="7"/>
                  </a:cubicBezTo>
                  <a:cubicBezTo>
                    <a:pt x="109" y="0"/>
                    <a:pt x="125" y="3"/>
                    <a:pt x="136" y="12"/>
                  </a:cubicBezTo>
                  <a:cubicBezTo>
                    <a:pt x="143" y="18"/>
                    <a:pt x="147" y="26"/>
                    <a:pt x="149" y="35"/>
                  </a:cubicBezTo>
                  <a:cubicBezTo>
                    <a:pt x="149" y="37"/>
                    <a:pt x="149" y="39"/>
                    <a:pt x="149" y="41"/>
                  </a:cubicBezTo>
                  <a:cubicBezTo>
                    <a:pt x="149" y="47"/>
                    <a:pt x="149" y="53"/>
                    <a:pt x="149" y="60"/>
                  </a:cubicBezTo>
                  <a:cubicBezTo>
                    <a:pt x="149" y="60"/>
                    <a:pt x="149" y="60"/>
                    <a:pt x="149" y="60"/>
                  </a:cubicBezTo>
                  <a:cubicBezTo>
                    <a:pt x="145" y="60"/>
                    <a:pt x="140" y="60"/>
                    <a:pt x="136" y="60"/>
                  </a:cubicBezTo>
                  <a:cubicBezTo>
                    <a:pt x="136" y="60"/>
                    <a:pt x="136" y="60"/>
                    <a:pt x="136" y="59"/>
                  </a:cubicBezTo>
                  <a:cubicBezTo>
                    <a:pt x="136" y="53"/>
                    <a:pt x="136" y="47"/>
                    <a:pt x="136" y="41"/>
                  </a:cubicBezTo>
                  <a:cubicBezTo>
                    <a:pt x="136" y="35"/>
                    <a:pt x="134" y="29"/>
                    <a:pt x="129" y="25"/>
                  </a:cubicBezTo>
                  <a:cubicBezTo>
                    <a:pt x="124" y="20"/>
                    <a:pt x="119" y="18"/>
                    <a:pt x="112" y="18"/>
                  </a:cubicBezTo>
                  <a:cubicBezTo>
                    <a:pt x="103" y="18"/>
                    <a:pt x="96" y="23"/>
                    <a:pt x="92" y="32"/>
                  </a:cubicBezTo>
                  <a:cubicBezTo>
                    <a:pt x="90" y="35"/>
                    <a:pt x="90" y="38"/>
                    <a:pt x="90" y="41"/>
                  </a:cubicBezTo>
                  <a:cubicBezTo>
                    <a:pt x="90" y="47"/>
                    <a:pt x="90" y="54"/>
                    <a:pt x="90" y="60"/>
                  </a:cubicBezTo>
                  <a:cubicBezTo>
                    <a:pt x="90" y="60"/>
                    <a:pt x="90" y="60"/>
                    <a:pt x="90" y="60"/>
                  </a:cubicBezTo>
                  <a:cubicBezTo>
                    <a:pt x="90" y="60"/>
                    <a:pt x="90" y="60"/>
                    <a:pt x="91" y="60"/>
                  </a:cubicBezTo>
                  <a:cubicBezTo>
                    <a:pt x="93" y="60"/>
                    <a:pt x="96" y="60"/>
                    <a:pt x="99" y="60"/>
                  </a:cubicBezTo>
                  <a:cubicBezTo>
                    <a:pt x="102" y="60"/>
                    <a:pt x="103" y="62"/>
                    <a:pt x="103" y="65"/>
                  </a:cubicBezTo>
                  <a:cubicBezTo>
                    <a:pt x="103" y="85"/>
                    <a:pt x="103" y="105"/>
                    <a:pt x="103" y="125"/>
                  </a:cubicBezTo>
                  <a:cubicBezTo>
                    <a:pt x="103" y="127"/>
                    <a:pt x="103" y="129"/>
                    <a:pt x="103" y="132"/>
                  </a:cubicBezTo>
                  <a:cubicBezTo>
                    <a:pt x="103" y="135"/>
                    <a:pt x="102" y="136"/>
                    <a:pt x="99" y="136"/>
                  </a:cubicBezTo>
                  <a:cubicBezTo>
                    <a:pt x="67" y="136"/>
                    <a:pt x="36" y="136"/>
                    <a:pt x="5" y="136"/>
                  </a:cubicBezTo>
                  <a:cubicBezTo>
                    <a:pt x="2" y="136"/>
                    <a:pt x="0" y="134"/>
                    <a:pt x="0" y="132"/>
                  </a:cubicBezTo>
                  <a:cubicBezTo>
                    <a:pt x="0" y="109"/>
                    <a:pt x="0" y="87"/>
                    <a:pt x="0" y="65"/>
                  </a:cubicBezTo>
                  <a:cubicBezTo>
                    <a:pt x="0" y="62"/>
                    <a:pt x="2" y="60"/>
                    <a:pt x="5" y="60"/>
                  </a:cubicBezTo>
                  <a:cubicBezTo>
                    <a:pt x="28" y="60"/>
                    <a:pt x="51" y="60"/>
                    <a:pt x="74" y="60"/>
                  </a:cubicBezTo>
                  <a:cubicBezTo>
                    <a:pt x="74" y="60"/>
                    <a:pt x="75" y="60"/>
                    <a:pt x="75" y="60"/>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chemeClr val="bg2"/>
                </a:solidFill>
              </a:endParaRPr>
            </a:p>
          </p:txBody>
        </p:sp>
        <p:grpSp>
          <p:nvGrpSpPr>
            <p:cNvPr id="60" name="Group 15"/>
            <p:cNvGrpSpPr>
              <a:grpSpLocks noChangeAspect="1"/>
            </p:cNvGrpSpPr>
            <p:nvPr/>
          </p:nvGrpSpPr>
          <p:grpSpPr bwMode="auto">
            <a:xfrm>
              <a:off x="7156705" y="1842527"/>
              <a:ext cx="360031" cy="360926"/>
              <a:chOff x="3638" y="1961"/>
              <a:chExt cx="402" cy="403"/>
            </a:xfrm>
            <a:solidFill>
              <a:schemeClr val="bg1"/>
            </a:solidFill>
          </p:grpSpPr>
          <p:sp>
            <p:nvSpPr>
              <p:cNvPr id="67" name="Freeform 16"/>
              <p:cNvSpPr>
                <a:spLocks noEditPoints="1"/>
              </p:cNvSpPr>
              <p:nvPr/>
            </p:nvSpPr>
            <p:spPr bwMode="auto">
              <a:xfrm>
                <a:off x="3638" y="1961"/>
                <a:ext cx="402" cy="403"/>
              </a:xfrm>
              <a:custGeom>
                <a:avLst/>
                <a:gdLst>
                  <a:gd name="T0" fmla="*/ 0 w 167"/>
                  <a:gd name="T1" fmla="*/ 87 h 167"/>
                  <a:gd name="T2" fmla="*/ 0 w 167"/>
                  <a:gd name="T3" fmla="*/ 80 h 167"/>
                  <a:gd name="T4" fmla="*/ 1 w 167"/>
                  <a:gd name="T5" fmla="*/ 73 h 167"/>
                  <a:gd name="T6" fmla="*/ 7 w 167"/>
                  <a:gd name="T7" fmla="*/ 50 h 167"/>
                  <a:gd name="T8" fmla="*/ 28 w 167"/>
                  <a:gd name="T9" fmla="*/ 22 h 167"/>
                  <a:gd name="T10" fmla="*/ 77 w 167"/>
                  <a:gd name="T11" fmla="*/ 0 h 167"/>
                  <a:gd name="T12" fmla="*/ 100 w 167"/>
                  <a:gd name="T13" fmla="*/ 2 h 167"/>
                  <a:gd name="T14" fmla="*/ 122 w 167"/>
                  <a:gd name="T15" fmla="*/ 10 h 167"/>
                  <a:gd name="T16" fmla="*/ 148 w 167"/>
                  <a:gd name="T17" fmla="*/ 30 h 167"/>
                  <a:gd name="T18" fmla="*/ 167 w 167"/>
                  <a:gd name="T19" fmla="*/ 77 h 167"/>
                  <a:gd name="T20" fmla="*/ 165 w 167"/>
                  <a:gd name="T21" fmla="*/ 100 h 167"/>
                  <a:gd name="T22" fmla="*/ 157 w 167"/>
                  <a:gd name="T23" fmla="*/ 122 h 167"/>
                  <a:gd name="T24" fmla="*/ 137 w 167"/>
                  <a:gd name="T25" fmla="*/ 148 h 167"/>
                  <a:gd name="T26" fmla="*/ 90 w 167"/>
                  <a:gd name="T27" fmla="*/ 166 h 167"/>
                  <a:gd name="T28" fmla="*/ 67 w 167"/>
                  <a:gd name="T29" fmla="*/ 165 h 167"/>
                  <a:gd name="T30" fmla="*/ 44 w 167"/>
                  <a:gd name="T31" fmla="*/ 156 h 167"/>
                  <a:gd name="T32" fmla="*/ 24 w 167"/>
                  <a:gd name="T33" fmla="*/ 141 h 167"/>
                  <a:gd name="T34" fmla="*/ 9 w 167"/>
                  <a:gd name="T35" fmla="*/ 120 h 167"/>
                  <a:gd name="T36" fmla="*/ 1 w 167"/>
                  <a:gd name="T37" fmla="*/ 92 h 167"/>
                  <a:gd name="T38" fmla="*/ 0 w 167"/>
                  <a:gd name="T39" fmla="*/ 87 h 167"/>
                  <a:gd name="T40" fmla="*/ 84 w 167"/>
                  <a:gd name="T41" fmla="*/ 146 h 167"/>
                  <a:gd name="T42" fmla="*/ 146 w 167"/>
                  <a:gd name="T43" fmla="*/ 83 h 167"/>
                  <a:gd name="T44" fmla="*/ 84 w 167"/>
                  <a:gd name="T45" fmla="*/ 21 h 167"/>
                  <a:gd name="T46" fmla="*/ 21 w 167"/>
                  <a:gd name="T47" fmla="*/ 83 h 167"/>
                  <a:gd name="T48" fmla="*/ 84 w 167"/>
                  <a:gd name="T49" fmla="*/ 1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67">
                    <a:moveTo>
                      <a:pt x="0" y="87"/>
                    </a:moveTo>
                    <a:cubicBezTo>
                      <a:pt x="0" y="84"/>
                      <a:pt x="0" y="82"/>
                      <a:pt x="0" y="80"/>
                    </a:cubicBezTo>
                    <a:cubicBezTo>
                      <a:pt x="1" y="78"/>
                      <a:pt x="1" y="75"/>
                      <a:pt x="1" y="73"/>
                    </a:cubicBezTo>
                    <a:cubicBezTo>
                      <a:pt x="2" y="65"/>
                      <a:pt x="4" y="57"/>
                      <a:pt x="7" y="50"/>
                    </a:cubicBezTo>
                    <a:cubicBezTo>
                      <a:pt x="12" y="39"/>
                      <a:pt x="19" y="30"/>
                      <a:pt x="28" y="22"/>
                    </a:cubicBezTo>
                    <a:cubicBezTo>
                      <a:pt x="42" y="9"/>
                      <a:pt x="58" y="2"/>
                      <a:pt x="77" y="0"/>
                    </a:cubicBezTo>
                    <a:cubicBezTo>
                      <a:pt x="85" y="0"/>
                      <a:pt x="92" y="0"/>
                      <a:pt x="100" y="2"/>
                    </a:cubicBezTo>
                    <a:cubicBezTo>
                      <a:pt x="108" y="3"/>
                      <a:pt x="115" y="6"/>
                      <a:pt x="122" y="10"/>
                    </a:cubicBezTo>
                    <a:cubicBezTo>
                      <a:pt x="132" y="15"/>
                      <a:pt x="141" y="22"/>
                      <a:pt x="148" y="30"/>
                    </a:cubicBezTo>
                    <a:cubicBezTo>
                      <a:pt x="159" y="44"/>
                      <a:pt x="165" y="59"/>
                      <a:pt x="167" y="77"/>
                    </a:cubicBezTo>
                    <a:cubicBezTo>
                      <a:pt x="167" y="84"/>
                      <a:pt x="167" y="92"/>
                      <a:pt x="165" y="100"/>
                    </a:cubicBezTo>
                    <a:cubicBezTo>
                      <a:pt x="164" y="108"/>
                      <a:pt x="161" y="115"/>
                      <a:pt x="157" y="122"/>
                    </a:cubicBezTo>
                    <a:cubicBezTo>
                      <a:pt x="152" y="132"/>
                      <a:pt x="145" y="141"/>
                      <a:pt x="137" y="148"/>
                    </a:cubicBezTo>
                    <a:cubicBezTo>
                      <a:pt x="123" y="158"/>
                      <a:pt x="108" y="165"/>
                      <a:pt x="90" y="166"/>
                    </a:cubicBezTo>
                    <a:cubicBezTo>
                      <a:pt x="83" y="167"/>
                      <a:pt x="75" y="166"/>
                      <a:pt x="67" y="165"/>
                    </a:cubicBezTo>
                    <a:cubicBezTo>
                      <a:pt x="59" y="163"/>
                      <a:pt x="51" y="160"/>
                      <a:pt x="44" y="156"/>
                    </a:cubicBezTo>
                    <a:cubicBezTo>
                      <a:pt x="37" y="152"/>
                      <a:pt x="30" y="147"/>
                      <a:pt x="24" y="141"/>
                    </a:cubicBezTo>
                    <a:cubicBezTo>
                      <a:pt x="18" y="135"/>
                      <a:pt x="13" y="128"/>
                      <a:pt x="9" y="120"/>
                    </a:cubicBezTo>
                    <a:cubicBezTo>
                      <a:pt x="5" y="111"/>
                      <a:pt x="2" y="102"/>
                      <a:pt x="1" y="92"/>
                    </a:cubicBezTo>
                    <a:cubicBezTo>
                      <a:pt x="1" y="90"/>
                      <a:pt x="1" y="88"/>
                      <a:pt x="0" y="87"/>
                    </a:cubicBezTo>
                    <a:close/>
                    <a:moveTo>
                      <a:pt x="84" y="146"/>
                    </a:moveTo>
                    <a:cubicBezTo>
                      <a:pt x="118" y="146"/>
                      <a:pt x="146" y="118"/>
                      <a:pt x="146" y="83"/>
                    </a:cubicBezTo>
                    <a:cubicBezTo>
                      <a:pt x="146" y="49"/>
                      <a:pt x="119" y="21"/>
                      <a:pt x="84" y="21"/>
                    </a:cubicBezTo>
                    <a:cubicBezTo>
                      <a:pt x="49" y="21"/>
                      <a:pt x="21" y="48"/>
                      <a:pt x="21" y="83"/>
                    </a:cubicBezTo>
                    <a:cubicBezTo>
                      <a:pt x="21" y="118"/>
                      <a:pt x="49" y="146"/>
                      <a:pt x="84"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68" name="Freeform 19"/>
              <p:cNvSpPr/>
              <p:nvPr/>
            </p:nvSpPr>
            <p:spPr bwMode="auto">
              <a:xfrm>
                <a:off x="3775" y="2095"/>
                <a:ext cx="127" cy="130"/>
              </a:xfrm>
              <a:custGeom>
                <a:avLst/>
                <a:gdLst>
                  <a:gd name="T0" fmla="*/ 21 w 53"/>
                  <a:gd name="T1" fmla="*/ 33 h 54"/>
                  <a:gd name="T2" fmla="*/ 41 w 53"/>
                  <a:gd name="T3" fmla="*/ 33 h 54"/>
                  <a:gd name="T4" fmla="*/ 44 w 53"/>
                  <a:gd name="T5" fmla="*/ 33 h 54"/>
                  <a:gd name="T6" fmla="*/ 52 w 53"/>
                  <a:gd name="T7" fmla="*/ 44 h 54"/>
                  <a:gd name="T8" fmla="*/ 42 w 53"/>
                  <a:gd name="T9" fmla="*/ 54 h 54"/>
                  <a:gd name="T10" fmla="*/ 11 w 53"/>
                  <a:gd name="T11" fmla="*/ 54 h 54"/>
                  <a:gd name="T12" fmla="*/ 0 w 53"/>
                  <a:gd name="T13" fmla="*/ 43 h 54"/>
                  <a:gd name="T14" fmla="*/ 0 w 53"/>
                  <a:gd name="T15" fmla="*/ 12 h 54"/>
                  <a:gd name="T16" fmla="*/ 8 w 53"/>
                  <a:gd name="T17" fmla="*/ 2 h 54"/>
                  <a:gd name="T18" fmla="*/ 21 w 53"/>
                  <a:gd name="T19" fmla="*/ 12 h 54"/>
                  <a:gd name="T20" fmla="*/ 21 w 53"/>
                  <a:gd name="T21" fmla="*/ 32 h 54"/>
                  <a:gd name="T22" fmla="*/ 21 w 53"/>
                  <a:gd name="T2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4">
                    <a:moveTo>
                      <a:pt x="21" y="33"/>
                    </a:moveTo>
                    <a:cubicBezTo>
                      <a:pt x="28" y="33"/>
                      <a:pt x="35" y="33"/>
                      <a:pt x="41" y="33"/>
                    </a:cubicBezTo>
                    <a:cubicBezTo>
                      <a:pt x="42" y="33"/>
                      <a:pt x="43" y="33"/>
                      <a:pt x="44" y="33"/>
                    </a:cubicBezTo>
                    <a:cubicBezTo>
                      <a:pt x="49" y="34"/>
                      <a:pt x="53" y="39"/>
                      <a:pt x="52" y="44"/>
                    </a:cubicBezTo>
                    <a:cubicBezTo>
                      <a:pt x="51" y="50"/>
                      <a:pt x="47" y="54"/>
                      <a:pt x="42" y="54"/>
                    </a:cubicBezTo>
                    <a:cubicBezTo>
                      <a:pt x="31" y="54"/>
                      <a:pt x="21" y="54"/>
                      <a:pt x="11" y="54"/>
                    </a:cubicBezTo>
                    <a:cubicBezTo>
                      <a:pt x="5" y="54"/>
                      <a:pt x="0" y="49"/>
                      <a:pt x="0" y="43"/>
                    </a:cubicBezTo>
                    <a:cubicBezTo>
                      <a:pt x="0" y="33"/>
                      <a:pt x="0" y="23"/>
                      <a:pt x="0" y="12"/>
                    </a:cubicBezTo>
                    <a:cubicBezTo>
                      <a:pt x="0" y="7"/>
                      <a:pt x="4" y="3"/>
                      <a:pt x="8" y="2"/>
                    </a:cubicBezTo>
                    <a:cubicBezTo>
                      <a:pt x="15" y="0"/>
                      <a:pt x="21" y="5"/>
                      <a:pt x="21" y="12"/>
                    </a:cubicBezTo>
                    <a:cubicBezTo>
                      <a:pt x="21" y="19"/>
                      <a:pt x="21" y="25"/>
                      <a:pt x="21" y="32"/>
                    </a:cubicBezTo>
                    <a:cubicBezTo>
                      <a:pt x="21" y="32"/>
                      <a:pt x="21"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grpSp>
        <p:grpSp>
          <p:nvGrpSpPr>
            <p:cNvPr id="61" name="Group 22"/>
            <p:cNvGrpSpPr>
              <a:grpSpLocks noChangeAspect="1"/>
            </p:cNvGrpSpPr>
            <p:nvPr/>
          </p:nvGrpSpPr>
          <p:grpSpPr bwMode="auto">
            <a:xfrm>
              <a:off x="2097085" y="1851028"/>
              <a:ext cx="390525" cy="352425"/>
              <a:chOff x="1321" y="1166"/>
              <a:chExt cx="246" cy="222"/>
            </a:xfrm>
            <a:solidFill>
              <a:schemeClr val="bg1"/>
            </a:solidFill>
          </p:grpSpPr>
          <p:sp>
            <p:nvSpPr>
              <p:cNvPr id="65" name="Freeform 24"/>
              <p:cNvSpPr/>
              <p:nvPr/>
            </p:nvSpPr>
            <p:spPr bwMode="auto">
              <a:xfrm>
                <a:off x="1321" y="1166"/>
                <a:ext cx="246" cy="134"/>
              </a:xfrm>
              <a:custGeom>
                <a:avLst/>
                <a:gdLst>
                  <a:gd name="T0" fmla="*/ 0 w 167"/>
                  <a:gd name="T1" fmla="*/ 64 h 91"/>
                  <a:gd name="T2" fmla="*/ 10 w 167"/>
                  <a:gd name="T3" fmla="*/ 57 h 91"/>
                  <a:gd name="T4" fmla="*/ 83 w 167"/>
                  <a:gd name="T5" fmla="*/ 0 h 91"/>
                  <a:gd name="T6" fmla="*/ 84 w 167"/>
                  <a:gd name="T7" fmla="*/ 0 h 91"/>
                  <a:gd name="T8" fmla="*/ 166 w 167"/>
                  <a:gd name="T9" fmla="*/ 64 h 91"/>
                  <a:gd name="T10" fmla="*/ 167 w 167"/>
                  <a:gd name="T11" fmla="*/ 65 h 91"/>
                  <a:gd name="T12" fmla="*/ 167 w 167"/>
                  <a:gd name="T13" fmla="*/ 90 h 91"/>
                  <a:gd name="T14" fmla="*/ 167 w 167"/>
                  <a:gd name="T15" fmla="*/ 91 h 91"/>
                  <a:gd name="T16" fmla="*/ 166 w 167"/>
                  <a:gd name="T17" fmla="*/ 90 h 91"/>
                  <a:gd name="T18" fmla="*/ 84 w 167"/>
                  <a:gd name="T19" fmla="*/ 27 h 91"/>
                  <a:gd name="T20" fmla="*/ 83 w 167"/>
                  <a:gd name="T21" fmla="*/ 27 h 91"/>
                  <a:gd name="T22" fmla="*/ 1 w 167"/>
                  <a:gd name="T23" fmla="*/ 90 h 91"/>
                  <a:gd name="T24" fmla="*/ 0 w 167"/>
                  <a:gd name="T25" fmla="*/ 91 h 91"/>
                  <a:gd name="T26" fmla="*/ 0 w 167"/>
                  <a:gd name="T27" fmla="*/ 6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91">
                    <a:moveTo>
                      <a:pt x="0" y="64"/>
                    </a:moveTo>
                    <a:cubicBezTo>
                      <a:pt x="4" y="62"/>
                      <a:pt x="7" y="59"/>
                      <a:pt x="10" y="57"/>
                    </a:cubicBezTo>
                    <a:cubicBezTo>
                      <a:pt x="34" y="38"/>
                      <a:pt x="59" y="19"/>
                      <a:pt x="83" y="0"/>
                    </a:cubicBezTo>
                    <a:cubicBezTo>
                      <a:pt x="83" y="0"/>
                      <a:pt x="84" y="0"/>
                      <a:pt x="84" y="0"/>
                    </a:cubicBezTo>
                    <a:cubicBezTo>
                      <a:pt x="111" y="22"/>
                      <a:pt x="139" y="43"/>
                      <a:pt x="166" y="64"/>
                    </a:cubicBezTo>
                    <a:cubicBezTo>
                      <a:pt x="166" y="64"/>
                      <a:pt x="167" y="65"/>
                      <a:pt x="167" y="65"/>
                    </a:cubicBezTo>
                    <a:cubicBezTo>
                      <a:pt x="167" y="73"/>
                      <a:pt x="167" y="82"/>
                      <a:pt x="167" y="90"/>
                    </a:cubicBezTo>
                    <a:cubicBezTo>
                      <a:pt x="167" y="90"/>
                      <a:pt x="167" y="90"/>
                      <a:pt x="167" y="91"/>
                    </a:cubicBezTo>
                    <a:cubicBezTo>
                      <a:pt x="166" y="91"/>
                      <a:pt x="166" y="90"/>
                      <a:pt x="166" y="90"/>
                    </a:cubicBezTo>
                    <a:cubicBezTo>
                      <a:pt x="139" y="69"/>
                      <a:pt x="111" y="48"/>
                      <a:pt x="84" y="27"/>
                    </a:cubicBezTo>
                    <a:cubicBezTo>
                      <a:pt x="84" y="26"/>
                      <a:pt x="83" y="26"/>
                      <a:pt x="83" y="27"/>
                    </a:cubicBezTo>
                    <a:cubicBezTo>
                      <a:pt x="55" y="48"/>
                      <a:pt x="28" y="69"/>
                      <a:pt x="1" y="90"/>
                    </a:cubicBezTo>
                    <a:cubicBezTo>
                      <a:pt x="1" y="90"/>
                      <a:pt x="0" y="91"/>
                      <a:pt x="0" y="91"/>
                    </a:cubicBezTo>
                    <a:cubicBezTo>
                      <a:pt x="0" y="82"/>
                      <a:pt x="0" y="73"/>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66" name="Freeform 25"/>
              <p:cNvSpPr/>
              <p:nvPr/>
            </p:nvSpPr>
            <p:spPr bwMode="auto">
              <a:xfrm>
                <a:off x="1352" y="1228"/>
                <a:ext cx="184" cy="160"/>
              </a:xfrm>
              <a:custGeom>
                <a:avLst/>
                <a:gdLst>
                  <a:gd name="T0" fmla="*/ 125 w 125"/>
                  <a:gd name="T1" fmla="*/ 109 h 109"/>
                  <a:gd name="T2" fmla="*/ 83 w 125"/>
                  <a:gd name="T3" fmla="*/ 109 h 109"/>
                  <a:gd name="T4" fmla="*/ 83 w 125"/>
                  <a:gd name="T5" fmla="*/ 67 h 109"/>
                  <a:gd name="T6" fmla="*/ 42 w 125"/>
                  <a:gd name="T7" fmla="*/ 67 h 109"/>
                  <a:gd name="T8" fmla="*/ 42 w 125"/>
                  <a:gd name="T9" fmla="*/ 109 h 109"/>
                  <a:gd name="T10" fmla="*/ 0 w 125"/>
                  <a:gd name="T11" fmla="*/ 109 h 109"/>
                  <a:gd name="T12" fmla="*/ 0 w 125"/>
                  <a:gd name="T13" fmla="*/ 108 h 109"/>
                  <a:gd name="T14" fmla="*/ 0 w 125"/>
                  <a:gd name="T15" fmla="*/ 47 h 109"/>
                  <a:gd name="T16" fmla="*/ 1 w 125"/>
                  <a:gd name="T17" fmla="*/ 46 h 109"/>
                  <a:gd name="T18" fmla="*/ 62 w 125"/>
                  <a:gd name="T19" fmla="*/ 0 h 109"/>
                  <a:gd name="T20" fmla="*/ 63 w 125"/>
                  <a:gd name="T21" fmla="*/ 0 h 109"/>
                  <a:gd name="T22" fmla="*/ 124 w 125"/>
                  <a:gd name="T23" fmla="*/ 46 h 109"/>
                  <a:gd name="T24" fmla="*/ 125 w 125"/>
                  <a:gd name="T25" fmla="*/ 47 h 109"/>
                  <a:gd name="T26" fmla="*/ 125 w 125"/>
                  <a:gd name="T27" fmla="*/ 108 h 109"/>
                  <a:gd name="T28" fmla="*/ 125 w 125"/>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09">
                    <a:moveTo>
                      <a:pt x="125" y="109"/>
                    </a:moveTo>
                    <a:cubicBezTo>
                      <a:pt x="111" y="109"/>
                      <a:pt x="97" y="109"/>
                      <a:pt x="83" y="109"/>
                    </a:cubicBezTo>
                    <a:cubicBezTo>
                      <a:pt x="83" y="95"/>
                      <a:pt x="83" y="81"/>
                      <a:pt x="83" y="67"/>
                    </a:cubicBezTo>
                    <a:cubicBezTo>
                      <a:pt x="69" y="67"/>
                      <a:pt x="56" y="67"/>
                      <a:pt x="42" y="67"/>
                    </a:cubicBezTo>
                    <a:cubicBezTo>
                      <a:pt x="42" y="81"/>
                      <a:pt x="42" y="95"/>
                      <a:pt x="42" y="109"/>
                    </a:cubicBezTo>
                    <a:cubicBezTo>
                      <a:pt x="28" y="109"/>
                      <a:pt x="14" y="109"/>
                      <a:pt x="0" y="109"/>
                    </a:cubicBezTo>
                    <a:cubicBezTo>
                      <a:pt x="0" y="109"/>
                      <a:pt x="0" y="108"/>
                      <a:pt x="0" y="108"/>
                    </a:cubicBezTo>
                    <a:cubicBezTo>
                      <a:pt x="0" y="88"/>
                      <a:pt x="0" y="68"/>
                      <a:pt x="0" y="47"/>
                    </a:cubicBezTo>
                    <a:cubicBezTo>
                      <a:pt x="0" y="47"/>
                      <a:pt x="0" y="46"/>
                      <a:pt x="1" y="46"/>
                    </a:cubicBezTo>
                    <a:cubicBezTo>
                      <a:pt x="21" y="31"/>
                      <a:pt x="41" y="15"/>
                      <a:pt x="62" y="0"/>
                    </a:cubicBezTo>
                    <a:cubicBezTo>
                      <a:pt x="62" y="0"/>
                      <a:pt x="63" y="0"/>
                      <a:pt x="63" y="0"/>
                    </a:cubicBezTo>
                    <a:cubicBezTo>
                      <a:pt x="83" y="15"/>
                      <a:pt x="104" y="31"/>
                      <a:pt x="124" y="46"/>
                    </a:cubicBezTo>
                    <a:cubicBezTo>
                      <a:pt x="125" y="46"/>
                      <a:pt x="125" y="47"/>
                      <a:pt x="125" y="47"/>
                    </a:cubicBezTo>
                    <a:cubicBezTo>
                      <a:pt x="125" y="67"/>
                      <a:pt x="125" y="88"/>
                      <a:pt x="125" y="108"/>
                    </a:cubicBezTo>
                    <a:cubicBezTo>
                      <a:pt x="125" y="108"/>
                      <a:pt x="125" y="108"/>
                      <a:pt x="12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grpSp>
        <p:grpSp>
          <p:nvGrpSpPr>
            <p:cNvPr id="62" name="Group 28"/>
            <p:cNvGrpSpPr>
              <a:grpSpLocks noChangeAspect="1"/>
            </p:cNvGrpSpPr>
            <p:nvPr/>
          </p:nvGrpSpPr>
          <p:grpSpPr bwMode="auto">
            <a:xfrm>
              <a:off x="4629150" y="1865313"/>
              <a:ext cx="363537" cy="369887"/>
              <a:chOff x="2916" y="1175"/>
              <a:chExt cx="229" cy="233"/>
            </a:xfrm>
            <a:solidFill>
              <a:schemeClr val="bg1"/>
            </a:solidFill>
          </p:grpSpPr>
          <p:sp>
            <p:nvSpPr>
              <p:cNvPr id="63" name="Freeform 30"/>
              <p:cNvSpPr>
                <a:spLocks noEditPoints="1"/>
              </p:cNvSpPr>
              <p:nvPr/>
            </p:nvSpPr>
            <p:spPr bwMode="auto">
              <a:xfrm>
                <a:off x="2916" y="1175"/>
                <a:ext cx="229" cy="233"/>
              </a:xfrm>
              <a:custGeom>
                <a:avLst/>
                <a:gdLst>
                  <a:gd name="T0" fmla="*/ 106 w 156"/>
                  <a:gd name="T1" fmla="*/ 127 h 159"/>
                  <a:gd name="T2" fmla="*/ 19 w 156"/>
                  <a:gd name="T3" fmla="*/ 111 h 159"/>
                  <a:gd name="T4" fmla="*/ 25 w 156"/>
                  <a:gd name="T5" fmla="*/ 26 h 159"/>
                  <a:gd name="T6" fmla="*/ 110 w 156"/>
                  <a:gd name="T7" fmla="*/ 19 h 159"/>
                  <a:gd name="T8" fmla="*/ 130 w 156"/>
                  <a:gd name="T9" fmla="*/ 44 h 159"/>
                  <a:gd name="T10" fmla="*/ 136 w 156"/>
                  <a:gd name="T11" fmla="*/ 76 h 159"/>
                  <a:gd name="T12" fmla="*/ 126 w 156"/>
                  <a:gd name="T13" fmla="*/ 107 h 159"/>
                  <a:gd name="T14" fmla="*/ 127 w 156"/>
                  <a:gd name="T15" fmla="*/ 108 h 159"/>
                  <a:gd name="T16" fmla="*/ 150 w 156"/>
                  <a:gd name="T17" fmla="*/ 131 h 159"/>
                  <a:gd name="T18" fmla="*/ 154 w 156"/>
                  <a:gd name="T19" fmla="*/ 147 h 159"/>
                  <a:gd name="T20" fmla="*/ 132 w 156"/>
                  <a:gd name="T21" fmla="*/ 152 h 159"/>
                  <a:gd name="T22" fmla="*/ 130 w 156"/>
                  <a:gd name="T23" fmla="*/ 151 h 159"/>
                  <a:gd name="T24" fmla="*/ 107 w 156"/>
                  <a:gd name="T25" fmla="*/ 128 h 159"/>
                  <a:gd name="T26" fmla="*/ 106 w 156"/>
                  <a:gd name="T27" fmla="*/ 127 h 159"/>
                  <a:gd name="T28" fmla="*/ 24 w 156"/>
                  <a:gd name="T29" fmla="*/ 72 h 159"/>
                  <a:gd name="T30" fmla="*/ 71 w 156"/>
                  <a:gd name="T31" fmla="*/ 119 h 159"/>
                  <a:gd name="T32" fmla="*/ 118 w 156"/>
                  <a:gd name="T33" fmla="*/ 72 h 159"/>
                  <a:gd name="T34" fmla="*/ 71 w 156"/>
                  <a:gd name="T35" fmla="*/ 25 h 159"/>
                  <a:gd name="T36" fmla="*/ 24 w 156"/>
                  <a:gd name="T37"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59">
                    <a:moveTo>
                      <a:pt x="106" y="127"/>
                    </a:moveTo>
                    <a:cubicBezTo>
                      <a:pt x="76" y="146"/>
                      <a:pt x="38" y="137"/>
                      <a:pt x="19" y="111"/>
                    </a:cubicBezTo>
                    <a:cubicBezTo>
                      <a:pt x="0" y="86"/>
                      <a:pt x="1" y="49"/>
                      <a:pt x="25" y="26"/>
                    </a:cubicBezTo>
                    <a:cubicBezTo>
                      <a:pt x="47" y="3"/>
                      <a:pt x="83" y="0"/>
                      <a:pt x="110" y="19"/>
                    </a:cubicBezTo>
                    <a:cubicBezTo>
                      <a:pt x="119" y="26"/>
                      <a:pt x="126" y="34"/>
                      <a:pt x="130" y="44"/>
                    </a:cubicBezTo>
                    <a:cubicBezTo>
                      <a:pt x="135" y="55"/>
                      <a:pt x="137" y="65"/>
                      <a:pt x="136" y="76"/>
                    </a:cubicBezTo>
                    <a:cubicBezTo>
                      <a:pt x="135" y="87"/>
                      <a:pt x="132" y="98"/>
                      <a:pt x="126" y="107"/>
                    </a:cubicBezTo>
                    <a:cubicBezTo>
                      <a:pt x="126" y="107"/>
                      <a:pt x="126" y="108"/>
                      <a:pt x="127" y="108"/>
                    </a:cubicBezTo>
                    <a:cubicBezTo>
                      <a:pt x="134" y="116"/>
                      <a:pt x="142" y="124"/>
                      <a:pt x="150" y="131"/>
                    </a:cubicBezTo>
                    <a:cubicBezTo>
                      <a:pt x="155" y="136"/>
                      <a:pt x="156" y="141"/>
                      <a:pt x="154" y="147"/>
                    </a:cubicBezTo>
                    <a:cubicBezTo>
                      <a:pt x="151" y="156"/>
                      <a:pt x="139" y="159"/>
                      <a:pt x="132" y="152"/>
                    </a:cubicBezTo>
                    <a:cubicBezTo>
                      <a:pt x="131" y="152"/>
                      <a:pt x="131" y="151"/>
                      <a:pt x="130" y="151"/>
                    </a:cubicBezTo>
                    <a:cubicBezTo>
                      <a:pt x="122" y="143"/>
                      <a:pt x="115" y="135"/>
                      <a:pt x="107" y="128"/>
                    </a:cubicBezTo>
                    <a:cubicBezTo>
                      <a:pt x="107" y="127"/>
                      <a:pt x="106" y="127"/>
                      <a:pt x="106" y="127"/>
                    </a:cubicBezTo>
                    <a:close/>
                    <a:moveTo>
                      <a:pt x="24" y="72"/>
                    </a:moveTo>
                    <a:cubicBezTo>
                      <a:pt x="24" y="98"/>
                      <a:pt x="45" y="119"/>
                      <a:pt x="71" y="119"/>
                    </a:cubicBezTo>
                    <a:cubicBezTo>
                      <a:pt x="97" y="119"/>
                      <a:pt x="118" y="98"/>
                      <a:pt x="118" y="72"/>
                    </a:cubicBezTo>
                    <a:cubicBezTo>
                      <a:pt x="118" y="46"/>
                      <a:pt x="97" y="25"/>
                      <a:pt x="71" y="25"/>
                    </a:cubicBezTo>
                    <a:cubicBezTo>
                      <a:pt x="45" y="25"/>
                      <a:pt x="24" y="46"/>
                      <a:pt x="2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64" name="Freeform 32"/>
              <p:cNvSpPr/>
              <p:nvPr/>
            </p:nvSpPr>
            <p:spPr bwMode="auto">
              <a:xfrm>
                <a:off x="2977" y="1240"/>
                <a:ext cx="86" cy="82"/>
              </a:xfrm>
              <a:custGeom>
                <a:avLst/>
                <a:gdLst>
                  <a:gd name="T0" fmla="*/ 20 w 58"/>
                  <a:gd name="T1" fmla="*/ 19 h 56"/>
                  <a:gd name="T2" fmla="*/ 20 w 58"/>
                  <a:gd name="T3" fmla="*/ 18 h 56"/>
                  <a:gd name="T4" fmla="*/ 20 w 58"/>
                  <a:gd name="T5" fmla="*/ 9 h 56"/>
                  <a:gd name="T6" fmla="*/ 28 w 58"/>
                  <a:gd name="T7" fmla="*/ 0 h 56"/>
                  <a:gd name="T8" fmla="*/ 38 w 58"/>
                  <a:gd name="T9" fmla="*/ 7 h 56"/>
                  <a:gd name="T10" fmla="*/ 38 w 58"/>
                  <a:gd name="T11" fmla="*/ 10 h 56"/>
                  <a:gd name="T12" fmla="*/ 38 w 58"/>
                  <a:gd name="T13" fmla="*/ 18 h 56"/>
                  <a:gd name="T14" fmla="*/ 38 w 58"/>
                  <a:gd name="T15" fmla="*/ 19 h 56"/>
                  <a:gd name="T16" fmla="*/ 39 w 58"/>
                  <a:gd name="T17" fmla="*/ 19 h 56"/>
                  <a:gd name="T18" fmla="*/ 48 w 58"/>
                  <a:gd name="T19" fmla="*/ 19 h 56"/>
                  <a:gd name="T20" fmla="*/ 57 w 58"/>
                  <a:gd name="T21" fmla="*/ 27 h 56"/>
                  <a:gd name="T22" fmla="*/ 50 w 58"/>
                  <a:gd name="T23" fmla="*/ 37 h 56"/>
                  <a:gd name="T24" fmla="*/ 47 w 58"/>
                  <a:gd name="T25" fmla="*/ 37 h 56"/>
                  <a:gd name="T26" fmla="*/ 39 w 58"/>
                  <a:gd name="T27" fmla="*/ 37 h 56"/>
                  <a:gd name="T28" fmla="*/ 38 w 58"/>
                  <a:gd name="T29" fmla="*/ 37 h 56"/>
                  <a:gd name="T30" fmla="*/ 38 w 58"/>
                  <a:gd name="T31" fmla="*/ 38 h 56"/>
                  <a:gd name="T32" fmla="*/ 38 w 58"/>
                  <a:gd name="T33" fmla="*/ 46 h 56"/>
                  <a:gd name="T34" fmla="*/ 28 w 58"/>
                  <a:gd name="T35" fmla="*/ 56 h 56"/>
                  <a:gd name="T36" fmla="*/ 20 w 58"/>
                  <a:gd name="T37" fmla="*/ 47 h 56"/>
                  <a:gd name="T38" fmla="*/ 20 w 58"/>
                  <a:gd name="T39" fmla="*/ 38 h 56"/>
                  <a:gd name="T40" fmla="*/ 20 w 58"/>
                  <a:gd name="T41" fmla="*/ 37 h 56"/>
                  <a:gd name="T42" fmla="*/ 19 w 58"/>
                  <a:gd name="T43" fmla="*/ 37 h 56"/>
                  <a:gd name="T44" fmla="*/ 10 w 58"/>
                  <a:gd name="T45" fmla="*/ 37 h 56"/>
                  <a:gd name="T46" fmla="*/ 1 w 58"/>
                  <a:gd name="T47" fmla="*/ 29 h 56"/>
                  <a:gd name="T48" fmla="*/ 7 w 58"/>
                  <a:gd name="T49" fmla="*/ 19 h 56"/>
                  <a:gd name="T50" fmla="*/ 11 w 58"/>
                  <a:gd name="T51" fmla="*/ 19 h 56"/>
                  <a:gd name="T52" fmla="*/ 19 w 58"/>
                  <a:gd name="T53" fmla="*/ 19 h 56"/>
                  <a:gd name="T54" fmla="*/ 20 w 58"/>
                  <a:gd name="T5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56">
                    <a:moveTo>
                      <a:pt x="20" y="19"/>
                    </a:moveTo>
                    <a:cubicBezTo>
                      <a:pt x="20" y="18"/>
                      <a:pt x="20" y="18"/>
                      <a:pt x="20" y="18"/>
                    </a:cubicBezTo>
                    <a:cubicBezTo>
                      <a:pt x="20" y="15"/>
                      <a:pt x="20" y="12"/>
                      <a:pt x="20" y="9"/>
                    </a:cubicBezTo>
                    <a:cubicBezTo>
                      <a:pt x="20" y="4"/>
                      <a:pt x="23" y="1"/>
                      <a:pt x="28" y="0"/>
                    </a:cubicBezTo>
                    <a:cubicBezTo>
                      <a:pt x="33" y="0"/>
                      <a:pt x="37" y="3"/>
                      <a:pt x="38" y="7"/>
                    </a:cubicBezTo>
                    <a:cubicBezTo>
                      <a:pt x="38" y="8"/>
                      <a:pt x="38" y="9"/>
                      <a:pt x="38" y="10"/>
                    </a:cubicBezTo>
                    <a:cubicBezTo>
                      <a:pt x="38" y="12"/>
                      <a:pt x="38" y="15"/>
                      <a:pt x="38" y="18"/>
                    </a:cubicBezTo>
                    <a:cubicBezTo>
                      <a:pt x="38" y="18"/>
                      <a:pt x="38" y="18"/>
                      <a:pt x="38" y="19"/>
                    </a:cubicBezTo>
                    <a:cubicBezTo>
                      <a:pt x="39" y="19"/>
                      <a:pt x="39" y="19"/>
                      <a:pt x="39" y="19"/>
                    </a:cubicBezTo>
                    <a:cubicBezTo>
                      <a:pt x="42" y="19"/>
                      <a:pt x="45" y="19"/>
                      <a:pt x="48" y="19"/>
                    </a:cubicBezTo>
                    <a:cubicBezTo>
                      <a:pt x="52" y="19"/>
                      <a:pt x="56" y="22"/>
                      <a:pt x="57" y="27"/>
                    </a:cubicBezTo>
                    <a:cubicBezTo>
                      <a:pt x="58" y="31"/>
                      <a:pt x="55" y="35"/>
                      <a:pt x="50" y="37"/>
                    </a:cubicBezTo>
                    <a:cubicBezTo>
                      <a:pt x="50" y="37"/>
                      <a:pt x="48" y="37"/>
                      <a:pt x="47" y="37"/>
                    </a:cubicBezTo>
                    <a:cubicBezTo>
                      <a:pt x="45" y="37"/>
                      <a:pt x="42" y="37"/>
                      <a:pt x="39" y="37"/>
                    </a:cubicBezTo>
                    <a:cubicBezTo>
                      <a:pt x="39" y="37"/>
                      <a:pt x="39" y="37"/>
                      <a:pt x="38" y="37"/>
                    </a:cubicBezTo>
                    <a:cubicBezTo>
                      <a:pt x="38" y="38"/>
                      <a:pt x="38" y="38"/>
                      <a:pt x="38" y="38"/>
                    </a:cubicBezTo>
                    <a:cubicBezTo>
                      <a:pt x="38" y="41"/>
                      <a:pt x="38" y="44"/>
                      <a:pt x="38" y="46"/>
                    </a:cubicBezTo>
                    <a:cubicBezTo>
                      <a:pt x="38" y="52"/>
                      <a:pt x="34" y="56"/>
                      <a:pt x="28" y="56"/>
                    </a:cubicBezTo>
                    <a:cubicBezTo>
                      <a:pt x="24" y="56"/>
                      <a:pt x="20" y="52"/>
                      <a:pt x="20" y="47"/>
                    </a:cubicBezTo>
                    <a:cubicBezTo>
                      <a:pt x="20" y="44"/>
                      <a:pt x="20" y="41"/>
                      <a:pt x="20" y="38"/>
                    </a:cubicBezTo>
                    <a:cubicBezTo>
                      <a:pt x="20" y="38"/>
                      <a:pt x="20" y="38"/>
                      <a:pt x="20" y="37"/>
                    </a:cubicBezTo>
                    <a:cubicBezTo>
                      <a:pt x="19" y="37"/>
                      <a:pt x="19" y="37"/>
                      <a:pt x="19" y="37"/>
                    </a:cubicBezTo>
                    <a:cubicBezTo>
                      <a:pt x="16" y="37"/>
                      <a:pt x="13" y="37"/>
                      <a:pt x="10" y="37"/>
                    </a:cubicBezTo>
                    <a:cubicBezTo>
                      <a:pt x="6" y="37"/>
                      <a:pt x="2" y="34"/>
                      <a:pt x="1" y="29"/>
                    </a:cubicBezTo>
                    <a:cubicBezTo>
                      <a:pt x="0" y="25"/>
                      <a:pt x="3" y="21"/>
                      <a:pt x="7" y="19"/>
                    </a:cubicBezTo>
                    <a:cubicBezTo>
                      <a:pt x="8" y="19"/>
                      <a:pt x="10" y="19"/>
                      <a:pt x="11" y="19"/>
                    </a:cubicBezTo>
                    <a:cubicBezTo>
                      <a:pt x="13" y="19"/>
                      <a:pt x="16" y="19"/>
                      <a:pt x="19" y="19"/>
                    </a:cubicBezTo>
                    <a:cubicBezTo>
                      <a:pt x="19" y="19"/>
                      <a:pt x="19" y="19"/>
                      <a:pt x="2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grpSp>
      </p:grpSp>
      <p:sp>
        <p:nvSpPr>
          <p:cNvPr id="36" name="矩形 35"/>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文本框 36"/>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2087724" y="1059582"/>
            <a:ext cx="5390072" cy="3240510"/>
            <a:chOff x="2783632" y="1412776"/>
            <a:chExt cx="7186762" cy="4320680"/>
          </a:xfrm>
        </p:grpSpPr>
        <p:grpSp>
          <p:nvGrpSpPr>
            <p:cNvPr id="48" name="Group 4"/>
            <p:cNvGrpSpPr>
              <a:grpSpLocks noChangeAspect="1"/>
            </p:cNvGrpSpPr>
            <p:nvPr/>
          </p:nvGrpSpPr>
          <p:grpSpPr bwMode="auto">
            <a:xfrm>
              <a:off x="2783632" y="1412776"/>
              <a:ext cx="3669987" cy="1540526"/>
              <a:chOff x="1963" y="1773"/>
              <a:chExt cx="2449" cy="1028"/>
            </a:xfrm>
          </p:grpSpPr>
          <p:sp>
            <p:nvSpPr>
              <p:cNvPr id="115" name="Freeform 5"/>
              <p:cNvSpPr/>
              <p:nvPr/>
            </p:nvSpPr>
            <p:spPr bwMode="auto">
              <a:xfrm>
                <a:off x="2312" y="2073"/>
                <a:ext cx="2100" cy="728"/>
              </a:xfrm>
              <a:custGeom>
                <a:avLst/>
                <a:gdLst>
                  <a:gd name="T0" fmla="*/ 0 w 2100"/>
                  <a:gd name="T1" fmla="*/ 183 h 728"/>
                  <a:gd name="T2" fmla="*/ 1444 w 2100"/>
                  <a:gd name="T3" fmla="*/ 183 h 728"/>
                  <a:gd name="T4" fmla="*/ 1444 w 2100"/>
                  <a:gd name="T5" fmla="*/ 0 h 728"/>
                  <a:gd name="T6" fmla="*/ 2100 w 2100"/>
                  <a:gd name="T7" fmla="*/ 365 h 728"/>
                  <a:gd name="T8" fmla="*/ 1444 w 2100"/>
                  <a:gd name="T9" fmla="*/ 728 h 728"/>
                  <a:gd name="T10" fmla="*/ 1444 w 2100"/>
                  <a:gd name="T11" fmla="*/ 546 h 728"/>
                  <a:gd name="T12" fmla="*/ 0 w 2100"/>
                  <a:gd name="T13" fmla="*/ 546 h 728"/>
                  <a:gd name="T14" fmla="*/ 0 w 2100"/>
                  <a:gd name="T15" fmla="*/ 183 h 728"/>
                  <a:gd name="T16" fmla="*/ 0 w 2100"/>
                  <a:gd name="T17" fmla="*/ 18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0" h="728">
                    <a:moveTo>
                      <a:pt x="0" y="183"/>
                    </a:moveTo>
                    <a:lnTo>
                      <a:pt x="1444" y="183"/>
                    </a:lnTo>
                    <a:lnTo>
                      <a:pt x="1444" y="0"/>
                    </a:lnTo>
                    <a:lnTo>
                      <a:pt x="2100" y="365"/>
                    </a:lnTo>
                    <a:lnTo>
                      <a:pt x="1444" y="728"/>
                    </a:lnTo>
                    <a:lnTo>
                      <a:pt x="1444" y="546"/>
                    </a:lnTo>
                    <a:lnTo>
                      <a:pt x="0" y="546"/>
                    </a:lnTo>
                    <a:lnTo>
                      <a:pt x="0" y="183"/>
                    </a:lnTo>
                    <a:lnTo>
                      <a:pt x="0" y="18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378000" tIns="270000" rIns="68580" bIns="567000" numCol="1" anchor="t" anchorCtr="0" compatLnSpc="1"/>
              <a:lstStyle/>
              <a:p>
                <a:r>
                  <a:rPr lang="zh-CN" altLang="en-US" sz="900" b="1" dirty="0">
                    <a:solidFill>
                      <a:schemeClr val="bg1"/>
                    </a:solidFill>
                    <a:latin typeface="微软雅黑" panose="020B0503020204020204" pitchFamily="34" charset="-122"/>
                    <a:ea typeface="微软雅黑" panose="020B0503020204020204" pitchFamily="34" charset="-122"/>
                  </a:rPr>
                  <a:t>添加标题</a:t>
                </a:r>
                <a:endParaRPr lang="en-US" altLang="zh-CN" sz="900" b="1"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在这添加详情内容</a:t>
                </a:r>
                <a:endParaRPr lang="zh-CN" altLang="en-US" sz="900" dirty="0"/>
              </a:p>
            </p:txBody>
          </p:sp>
          <p:sp>
            <p:nvSpPr>
              <p:cNvPr id="116" name="Freeform 6"/>
              <p:cNvSpPr/>
              <p:nvPr/>
            </p:nvSpPr>
            <p:spPr bwMode="auto">
              <a:xfrm>
                <a:off x="1982" y="1914"/>
                <a:ext cx="645" cy="707"/>
              </a:xfrm>
              <a:custGeom>
                <a:avLst/>
                <a:gdLst>
                  <a:gd name="T0" fmla="*/ 315 w 645"/>
                  <a:gd name="T1" fmla="*/ 0 h 707"/>
                  <a:gd name="T2" fmla="*/ 645 w 645"/>
                  <a:gd name="T3" fmla="*/ 213 h 707"/>
                  <a:gd name="T4" fmla="*/ 331 w 645"/>
                  <a:gd name="T5" fmla="*/ 707 h 707"/>
                  <a:gd name="T6" fmla="*/ 0 w 645"/>
                  <a:gd name="T7" fmla="*/ 492 h 707"/>
                  <a:gd name="T8" fmla="*/ 315 w 645"/>
                  <a:gd name="T9" fmla="*/ 0 h 707"/>
                  <a:gd name="T10" fmla="*/ 315 w 645"/>
                  <a:gd name="T11" fmla="*/ 0 h 707"/>
                </a:gdLst>
                <a:ahLst/>
                <a:cxnLst>
                  <a:cxn ang="0">
                    <a:pos x="T0" y="T1"/>
                  </a:cxn>
                  <a:cxn ang="0">
                    <a:pos x="T2" y="T3"/>
                  </a:cxn>
                  <a:cxn ang="0">
                    <a:pos x="T4" y="T5"/>
                  </a:cxn>
                  <a:cxn ang="0">
                    <a:pos x="T6" y="T7"/>
                  </a:cxn>
                  <a:cxn ang="0">
                    <a:pos x="T8" y="T9"/>
                  </a:cxn>
                  <a:cxn ang="0">
                    <a:pos x="T10" y="T11"/>
                  </a:cxn>
                </a:cxnLst>
                <a:rect l="0" t="0" r="r" b="b"/>
                <a:pathLst>
                  <a:path w="645" h="707">
                    <a:moveTo>
                      <a:pt x="315" y="0"/>
                    </a:moveTo>
                    <a:lnTo>
                      <a:pt x="645" y="213"/>
                    </a:lnTo>
                    <a:lnTo>
                      <a:pt x="331" y="707"/>
                    </a:lnTo>
                    <a:lnTo>
                      <a:pt x="0" y="492"/>
                    </a:lnTo>
                    <a:lnTo>
                      <a:pt x="315" y="0"/>
                    </a:lnTo>
                    <a:lnTo>
                      <a:pt x="315"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68580" bIns="34290" numCol="1" anchor="ctr" anchorCtr="0" compatLnSpc="1"/>
              <a:lstStyle/>
              <a:p>
                <a:pPr algn="ct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7" name="Freeform 7"/>
              <p:cNvSpPr/>
              <p:nvPr/>
            </p:nvSpPr>
            <p:spPr bwMode="auto">
              <a:xfrm>
                <a:off x="1963" y="1773"/>
                <a:ext cx="664" cy="354"/>
              </a:xfrm>
              <a:custGeom>
                <a:avLst/>
                <a:gdLst>
                  <a:gd name="T0" fmla="*/ 0 w 664"/>
                  <a:gd name="T1" fmla="*/ 0 h 354"/>
                  <a:gd name="T2" fmla="*/ 664 w 664"/>
                  <a:gd name="T3" fmla="*/ 0 h 354"/>
                  <a:gd name="T4" fmla="*/ 664 w 664"/>
                  <a:gd name="T5" fmla="*/ 354 h 354"/>
                  <a:gd name="T6" fmla="*/ 0 w 664"/>
                  <a:gd name="T7" fmla="*/ 354 h 354"/>
                  <a:gd name="T8" fmla="*/ 0 w 664"/>
                  <a:gd name="T9" fmla="*/ 0 h 354"/>
                  <a:gd name="T10" fmla="*/ 0 w 664"/>
                  <a:gd name="T11" fmla="*/ 0 h 354"/>
                </a:gdLst>
                <a:ahLst/>
                <a:cxnLst>
                  <a:cxn ang="0">
                    <a:pos x="T0" y="T1"/>
                  </a:cxn>
                  <a:cxn ang="0">
                    <a:pos x="T2" y="T3"/>
                  </a:cxn>
                  <a:cxn ang="0">
                    <a:pos x="T4" y="T5"/>
                  </a:cxn>
                  <a:cxn ang="0">
                    <a:pos x="T6" y="T7"/>
                  </a:cxn>
                  <a:cxn ang="0">
                    <a:pos x="T8" y="T9"/>
                  </a:cxn>
                  <a:cxn ang="0">
                    <a:pos x="T10" y="T11"/>
                  </a:cxn>
                </a:cxnLst>
                <a:rect l="0" t="0" r="r" b="b"/>
                <a:pathLst>
                  <a:path w="664" h="354">
                    <a:moveTo>
                      <a:pt x="0" y="0"/>
                    </a:moveTo>
                    <a:lnTo>
                      <a:pt x="664" y="0"/>
                    </a:lnTo>
                    <a:lnTo>
                      <a:pt x="664" y="354"/>
                    </a:lnTo>
                    <a:lnTo>
                      <a:pt x="0" y="354"/>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9" name="Group 4"/>
            <p:cNvGrpSpPr>
              <a:grpSpLocks noChangeAspect="1"/>
            </p:cNvGrpSpPr>
            <p:nvPr/>
          </p:nvGrpSpPr>
          <p:grpSpPr bwMode="auto">
            <a:xfrm>
              <a:off x="2783632" y="3346247"/>
              <a:ext cx="3669987" cy="1540526"/>
              <a:chOff x="1963" y="1773"/>
              <a:chExt cx="2449" cy="1028"/>
            </a:xfrm>
          </p:grpSpPr>
          <p:sp>
            <p:nvSpPr>
              <p:cNvPr id="112" name="Freeform 5"/>
              <p:cNvSpPr/>
              <p:nvPr/>
            </p:nvSpPr>
            <p:spPr bwMode="auto">
              <a:xfrm>
                <a:off x="2312" y="2073"/>
                <a:ext cx="2100" cy="728"/>
              </a:xfrm>
              <a:custGeom>
                <a:avLst/>
                <a:gdLst>
                  <a:gd name="T0" fmla="*/ 0 w 2100"/>
                  <a:gd name="T1" fmla="*/ 183 h 728"/>
                  <a:gd name="T2" fmla="*/ 1444 w 2100"/>
                  <a:gd name="T3" fmla="*/ 183 h 728"/>
                  <a:gd name="T4" fmla="*/ 1444 w 2100"/>
                  <a:gd name="T5" fmla="*/ 0 h 728"/>
                  <a:gd name="T6" fmla="*/ 2100 w 2100"/>
                  <a:gd name="T7" fmla="*/ 365 h 728"/>
                  <a:gd name="T8" fmla="*/ 1444 w 2100"/>
                  <a:gd name="T9" fmla="*/ 728 h 728"/>
                  <a:gd name="T10" fmla="*/ 1444 w 2100"/>
                  <a:gd name="T11" fmla="*/ 546 h 728"/>
                  <a:gd name="T12" fmla="*/ 0 w 2100"/>
                  <a:gd name="T13" fmla="*/ 546 h 728"/>
                  <a:gd name="T14" fmla="*/ 0 w 2100"/>
                  <a:gd name="T15" fmla="*/ 183 h 728"/>
                  <a:gd name="T16" fmla="*/ 0 w 2100"/>
                  <a:gd name="T17" fmla="*/ 18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0" h="728">
                    <a:moveTo>
                      <a:pt x="0" y="183"/>
                    </a:moveTo>
                    <a:lnTo>
                      <a:pt x="1444" y="183"/>
                    </a:lnTo>
                    <a:lnTo>
                      <a:pt x="1444" y="0"/>
                    </a:lnTo>
                    <a:lnTo>
                      <a:pt x="2100" y="365"/>
                    </a:lnTo>
                    <a:lnTo>
                      <a:pt x="1444" y="728"/>
                    </a:lnTo>
                    <a:lnTo>
                      <a:pt x="1444" y="546"/>
                    </a:lnTo>
                    <a:lnTo>
                      <a:pt x="0" y="546"/>
                    </a:lnTo>
                    <a:lnTo>
                      <a:pt x="0" y="183"/>
                    </a:lnTo>
                    <a:lnTo>
                      <a:pt x="0" y="18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378000" tIns="270000" rIns="68580" bIns="567000" numCol="1" anchor="t" anchorCtr="0" compatLnSpc="1"/>
              <a:lstStyle/>
              <a:p>
                <a:r>
                  <a:rPr lang="zh-CN" altLang="en-US" sz="900" b="1" dirty="0">
                    <a:solidFill>
                      <a:schemeClr val="bg1"/>
                    </a:solidFill>
                    <a:latin typeface="微软雅黑" panose="020B0503020204020204" pitchFamily="34" charset="-122"/>
                    <a:ea typeface="微软雅黑" panose="020B0503020204020204" pitchFamily="34" charset="-122"/>
                  </a:rPr>
                  <a:t>添加标题</a:t>
                </a:r>
                <a:endParaRPr lang="en-US" altLang="zh-CN" sz="900" b="1"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在这添加详情内容</a:t>
                </a:r>
                <a:endParaRPr lang="zh-CN" altLang="en-US" sz="900" dirty="0"/>
              </a:p>
            </p:txBody>
          </p:sp>
          <p:sp>
            <p:nvSpPr>
              <p:cNvPr id="113" name="Freeform 6"/>
              <p:cNvSpPr/>
              <p:nvPr/>
            </p:nvSpPr>
            <p:spPr bwMode="auto">
              <a:xfrm>
                <a:off x="1982" y="1914"/>
                <a:ext cx="645" cy="707"/>
              </a:xfrm>
              <a:custGeom>
                <a:avLst/>
                <a:gdLst>
                  <a:gd name="T0" fmla="*/ 315 w 645"/>
                  <a:gd name="T1" fmla="*/ 0 h 707"/>
                  <a:gd name="T2" fmla="*/ 645 w 645"/>
                  <a:gd name="T3" fmla="*/ 213 h 707"/>
                  <a:gd name="T4" fmla="*/ 331 w 645"/>
                  <a:gd name="T5" fmla="*/ 707 h 707"/>
                  <a:gd name="T6" fmla="*/ 0 w 645"/>
                  <a:gd name="T7" fmla="*/ 492 h 707"/>
                  <a:gd name="T8" fmla="*/ 315 w 645"/>
                  <a:gd name="T9" fmla="*/ 0 h 707"/>
                  <a:gd name="T10" fmla="*/ 315 w 645"/>
                  <a:gd name="T11" fmla="*/ 0 h 707"/>
                </a:gdLst>
                <a:ahLst/>
                <a:cxnLst>
                  <a:cxn ang="0">
                    <a:pos x="T0" y="T1"/>
                  </a:cxn>
                  <a:cxn ang="0">
                    <a:pos x="T2" y="T3"/>
                  </a:cxn>
                  <a:cxn ang="0">
                    <a:pos x="T4" y="T5"/>
                  </a:cxn>
                  <a:cxn ang="0">
                    <a:pos x="T6" y="T7"/>
                  </a:cxn>
                  <a:cxn ang="0">
                    <a:pos x="T8" y="T9"/>
                  </a:cxn>
                  <a:cxn ang="0">
                    <a:pos x="T10" y="T11"/>
                  </a:cxn>
                </a:cxnLst>
                <a:rect l="0" t="0" r="r" b="b"/>
                <a:pathLst>
                  <a:path w="645" h="707">
                    <a:moveTo>
                      <a:pt x="315" y="0"/>
                    </a:moveTo>
                    <a:lnTo>
                      <a:pt x="645" y="213"/>
                    </a:lnTo>
                    <a:lnTo>
                      <a:pt x="331" y="707"/>
                    </a:lnTo>
                    <a:lnTo>
                      <a:pt x="0" y="492"/>
                    </a:lnTo>
                    <a:lnTo>
                      <a:pt x="315" y="0"/>
                    </a:lnTo>
                    <a:lnTo>
                      <a:pt x="315"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68580" bIns="34290" numCol="1" anchor="ctr" anchorCtr="0" compatLnSpc="1"/>
              <a:lstStyle/>
              <a:p>
                <a:pPr algn="ct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4" name="Freeform 7"/>
              <p:cNvSpPr/>
              <p:nvPr/>
            </p:nvSpPr>
            <p:spPr bwMode="auto">
              <a:xfrm>
                <a:off x="1963" y="1773"/>
                <a:ext cx="664" cy="354"/>
              </a:xfrm>
              <a:custGeom>
                <a:avLst/>
                <a:gdLst>
                  <a:gd name="T0" fmla="*/ 0 w 664"/>
                  <a:gd name="T1" fmla="*/ 0 h 354"/>
                  <a:gd name="T2" fmla="*/ 664 w 664"/>
                  <a:gd name="T3" fmla="*/ 0 h 354"/>
                  <a:gd name="T4" fmla="*/ 664 w 664"/>
                  <a:gd name="T5" fmla="*/ 354 h 354"/>
                  <a:gd name="T6" fmla="*/ 0 w 664"/>
                  <a:gd name="T7" fmla="*/ 354 h 354"/>
                  <a:gd name="T8" fmla="*/ 0 w 664"/>
                  <a:gd name="T9" fmla="*/ 0 h 354"/>
                  <a:gd name="T10" fmla="*/ 0 w 664"/>
                  <a:gd name="T11" fmla="*/ 0 h 354"/>
                </a:gdLst>
                <a:ahLst/>
                <a:cxnLst>
                  <a:cxn ang="0">
                    <a:pos x="T0" y="T1"/>
                  </a:cxn>
                  <a:cxn ang="0">
                    <a:pos x="T2" y="T3"/>
                  </a:cxn>
                  <a:cxn ang="0">
                    <a:pos x="T4" y="T5"/>
                  </a:cxn>
                  <a:cxn ang="0">
                    <a:pos x="T6" y="T7"/>
                  </a:cxn>
                  <a:cxn ang="0">
                    <a:pos x="T8" y="T9"/>
                  </a:cxn>
                  <a:cxn ang="0">
                    <a:pos x="T10" y="T11"/>
                  </a:cxn>
                </a:cxnLst>
                <a:rect l="0" t="0" r="r" b="b"/>
                <a:pathLst>
                  <a:path w="664" h="354">
                    <a:moveTo>
                      <a:pt x="0" y="0"/>
                    </a:moveTo>
                    <a:lnTo>
                      <a:pt x="664" y="0"/>
                    </a:lnTo>
                    <a:lnTo>
                      <a:pt x="664" y="354"/>
                    </a:lnTo>
                    <a:lnTo>
                      <a:pt x="0" y="354"/>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2" name="Group 4"/>
            <p:cNvGrpSpPr>
              <a:grpSpLocks noChangeAspect="1"/>
            </p:cNvGrpSpPr>
            <p:nvPr/>
          </p:nvGrpSpPr>
          <p:grpSpPr bwMode="auto">
            <a:xfrm flipH="1">
              <a:off x="6458261" y="2259185"/>
              <a:ext cx="3512133" cy="1540800"/>
              <a:chOff x="1963" y="1773"/>
              <a:chExt cx="2449" cy="1028"/>
            </a:xfrm>
          </p:grpSpPr>
          <p:sp>
            <p:nvSpPr>
              <p:cNvPr id="109" name="Freeform 5"/>
              <p:cNvSpPr/>
              <p:nvPr/>
            </p:nvSpPr>
            <p:spPr bwMode="auto">
              <a:xfrm>
                <a:off x="2312" y="2073"/>
                <a:ext cx="2100" cy="728"/>
              </a:xfrm>
              <a:custGeom>
                <a:avLst/>
                <a:gdLst>
                  <a:gd name="T0" fmla="*/ 0 w 2100"/>
                  <a:gd name="T1" fmla="*/ 183 h 728"/>
                  <a:gd name="T2" fmla="*/ 1444 w 2100"/>
                  <a:gd name="T3" fmla="*/ 183 h 728"/>
                  <a:gd name="T4" fmla="*/ 1444 w 2100"/>
                  <a:gd name="T5" fmla="*/ 0 h 728"/>
                  <a:gd name="T6" fmla="*/ 2100 w 2100"/>
                  <a:gd name="T7" fmla="*/ 365 h 728"/>
                  <a:gd name="T8" fmla="*/ 1444 w 2100"/>
                  <a:gd name="T9" fmla="*/ 728 h 728"/>
                  <a:gd name="T10" fmla="*/ 1444 w 2100"/>
                  <a:gd name="T11" fmla="*/ 546 h 728"/>
                  <a:gd name="T12" fmla="*/ 0 w 2100"/>
                  <a:gd name="T13" fmla="*/ 546 h 728"/>
                  <a:gd name="T14" fmla="*/ 0 w 2100"/>
                  <a:gd name="T15" fmla="*/ 183 h 728"/>
                  <a:gd name="T16" fmla="*/ 0 w 2100"/>
                  <a:gd name="T17" fmla="*/ 18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0" h="728">
                    <a:moveTo>
                      <a:pt x="0" y="183"/>
                    </a:moveTo>
                    <a:lnTo>
                      <a:pt x="1444" y="183"/>
                    </a:lnTo>
                    <a:lnTo>
                      <a:pt x="1444" y="0"/>
                    </a:lnTo>
                    <a:lnTo>
                      <a:pt x="2100" y="365"/>
                    </a:lnTo>
                    <a:lnTo>
                      <a:pt x="1444" y="728"/>
                    </a:lnTo>
                    <a:lnTo>
                      <a:pt x="1444" y="546"/>
                    </a:lnTo>
                    <a:lnTo>
                      <a:pt x="0" y="546"/>
                    </a:lnTo>
                    <a:lnTo>
                      <a:pt x="0" y="183"/>
                    </a:lnTo>
                    <a:lnTo>
                      <a:pt x="0" y="18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810000" tIns="270000" rIns="68580" bIns="567000" numCol="1" anchor="t" anchorCtr="0" compatLnSpc="1"/>
              <a:lstStyle/>
              <a:p>
                <a:r>
                  <a:rPr lang="zh-CN" altLang="en-US" sz="900" b="1" dirty="0">
                    <a:solidFill>
                      <a:schemeClr val="bg1"/>
                    </a:solidFill>
                    <a:latin typeface="微软雅黑" panose="020B0503020204020204" pitchFamily="34" charset="-122"/>
                    <a:ea typeface="微软雅黑" panose="020B0503020204020204" pitchFamily="34" charset="-122"/>
                  </a:rPr>
                  <a:t>添加标题</a:t>
                </a:r>
                <a:endParaRPr lang="en-US" altLang="zh-CN" sz="900" b="1"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在这添加详情内容</a:t>
                </a:r>
                <a:endParaRPr lang="zh-CN" altLang="en-US" sz="900" dirty="0"/>
              </a:p>
            </p:txBody>
          </p:sp>
          <p:sp>
            <p:nvSpPr>
              <p:cNvPr id="110" name="Freeform 6"/>
              <p:cNvSpPr/>
              <p:nvPr/>
            </p:nvSpPr>
            <p:spPr bwMode="auto">
              <a:xfrm>
                <a:off x="1982" y="1914"/>
                <a:ext cx="645" cy="707"/>
              </a:xfrm>
              <a:custGeom>
                <a:avLst/>
                <a:gdLst>
                  <a:gd name="T0" fmla="*/ 315 w 645"/>
                  <a:gd name="T1" fmla="*/ 0 h 707"/>
                  <a:gd name="T2" fmla="*/ 645 w 645"/>
                  <a:gd name="T3" fmla="*/ 213 h 707"/>
                  <a:gd name="T4" fmla="*/ 331 w 645"/>
                  <a:gd name="T5" fmla="*/ 707 h 707"/>
                  <a:gd name="T6" fmla="*/ 0 w 645"/>
                  <a:gd name="T7" fmla="*/ 492 h 707"/>
                  <a:gd name="T8" fmla="*/ 315 w 645"/>
                  <a:gd name="T9" fmla="*/ 0 h 707"/>
                  <a:gd name="T10" fmla="*/ 315 w 645"/>
                  <a:gd name="T11" fmla="*/ 0 h 707"/>
                </a:gdLst>
                <a:ahLst/>
                <a:cxnLst>
                  <a:cxn ang="0">
                    <a:pos x="T0" y="T1"/>
                  </a:cxn>
                  <a:cxn ang="0">
                    <a:pos x="T2" y="T3"/>
                  </a:cxn>
                  <a:cxn ang="0">
                    <a:pos x="T4" y="T5"/>
                  </a:cxn>
                  <a:cxn ang="0">
                    <a:pos x="T6" y="T7"/>
                  </a:cxn>
                  <a:cxn ang="0">
                    <a:pos x="T8" y="T9"/>
                  </a:cxn>
                  <a:cxn ang="0">
                    <a:pos x="T10" y="T11"/>
                  </a:cxn>
                </a:cxnLst>
                <a:rect l="0" t="0" r="r" b="b"/>
                <a:pathLst>
                  <a:path w="645" h="707">
                    <a:moveTo>
                      <a:pt x="315" y="0"/>
                    </a:moveTo>
                    <a:lnTo>
                      <a:pt x="645" y="213"/>
                    </a:lnTo>
                    <a:lnTo>
                      <a:pt x="331" y="707"/>
                    </a:lnTo>
                    <a:lnTo>
                      <a:pt x="0" y="492"/>
                    </a:lnTo>
                    <a:lnTo>
                      <a:pt x="315" y="0"/>
                    </a:lnTo>
                    <a:lnTo>
                      <a:pt x="315"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68580" bIns="34290" numCol="1" anchor="ctr" anchorCtr="0" compatLnSpc="1"/>
              <a:lstStyle/>
              <a:p>
                <a:pPr algn="ct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1" name="Freeform 7"/>
              <p:cNvSpPr/>
              <p:nvPr/>
            </p:nvSpPr>
            <p:spPr bwMode="auto">
              <a:xfrm>
                <a:off x="1963" y="1773"/>
                <a:ext cx="664" cy="354"/>
              </a:xfrm>
              <a:custGeom>
                <a:avLst/>
                <a:gdLst>
                  <a:gd name="T0" fmla="*/ 0 w 664"/>
                  <a:gd name="T1" fmla="*/ 0 h 354"/>
                  <a:gd name="T2" fmla="*/ 664 w 664"/>
                  <a:gd name="T3" fmla="*/ 0 h 354"/>
                  <a:gd name="T4" fmla="*/ 664 w 664"/>
                  <a:gd name="T5" fmla="*/ 354 h 354"/>
                  <a:gd name="T6" fmla="*/ 0 w 664"/>
                  <a:gd name="T7" fmla="*/ 354 h 354"/>
                  <a:gd name="T8" fmla="*/ 0 w 664"/>
                  <a:gd name="T9" fmla="*/ 0 h 354"/>
                  <a:gd name="T10" fmla="*/ 0 w 664"/>
                  <a:gd name="T11" fmla="*/ 0 h 354"/>
                </a:gdLst>
                <a:ahLst/>
                <a:cxnLst>
                  <a:cxn ang="0">
                    <a:pos x="T0" y="T1"/>
                  </a:cxn>
                  <a:cxn ang="0">
                    <a:pos x="T2" y="T3"/>
                  </a:cxn>
                  <a:cxn ang="0">
                    <a:pos x="T4" y="T5"/>
                  </a:cxn>
                  <a:cxn ang="0">
                    <a:pos x="T6" y="T7"/>
                  </a:cxn>
                  <a:cxn ang="0">
                    <a:pos x="T8" y="T9"/>
                  </a:cxn>
                  <a:cxn ang="0">
                    <a:pos x="T10" y="T11"/>
                  </a:cxn>
                </a:cxnLst>
                <a:rect l="0" t="0" r="r" b="b"/>
                <a:pathLst>
                  <a:path w="664" h="354">
                    <a:moveTo>
                      <a:pt x="0" y="0"/>
                    </a:moveTo>
                    <a:lnTo>
                      <a:pt x="664" y="0"/>
                    </a:lnTo>
                    <a:lnTo>
                      <a:pt x="664" y="354"/>
                    </a:lnTo>
                    <a:lnTo>
                      <a:pt x="0" y="35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grpSp>
        <p:grpSp>
          <p:nvGrpSpPr>
            <p:cNvPr id="83" name="Group 4"/>
            <p:cNvGrpSpPr>
              <a:grpSpLocks noChangeAspect="1"/>
            </p:cNvGrpSpPr>
            <p:nvPr/>
          </p:nvGrpSpPr>
          <p:grpSpPr bwMode="auto">
            <a:xfrm flipH="1">
              <a:off x="6458261" y="4192656"/>
              <a:ext cx="3512133" cy="1540800"/>
              <a:chOff x="1963" y="1773"/>
              <a:chExt cx="2449" cy="1028"/>
            </a:xfrm>
          </p:grpSpPr>
          <p:sp>
            <p:nvSpPr>
              <p:cNvPr id="100" name="Freeform 5"/>
              <p:cNvSpPr/>
              <p:nvPr/>
            </p:nvSpPr>
            <p:spPr bwMode="auto">
              <a:xfrm>
                <a:off x="2312" y="2073"/>
                <a:ext cx="2100" cy="728"/>
              </a:xfrm>
              <a:custGeom>
                <a:avLst/>
                <a:gdLst>
                  <a:gd name="T0" fmla="*/ 0 w 2100"/>
                  <a:gd name="T1" fmla="*/ 183 h 728"/>
                  <a:gd name="T2" fmla="*/ 1444 w 2100"/>
                  <a:gd name="T3" fmla="*/ 183 h 728"/>
                  <a:gd name="T4" fmla="*/ 1444 w 2100"/>
                  <a:gd name="T5" fmla="*/ 0 h 728"/>
                  <a:gd name="T6" fmla="*/ 2100 w 2100"/>
                  <a:gd name="T7" fmla="*/ 365 h 728"/>
                  <a:gd name="T8" fmla="*/ 1444 w 2100"/>
                  <a:gd name="T9" fmla="*/ 728 h 728"/>
                  <a:gd name="T10" fmla="*/ 1444 w 2100"/>
                  <a:gd name="T11" fmla="*/ 546 h 728"/>
                  <a:gd name="T12" fmla="*/ 0 w 2100"/>
                  <a:gd name="T13" fmla="*/ 546 h 728"/>
                  <a:gd name="T14" fmla="*/ 0 w 2100"/>
                  <a:gd name="T15" fmla="*/ 183 h 728"/>
                  <a:gd name="T16" fmla="*/ 0 w 2100"/>
                  <a:gd name="T17" fmla="*/ 18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0" h="728">
                    <a:moveTo>
                      <a:pt x="0" y="183"/>
                    </a:moveTo>
                    <a:lnTo>
                      <a:pt x="1444" y="183"/>
                    </a:lnTo>
                    <a:lnTo>
                      <a:pt x="1444" y="0"/>
                    </a:lnTo>
                    <a:lnTo>
                      <a:pt x="2100" y="365"/>
                    </a:lnTo>
                    <a:lnTo>
                      <a:pt x="1444" y="728"/>
                    </a:lnTo>
                    <a:lnTo>
                      <a:pt x="1444" y="546"/>
                    </a:lnTo>
                    <a:lnTo>
                      <a:pt x="0" y="546"/>
                    </a:lnTo>
                    <a:lnTo>
                      <a:pt x="0" y="183"/>
                    </a:lnTo>
                    <a:lnTo>
                      <a:pt x="0" y="18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810000" tIns="270000" rIns="68580" bIns="567000" numCol="1" anchor="t" anchorCtr="0" compatLnSpc="1"/>
              <a:lstStyle/>
              <a:p>
                <a:r>
                  <a:rPr lang="zh-CN" altLang="en-US" sz="900" b="1" dirty="0">
                    <a:solidFill>
                      <a:schemeClr val="bg1"/>
                    </a:solidFill>
                    <a:latin typeface="微软雅黑" panose="020B0503020204020204" pitchFamily="34" charset="-122"/>
                    <a:ea typeface="微软雅黑" panose="020B0503020204020204" pitchFamily="34" charset="-122"/>
                  </a:rPr>
                  <a:t>添加标题</a:t>
                </a:r>
                <a:endParaRPr lang="en-US" altLang="zh-CN" sz="900" b="1"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在这添加详情内容</a:t>
                </a:r>
                <a:endParaRPr lang="zh-CN" altLang="en-US" sz="900" dirty="0"/>
              </a:p>
            </p:txBody>
          </p:sp>
          <p:sp>
            <p:nvSpPr>
              <p:cNvPr id="107" name="Freeform 6"/>
              <p:cNvSpPr/>
              <p:nvPr/>
            </p:nvSpPr>
            <p:spPr bwMode="auto">
              <a:xfrm>
                <a:off x="1982" y="1914"/>
                <a:ext cx="645" cy="707"/>
              </a:xfrm>
              <a:custGeom>
                <a:avLst/>
                <a:gdLst>
                  <a:gd name="T0" fmla="*/ 315 w 645"/>
                  <a:gd name="T1" fmla="*/ 0 h 707"/>
                  <a:gd name="T2" fmla="*/ 645 w 645"/>
                  <a:gd name="T3" fmla="*/ 213 h 707"/>
                  <a:gd name="T4" fmla="*/ 331 w 645"/>
                  <a:gd name="T5" fmla="*/ 707 h 707"/>
                  <a:gd name="T6" fmla="*/ 0 w 645"/>
                  <a:gd name="T7" fmla="*/ 492 h 707"/>
                  <a:gd name="T8" fmla="*/ 315 w 645"/>
                  <a:gd name="T9" fmla="*/ 0 h 707"/>
                  <a:gd name="T10" fmla="*/ 315 w 645"/>
                  <a:gd name="T11" fmla="*/ 0 h 707"/>
                </a:gdLst>
                <a:ahLst/>
                <a:cxnLst>
                  <a:cxn ang="0">
                    <a:pos x="T0" y="T1"/>
                  </a:cxn>
                  <a:cxn ang="0">
                    <a:pos x="T2" y="T3"/>
                  </a:cxn>
                  <a:cxn ang="0">
                    <a:pos x="T4" y="T5"/>
                  </a:cxn>
                  <a:cxn ang="0">
                    <a:pos x="T6" y="T7"/>
                  </a:cxn>
                  <a:cxn ang="0">
                    <a:pos x="T8" y="T9"/>
                  </a:cxn>
                  <a:cxn ang="0">
                    <a:pos x="T10" y="T11"/>
                  </a:cxn>
                </a:cxnLst>
                <a:rect l="0" t="0" r="r" b="b"/>
                <a:pathLst>
                  <a:path w="645" h="707">
                    <a:moveTo>
                      <a:pt x="315" y="0"/>
                    </a:moveTo>
                    <a:lnTo>
                      <a:pt x="645" y="213"/>
                    </a:lnTo>
                    <a:lnTo>
                      <a:pt x="331" y="707"/>
                    </a:lnTo>
                    <a:lnTo>
                      <a:pt x="0" y="492"/>
                    </a:lnTo>
                    <a:lnTo>
                      <a:pt x="315" y="0"/>
                    </a:lnTo>
                    <a:lnTo>
                      <a:pt x="315"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81000" rIns="68580" bIns="34290" numCol="1" anchor="ctr" anchorCtr="0" compatLnSpc="1"/>
              <a:lstStyle/>
              <a:p>
                <a:pPr algn="ctr"/>
                <a:r>
                  <a:rPr lang="en-US" altLang="zh-CN" b="1" dirty="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8" name="Freeform 7"/>
              <p:cNvSpPr/>
              <p:nvPr/>
            </p:nvSpPr>
            <p:spPr bwMode="auto">
              <a:xfrm>
                <a:off x="1963" y="1773"/>
                <a:ext cx="664" cy="354"/>
              </a:xfrm>
              <a:custGeom>
                <a:avLst/>
                <a:gdLst>
                  <a:gd name="T0" fmla="*/ 0 w 664"/>
                  <a:gd name="T1" fmla="*/ 0 h 354"/>
                  <a:gd name="T2" fmla="*/ 664 w 664"/>
                  <a:gd name="T3" fmla="*/ 0 h 354"/>
                  <a:gd name="T4" fmla="*/ 664 w 664"/>
                  <a:gd name="T5" fmla="*/ 354 h 354"/>
                  <a:gd name="T6" fmla="*/ 0 w 664"/>
                  <a:gd name="T7" fmla="*/ 354 h 354"/>
                  <a:gd name="T8" fmla="*/ 0 w 664"/>
                  <a:gd name="T9" fmla="*/ 0 h 354"/>
                  <a:gd name="T10" fmla="*/ 0 w 664"/>
                  <a:gd name="T11" fmla="*/ 0 h 354"/>
                </a:gdLst>
                <a:ahLst/>
                <a:cxnLst>
                  <a:cxn ang="0">
                    <a:pos x="T0" y="T1"/>
                  </a:cxn>
                  <a:cxn ang="0">
                    <a:pos x="T2" y="T3"/>
                  </a:cxn>
                  <a:cxn ang="0">
                    <a:pos x="T4" y="T5"/>
                  </a:cxn>
                  <a:cxn ang="0">
                    <a:pos x="T6" y="T7"/>
                  </a:cxn>
                  <a:cxn ang="0">
                    <a:pos x="T8" y="T9"/>
                  </a:cxn>
                  <a:cxn ang="0">
                    <a:pos x="T10" y="T11"/>
                  </a:cxn>
                </a:cxnLst>
                <a:rect l="0" t="0" r="r" b="b"/>
                <a:pathLst>
                  <a:path w="664" h="354">
                    <a:moveTo>
                      <a:pt x="0" y="0"/>
                    </a:moveTo>
                    <a:lnTo>
                      <a:pt x="664" y="0"/>
                    </a:lnTo>
                    <a:lnTo>
                      <a:pt x="664" y="354"/>
                    </a:lnTo>
                    <a:lnTo>
                      <a:pt x="0" y="35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4" name="Group 19"/>
            <p:cNvGrpSpPr>
              <a:grpSpLocks noChangeAspect="1"/>
            </p:cNvGrpSpPr>
            <p:nvPr/>
          </p:nvGrpSpPr>
          <p:grpSpPr bwMode="auto">
            <a:xfrm>
              <a:off x="9290502" y="4278561"/>
              <a:ext cx="358775" cy="358775"/>
              <a:chOff x="1557" y="2418"/>
              <a:chExt cx="226" cy="226"/>
            </a:xfrm>
            <a:solidFill>
              <a:schemeClr val="bg1"/>
            </a:solidFill>
          </p:grpSpPr>
          <p:sp>
            <p:nvSpPr>
              <p:cNvPr id="98" name="Freeform 21"/>
              <p:cNvSpPr>
                <a:spLocks noEditPoints="1"/>
              </p:cNvSpPr>
              <p:nvPr/>
            </p:nvSpPr>
            <p:spPr bwMode="auto">
              <a:xfrm>
                <a:off x="1557" y="2418"/>
                <a:ext cx="226" cy="226"/>
              </a:xfrm>
              <a:custGeom>
                <a:avLst/>
                <a:gdLst>
                  <a:gd name="T0" fmla="*/ 56 w 164"/>
                  <a:gd name="T1" fmla="*/ 26 h 164"/>
                  <a:gd name="T2" fmla="*/ 62 w 164"/>
                  <a:gd name="T3" fmla="*/ 21 h 164"/>
                  <a:gd name="T4" fmla="*/ 90 w 164"/>
                  <a:gd name="T5" fmla="*/ 1 h 164"/>
                  <a:gd name="T6" fmla="*/ 105 w 164"/>
                  <a:gd name="T7" fmla="*/ 24 h 164"/>
                  <a:gd name="T8" fmla="*/ 118 w 164"/>
                  <a:gd name="T9" fmla="*/ 20 h 164"/>
                  <a:gd name="T10" fmla="*/ 146 w 164"/>
                  <a:gd name="T11" fmla="*/ 46 h 164"/>
                  <a:gd name="T12" fmla="*/ 141 w 164"/>
                  <a:gd name="T13" fmla="*/ 61 h 164"/>
                  <a:gd name="T14" fmla="*/ 164 w 164"/>
                  <a:gd name="T15" fmla="*/ 80 h 164"/>
                  <a:gd name="T16" fmla="*/ 142 w 164"/>
                  <a:gd name="T17" fmla="*/ 103 h 164"/>
                  <a:gd name="T18" fmla="*/ 140 w 164"/>
                  <a:gd name="T19" fmla="*/ 110 h 164"/>
                  <a:gd name="T20" fmla="*/ 133 w 164"/>
                  <a:gd name="T21" fmla="*/ 146 h 164"/>
                  <a:gd name="T22" fmla="*/ 109 w 164"/>
                  <a:gd name="T23" fmla="*/ 139 h 164"/>
                  <a:gd name="T24" fmla="*/ 102 w 164"/>
                  <a:gd name="T25" fmla="*/ 151 h 164"/>
                  <a:gd name="T26" fmla="*/ 65 w 164"/>
                  <a:gd name="T27" fmla="*/ 151 h 164"/>
                  <a:gd name="T28" fmla="*/ 57 w 164"/>
                  <a:gd name="T29" fmla="*/ 139 h 164"/>
                  <a:gd name="T30" fmla="*/ 25 w 164"/>
                  <a:gd name="T31" fmla="*/ 144 h 164"/>
                  <a:gd name="T32" fmla="*/ 26 w 164"/>
                  <a:gd name="T33" fmla="*/ 110 h 164"/>
                  <a:gd name="T34" fmla="*/ 22 w 164"/>
                  <a:gd name="T35" fmla="*/ 103 h 164"/>
                  <a:gd name="T36" fmla="*/ 2 w 164"/>
                  <a:gd name="T37" fmla="*/ 74 h 164"/>
                  <a:gd name="T38" fmla="*/ 24 w 164"/>
                  <a:gd name="T39" fmla="*/ 61 h 164"/>
                  <a:gd name="T40" fmla="*/ 18 w 164"/>
                  <a:gd name="T41" fmla="*/ 44 h 164"/>
                  <a:gd name="T42" fmla="*/ 38 w 164"/>
                  <a:gd name="T43" fmla="*/ 16 h 164"/>
                  <a:gd name="T44" fmla="*/ 36 w 164"/>
                  <a:gd name="T45" fmla="*/ 26 h 164"/>
                  <a:gd name="T46" fmla="*/ 29 w 164"/>
                  <a:gd name="T47" fmla="*/ 44 h 164"/>
                  <a:gd name="T48" fmla="*/ 33 w 164"/>
                  <a:gd name="T49" fmla="*/ 65 h 164"/>
                  <a:gd name="T50" fmla="*/ 11 w 164"/>
                  <a:gd name="T51" fmla="*/ 78 h 164"/>
                  <a:gd name="T52" fmla="*/ 18 w 164"/>
                  <a:gd name="T53" fmla="*/ 93 h 164"/>
                  <a:gd name="T54" fmla="*/ 37 w 164"/>
                  <a:gd name="T55" fmla="*/ 108 h 164"/>
                  <a:gd name="T56" fmla="*/ 27 w 164"/>
                  <a:gd name="T57" fmla="*/ 126 h 164"/>
                  <a:gd name="T58" fmla="*/ 41 w 164"/>
                  <a:gd name="T59" fmla="*/ 138 h 164"/>
                  <a:gd name="T60" fmla="*/ 57 w 164"/>
                  <a:gd name="T61" fmla="*/ 129 h 164"/>
                  <a:gd name="T62" fmla="*/ 72 w 164"/>
                  <a:gd name="T63" fmla="*/ 140 h 164"/>
                  <a:gd name="T64" fmla="*/ 86 w 164"/>
                  <a:gd name="T65" fmla="*/ 154 h 164"/>
                  <a:gd name="T66" fmla="*/ 95 w 164"/>
                  <a:gd name="T67" fmla="*/ 137 h 164"/>
                  <a:gd name="T68" fmla="*/ 115 w 164"/>
                  <a:gd name="T69" fmla="*/ 131 h 164"/>
                  <a:gd name="T70" fmla="*/ 132 w 164"/>
                  <a:gd name="T71" fmla="*/ 135 h 164"/>
                  <a:gd name="T72" fmla="*/ 134 w 164"/>
                  <a:gd name="T73" fmla="*/ 119 h 164"/>
                  <a:gd name="T74" fmla="*/ 134 w 164"/>
                  <a:gd name="T75" fmla="*/ 97 h 164"/>
                  <a:gd name="T76" fmla="*/ 154 w 164"/>
                  <a:gd name="T77" fmla="*/ 85 h 164"/>
                  <a:gd name="T78" fmla="*/ 148 w 164"/>
                  <a:gd name="T79" fmla="*/ 73 h 164"/>
                  <a:gd name="T80" fmla="*/ 130 w 164"/>
                  <a:gd name="T81" fmla="*/ 55 h 164"/>
                  <a:gd name="T82" fmla="*/ 138 w 164"/>
                  <a:gd name="T83" fmla="*/ 41 h 164"/>
                  <a:gd name="T84" fmla="*/ 124 w 164"/>
                  <a:gd name="T85" fmla="*/ 27 h 164"/>
                  <a:gd name="T86" fmla="*/ 109 w 164"/>
                  <a:gd name="T87" fmla="*/ 36 h 164"/>
                  <a:gd name="T88" fmla="*/ 93 w 164"/>
                  <a:gd name="T89" fmla="*/ 17 h 164"/>
                  <a:gd name="T90" fmla="*/ 73 w 164"/>
                  <a:gd name="T91" fmla="*/ 17 h 164"/>
                  <a:gd name="T92" fmla="*/ 61 w 164"/>
                  <a:gd name="T93" fmla="*/ 35 h 164"/>
                  <a:gd name="T94" fmla="*/ 38 w 164"/>
                  <a:gd name="T95" fmla="*/ 2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164">
                    <a:moveTo>
                      <a:pt x="38" y="16"/>
                    </a:moveTo>
                    <a:cubicBezTo>
                      <a:pt x="43" y="16"/>
                      <a:pt x="47" y="19"/>
                      <a:pt x="51" y="22"/>
                    </a:cubicBezTo>
                    <a:cubicBezTo>
                      <a:pt x="53" y="23"/>
                      <a:pt x="54" y="24"/>
                      <a:pt x="56" y="26"/>
                    </a:cubicBezTo>
                    <a:cubicBezTo>
                      <a:pt x="56" y="26"/>
                      <a:pt x="57" y="26"/>
                      <a:pt x="58" y="26"/>
                    </a:cubicBezTo>
                    <a:cubicBezTo>
                      <a:pt x="58" y="25"/>
                      <a:pt x="59" y="25"/>
                      <a:pt x="60" y="25"/>
                    </a:cubicBezTo>
                    <a:cubicBezTo>
                      <a:pt x="62" y="24"/>
                      <a:pt x="62" y="23"/>
                      <a:pt x="62" y="21"/>
                    </a:cubicBezTo>
                    <a:cubicBezTo>
                      <a:pt x="63" y="18"/>
                      <a:pt x="63" y="15"/>
                      <a:pt x="64" y="12"/>
                    </a:cubicBezTo>
                    <a:cubicBezTo>
                      <a:pt x="66" y="6"/>
                      <a:pt x="70" y="3"/>
                      <a:pt x="76" y="1"/>
                    </a:cubicBezTo>
                    <a:cubicBezTo>
                      <a:pt x="81" y="0"/>
                      <a:pt x="86" y="0"/>
                      <a:pt x="90" y="1"/>
                    </a:cubicBezTo>
                    <a:cubicBezTo>
                      <a:pt x="97" y="3"/>
                      <a:pt x="101" y="8"/>
                      <a:pt x="103" y="15"/>
                    </a:cubicBezTo>
                    <a:cubicBezTo>
                      <a:pt x="103" y="17"/>
                      <a:pt x="103" y="20"/>
                      <a:pt x="104" y="23"/>
                    </a:cubicBezTo>
                    <a:cubicBezTo>
                      <a:pt x="104" y="23"/>
                      <a:pt x="104" y="24"/>
                      <a:pt x="105" y="24"/>
                    </a:cubicBezTo>
                    <a:cubicBezTo>
                      <a:pt x="106" y="25"/>
                      <a:pt x="108" y="25"/>
                      <a:pt x="109" y="26"/>
                    </a:cubicBezTo>
                    <a:cubicBezTo>
                      <a:pt x="110" y="26"/>
                      <a:pt x="110" y="26"/>
                      <a:pt x="111" y="26"/>
                    </a:cubicBezTo>
                    <a:cubicBezTo>
                      <a:pt x="113" y="24"/>
                      <a:pt x="116" y="21"/>
                      <a:pt x="118" y="20"/>
                    </a:cubicBezTo>
                    <a:cubicBezTo>
                      <a:pt x="126" y="15"/>
                      <a:pt x="134" y="15"/>
                      <a:pt x="141" y="22"/>
                    </a:cubicBezTo>
                    <a:cubicBezTo>
                      <a:pt x="143" y="24"/>
                      <a:pt x="146" y="27"/>
                      <a:pt x="147" y="30"/>
                    </a:cubicBezTo>
                    <a:cubicBezTo>
                      <a:pt x="150" y="36"/>
                      <a:pt x="150" y="41"/>
                      <a:pt x="146" y="46"/>
                    </a:cubicBezTo>
                    <a:cubicBezTo>
                      <a:pt x="145" y="49"/>
                      <a:pt x="142" y="52"/>
                      <a:pt x="140" y="55"/>
                    </a:cubicBezTo>
                    <a:cubicBezTo>
                      <a:pt x="140" y="55"/>
                      <a:pt x="140" y="56"/>
                      <a:pt x="140" y="56"/>
                    </a:cubicBezTo>
                    <a:cubicBezTo>
                      <a:pt x="140" y="58"/>
                      <a:pt x="141" y="59"/>
                      <a:pt x="141" y="61"/>
                    </a:cubicBezTo>
                    <a:cubicBezTo>
                      <a:pt x="142" y="62"/>
                      <a:pt x="142" y="62"/>
                      <a:pt x="143" y="62"/>
                    </a:cubicBezTo>
                    <a:cubicBezTo>
                      <a:pt x="146" y="63"/>
                      <a:pt x="149" y="63"/>
                      <a:pt x="151" y="64"/>
                    </a:cubicBezTo>
                    <a:cubicBezTo>
                      <a:pt x="159" y="66"/>
                      <a:pt x="164" y="71"/>
                      <a:pt x="164" y="80"/>
                    </a:cubicBezTo>
                    <a:cubicBezTo>
                      <a:pt x="164" y="83"/>
                      <a:pt x="164" y="87"/>
                      <a:pt x="163" y="90"/>
                    </a:cubicBezTo>
                    <a:cubicBezTo>
                      <a:pt x="161" y="96"/>
                      <a:pt x="157" y="100"/>
                      <a:pt x="150" y="102"/>
                    </a:cubicBezTo>
                    <a:cubicBezTo>
                      <a:pt x="148" y="102"/>
                      <a:pt x="145" y="103"/>
                      <a:pt x="142" y="103"/>
                    </a:cubicBezTo>
                    <a:cubicBezTo>
                      <a:pt x="142" y="103"/>
                      <a:pt x="141" y="104"/>
                      <a:pt x="141" y="104"/>
                    </a:cubicBezTo>
                    <a:cubicBezTo>
                      <a:pt x="141" y="106"/>
                      <a:pt x="140" y="107"/>
                      <a:pt x="139" y="108"/>
                    </a:cubicBezTo>
                    <a:cubicBezTo>
                      <a:pt x="139" y="109"/>
                      <a:pt x="139" y="109"/>
                      <a:pt x="140" y="110"/>
                    </a:cubicBezTo>
                    <a:cubicBezTo>
                      <a:pt x="141" y="112"/>
                      <a:pt x="143" y="115"/>
                      <a:pt x="144" y="117"/>
                    </a:cubicBezTo>
                    <a:cubicBezTo>
                      <a:pt x="149" y="125"/>
                      <a:pt x="148" y="133"/>
                      <a:pt x="142" y="139"/>
                    </a:cubicBezTo>
                    <a:cubicBezTo>
                      <a:pt x="140" y="142"/>
                      <a:pt x="137" y="145"/>
                      <a:pt x="133" y="146"/>
                    </a:cubicBezTo>
                    <a:cubicBezTo>
                      <a:pt x="127" y="148"/>
                      <a:pt x="122" y="147"/>
                      <a:pt x="118" y="144"/>
                    </a:cubicBezTo>
                    <a:cubicBezTo>
                      <a:pt x="115" y="142"/>
                      <a:pt x="113" y="141"/>
                      <a:pt x="111" y="139"/>
                    </a:cubicBezTo>
                    <a:cubicBezTo>
                      <a:pt x="110" y="139"/>
                      <a:pt x="110" y="139"/>
                      <a:pt x="109" y="139"/>
                    </a:cubicBezTo>
                    <a:cubicBezTo>
                      <a:pt x="108" y="140"/>
                      <a:pt x="106" y="140"/>
                      <a:pt x="105" y="141"/>
                    </a:cubicBezTo>
                    <a:cubicBezTo>
                      <a:pt x="104" y="141"/>
                      <a:pt x="103" y="141"/>
                      <a:pt x="103" y="142"/>
                    </a:cubicBezTo>
                    <a:cubicBezTo>
                      <a:pt x="103" y="145"/>
                      <a:pt x="102" y="148"/>
                      <a:pt x="102" y="151"/>
                    </a:cubicBezTo>
                    <a:cubicBezTo>
                      <a:pt x="100" y="159"/>
                      <a:pt x="94" y="164"/>
                      <a:pt x="85" y="164"/>
                    </a:cubicBezTo>
                    <a:cubicBezTo>
                      <a:pt x="82" y="164"/>
                      <a:pt x="79" y="164"/>
                      <a:pt x="76" y="163"/>
                    </a:cubicBezTo>
                    <a:cubicBezTo>
                      <a:pt x="69" y="161"/>
                      <a:pt x="66" y="157"/>
                      <a:pt x="65" y="151"/>
                    </a:cubicBezTo>
                    <a:cubicBezTo>
                      <a:pt x="64" y="148"/>
                      <a:pt x="63" y="145"/>
                      <a:pt x="63" y="142"/>
                    </a:cubicBezTo>
                    <a:cubicBezTo>
                      <a:pt x="63" y="141"/>
                      <a:pt x="62" y="141"/>
                      <a:pt x="61" y="140"/>
                    </a:cubicBezTo>
                    <a:cubicBezTo>
                      <a:pt x="60" y="140"/>
                      <a:pt x="59" y="140"/>
                      <a:pt x="57" y="139"/>
                    </a:cubicBezTo>
                    <a:cubicBezTo>
                      <a:pt x="57" y="139"/>
                      <a:pt x="56" y="139"/>
                      <a:pt x="56" y="139"/>
                    </a:cubicBezTo>
                    <a:cubicBezTo>
                      <a:pt x="53" y="142"/>
                      <a:pt x="50" y="144"/>
                      <a:pt x="47" y="146"/>
                    </a:cubicBezTo>
                    <a:cubicBezTo>
                      <a:pt x="39" y="151"/>
                      <a:pt x="32" y="150"/>
                      <a:pt x="25" y="144"/>
                    </a:cubicBezTo>
                    <a:cubicBezTo>
                      <a:pt x="22" y="141"/>
                      <a:pt x="19" y="138"/>
                      <a:pt x="18" y="134"/>
                    </a:cubicBezTo>
                    <a:cubicBezTo>
                      <a:pt x="16" y="129"/>
                      <a:pt x="17" y="124"/>
                      <a:pt x="20" y="119"/>
                    </a:cubicBezTo>
                    <a:cubicBezTo>
                      <a:pt x="22" y="116"/>
                      <a:pt x="24" y="113"/>
                      <a:pt x="26" y="110"/>
                    </a:cubicBezTo>
                    <a:cubicBezTo>
                      <a:pt x="27" y="110"/>
                      <a:pt x="27" y="109"/>
                      <a:pt x="26" y="108"/>
                    </a:cubicBezTo>
                    <a:cubicBezTo>
                      <a:pt x="26" y="108"/>
                      <a:pt x="26" y="107"/>
                      <a:pt x="26" y="106"/>
                    </a:cubicBezTo>
                    <a:cubicBezTo>
                      <a:pt x="25" y="104"/>
                      <a:pt x="25" y="104"/>
                      <a:pt x="22" y="103"/>
                    </a:cubicBezTo>
                    <a:cubicBezTo>
                      <a:pt x="19" y="103"/>
                      <a:pt x="16" y="103"/>
                      <a:pt x="14" y="102"/>
                    </a:cubicBezTo>
                    <a:cubicBezTo>
                      <a:pt x="7" y="100"/>
                      <a:pt x="3" y="96"/>
                      <a:pt x="2" y="89"/>
                    </a:cubicBezTo>
                    <a:cubicBezTo>
                      <a:pt x="0" y="84"/>
                      <a:pt x="0" y="79"/>
                      <a:pt x="2" y="74"/>
                    </a:cubicBezTo>
                    <a:cubicBezTo>
                      <a:pt x="4" y="68"/>
                      <a:pt x="9" y="64"/>
                      <a:pt x="15" y="63"/>
                    </a:cubicBezTo>
                    <a:cubicBezTo>
                      <a:pt x="18" y="62"/>
                      <a:pt x="21" y="62"/>
                      <a:pt x="23" y="62"/>
                    </a:cubicBezTo>
                    <a:cubicBezTo>
                      <a:pt x="24" y="62"/>
                      <a:pt x="24" y="61"/>
                      <a:pt x="24" y="61"/>
                    </a:cubicBezTo>
                    <a:cubicBezTo>
                      <a:pt x="25" y="59"/>
                      <a:pt x="26" y="57"/>
                      <a:pt x="26" y="56"/>
                    </a:cubicBezTo>
                    <a:cubicBezTo>
                      <a:pt x="25" y="54"/>
                      <a:pt x="24" y="53"/>
                      <a:pt x="23" y="52"/>
                    </a:cubicBezTo>
                    <a:cubicBezTo>
                      <a:pt x="21" y="49"/>
                      <a:pt x="19" y="47"/>
                      <a:pt x="18" y="44"/>
                    </a:cubicBezTo>
                    <a:cubicBezTo>
                      <a:pt x="16" y="39"/>
                      <a:pt x="16" y="34"/>
                      <a:pt x="19" y="29"/>
                    </a:cubicBezTo>
                    <a:cubicBezTo>
                      <a:pt x="22" y="24"/>
                      <a:pt x="26" y="20"/>
                      <a:pt x="32" y="18"/>
                    </a:cubicBezTo>
                    <a:cubicBezTo>
                      <a:pt x="34" y="17"/>
                      <a:pt x="36" y="16"/>
                      <a:pt x="38" y="16"/>
                    </a:cubicBezTo>
                    <a:cubicBezTo>
                      <a:pt x="38" y="16"/>
                      <a:pt x="38" y="16"/>
                      <a:pt x="38" y="16"/>
                    </a:cubicBezTo>
                    <a:close/>
                    <a:moveTo>
                      <a:pt x="38" y="26"/>
                    </a:moveTo>
                    <a:cubicBezTo>
                      <a:pt x="37" y="26"/>
                      <a:pt x="36" y="26"/>
                      <a:pt x="36" y="26"/>
                    </a:cubicBezTo>
                    <a:cubicBezTo>
                      <a:pt x="33" y="27"/>
                      <a:pt x="31" y="29"/>
                      <a:pt x="29" y="31"/>
                    </a:cubicBezTo>
                    <a:cubicBezTo>
                      <a:pt x="26" y="36"/>
                      <a:pt x="25" y="39"/>
                      <a:pt x="29" y="43"/>
                    </a:cubicBezTo>
                    <a:cubicBezTo>
                      <a:pt x="29" y="43"/>
                      <a:pt x="29" y="43"/>
                      <a:pt x="29" y="44"/>
                    </a:cubicBezTo>
                    <a:cubicBezTo>
                      <a:pt x="31" y="46"/>
                      <a:pt x="32" y="48"/>
                      <a:pt x="34" y="51"/>
                    </a:cubicBezTo>
                    <a:cubicBezTo>
                      <a:pt x="36" y="52"/>
                      <a:pt x="36" y="54"/>
                      <a:pt x="36" y="56"/>
                    </a:cubicBezTo>
                    <a:cubicBezTo>
                      <a:pt x="35" y="59"/>
                      <a:pt x="34" y="62"/>
                      <a:pt x="33" y="65"/>
                    </a:cubicBezTo>
                    <a:cubicBezTo>
                      <a:pt x="32" y="69"/>
                      <a:pt x="30" y="71"/>
                      <a:pt x="26" y="71"/>
                    </a:cubicBezTo>
                    <a:cubicBezTo>
                      <a:pt x="22" y="71"/>
                      <a:pt x="19" y="72"/>
                      <a:pt x="16" y="73"/>
                    </a:cubicBezTo>
                    <a:cubicBezTo>
                      <a:pt x="13" y="73"/>
                      <a:pt x="12" y="75"/>
                      <a:pt x="11" y="78"/>
                    </a:cubicBezTo>
                    <a:cubicBezTo>
                      <a:pt x="11" y="80"/>
                      <a:pt x="11" y="83"/>
                      <a:pt x="11" y="85"/>
                    </a:cubicBezTo>
                    <a:cubicBezTo>
                      <a:pt x="11" y="90"/>
                      <a:pt x="13" y="92"/>
                      <a:pt x="18" y="93"/>
                    </a:cubicBezTo>
                    <a:cubicBezTo>
                      <a:pt x="18" y="93"/>
                      <a:pt x="18" y="93"/>
                      <a:pt x="18" y="93"/>
                    </a:cubicBezTo>
                    <a:cubicBezTo>
                      <a:pt x="22" y="94"/>
                      <a:pt x="25" y="94"/>
                      <a:pt x="28" y="95"/>
                    </a:cubicBezTo>
                    <a:cubicBezTo>
                      <a:pt x="30" y="95"/>
                      <a:pt x="32" y="96"/>
                      <a:pt x="33" y="98"/>
                    </a:cubicBezTo>
                    <a:cubicBezTo>
                      <a:pt x="34" y="101"/>
                      <a:pt x="35" y="105"/>
                      <a:pt x="37" y="108"/>
                    </a:cubicBezTo>
                    <a:cubicBezTo>
                      <a:pt x="37" y="109"/>
                      <a:pt x="37" y="111"/>
                      <a:pt x="36" y="112"/>
                    </a:cubicBezTo>
                    <a:cubicBezTo>
                      <a:pt x="35" y="114"/>
                      <a:pt x="34" y="116"/>
                      <a:pt x="33" y="118"/>
                    </a:cubicBezTo>
                    <a:cubicBezTo>
                      <a:pt x="31" y="121"/>
                      <a:pt x="29" y="123"/>
                      <a:pt x="27" y="126"/>
                    </a:cubicBezTo>
                    <a:cubicBezTo>
                      <a:pt x="26" y="128"/>
                      <a:pt x="26" y="130"/>
                      <a:pt x="28" y="132"/>
                    </a:cubicBezTo>
                    <a:cubicBezTo>
                      <a:pt x="29" y="134"/>
                      <a:pt x="31" y="136"/>
                      <a:pt x="32" y="137"/>
                    </a:cubicBezTo>
                    <a:cubicBezTo>
                      <a:pt x="35" y="140"/>
                      <a:pt x="38" y="140"/>
                      <a:pt x="41" y="138"/>
                    </a:cubicBezTo>
                    <a:cubicBezTo>
                      <a:pt x="43" y="137"/>
                      <a:pt x="44" y="136"/>
                      <a:pt x="46" y="135"/>
                    </a:cubicBezTo>
                    <a:cubicBezTo>
                      <a:pt x="48" y="133"/>
                      <a:pt x="50" y="131"/>
                      <a:pt x="53" y="130"/>
                    </a:cubicBezTo>
                    <a:cubicBezTo>
                      <a:pt x="54" y="129"/>
                      <a:pt x="56" y="129"/>
                      <a:pt x="57" y="129"/>
                    </a:cubicBezTo>
                    <a:cubicBezTo>
                      <a:pt x="60" y="130"/>
                      <a:pt x="62" y="131"/>
                      <a:pt x="65" y="131"/>
                    </a:cubicBezTo>
                    <a:cubicBezTo>
                      <a:pt x="69" y="132"/>
                      <a:pt x="72" y="135"/>
                      <a:pt x="72" y="140"/>
                    </a:cubicBezTo>
                    <a:cubicBezTo>
                      <a:pt x="72" y="140"/>
                      <a:pt x="72" y="140"/>
                      <a:pt x="72" y="140"/>
                    </a:cubicBezTo>
                    <a:cubicBezTo>
                      <a:pt x="73" y="143"/>
                      <a:pt x="74" y="147"/>
                      <a:pt x="74" y="150"/>
                    </a:cubicBezTo>
                    <a:cubicBezTo>
                      <a:pt x="75" y="152"/>
                      <a:pt x="77" y="154"/>
                      <a:pt x="79" y="154"/>
                    </a:cubicBezTo>
                    <a:cubicBezTo>
                      <a:pt x="81" y="155"/>
                      <a:pt x="84" y="155"/>
                      <a:pt x="86" y="154"/>
                    </a:cubicBezTo>
                    <a:cubicBezTo>
                      <a:pt x="89" y="154"/>
                      <a:pt x="91" y="153"/>
                      <a:pt x="92" y="149"/>
                    </a:cubicBezTo>
                    <a:cubicBezTo>
                      <a:pt x="92" y="148"/>
                      <a:pt x="93" y="147"/>
                      <a:pt x="93" y="145"/>
                    </a:cubicBezTo>
                    <a:cubicBezTo>
                      <a:pt x="94" y="142"/>
                      <a:pt x="94" y="139"/>
                      <a:pt x="95" y="137"/>
                    </a:cubicBezTo>
                    <a:cubicBezTo>
                      <a:pt x="95" y="135"/>
                      <a:pt x="96" y="133"/>
                      <a:pt x="98" y="133"/>
                    </a:cubicBezTo>
                    <a:cubicBezTo>
                      <a:pt x="101" y="132"/>
                      <a:pt x="104" y="131"/>
                      <a:pt x="107" y="129"/>
                    </a:cubicBezTo>
                    <a:cubicBezTo>
                      <a:pt x="110" y="128"/>
                      <a:pt x="113" y="129"/>
                      <a:pt x="115" y="131"/>
                    </a:cubicBezTo>
                    <a:cubicBezTo>
                      <a:pt x="116" y="131"/>
                      <a:pt x="117" y="132"/>
                      <a:pt x="118" y="132"/>
                    </a:cubicBezTo>
                    <a:cubicBezTo>
                      <a:pt x="120" y="133"/>
                      <a:pt x="121" y="135"/>
                      <a:pt x="123" y="136"/>
                    </a:cubicBezTo>
                    <a:cubicBezTo>
                      <a:pt x="127" y="138"/>
                      <a:pt x="129" y="138"/>
                      <a:pt x="132" y="135"/>
                    </a:cubicBezTo>
                    <a:cubicBezTo>
                      <a:pt x="134" y="134"/>
                      <a:pt x="135" y="132"/>
                      <a:pt x="137" y="131"/>
                    </a:cubicBezTo>
                    <a:cubicBezTo>
                      <a:pt x="138" y="129"/>
                      <a:pt x="138" y="126"/>
                      <a:pt x="137" y="124"/>
                    </a:cubicBezTo>
                    <a:cubicBezTo>
                      <a:pt x="136" y="122"/>
                      <a:pt x="135" y="121"/>
                      <a:pt x="134" y="119"/>
                    </a:cubicBezTo>
                    <a:cubicBezTo>
                      <a:pt x="133" y="117"/>
                      <a:pt x="131" y="114"/>
                      <a:pt x="129" y="112"/>
                    </a:cubicBezTo>
                    <a:cubicBezTo>
                      <a:pt x="129" y="111"/>
                      <a:pt x="129" y="109"/>
                      <a:pt x="129" y="108"/>
                    </a:cubicBezTo>
                    <a:cubicBezTo>
                      <a:pt x="131" y="104"/>
                      <a:pt x="132" y="101"/>
                      <a:pt x="134" y="97"/>
                    </a:cubicBezTo>
                    <a:cubicBezTo>
                      <a:pt x="135" y="96"/>
                      <a:pt x="136" y="95"/>
                      <a:pt x="138" y="95"/>
                    </a:cubicBezTo>
                    <a:cubicBezTo>
                      <a:pt x="141" y="94"/>
                      <a:pt x="144" y="93"/>
                      <a:pt x="147" y="92"/>
                    </a:cubicBezTo>
                    <a:cubicBezTo>
                      <a:pt x="151" y="91"/>
                      <a:pt x="154" y="90"/>
                      <a:pt x="154" y="85"/>
                    </a:cubicBezTo>
                    <a:cubicBezTo>
                      <a:pt x="154" y="85"/>
                      <a:pt x="155" y="84"/>
                      <a:pt x="154" y="83"/>
                    </a:cubicBezTo>
                    <a:cubicBezTo>
                      <a:pt x="154" y="81"/>
                      <a:pt x="154" y="79"/>
                      <a:pt x="154" y="77"/>
                    </a:cubicBezTo>
                    <a:cubicBezTo>
                      <a:pt x="153" y="74"/>
                      <a:pt x="151" y="73"/>
                      <a:pt x="148" y="73"/>
                    </a:cubicBezTo>
                    <a:cubicBezTo>
                      <a:pt x="145" y="72"/>
                      <a:pt x="141" y="71"/>
                      <a:pt x="137" y="71"/>
                    </a:cubicBezTo>
                    <a:cubicBezTo>
                      <a:pt x="136" y="70"/>
                      <a:pt x="134" y="69"/>
                      <a:pt x="134" y="68"/>
                    </a:cubicBezTo>
                    <a:cubicBezTo>
                      <a:pt x="132" y="64"/>
                      <a:pt x="131" y="60"/>
                      <a:pt x="130" y="55"/>
                    </a:cubicBezTo>
                    <a:cubicBezTo>
                      <a:pt x="129" y="54"/>
                      <a:pt x="130" y="53"/>
                      <a:pt x="130" y="52"/>
                    </a:cubicBezTo>
                    <a:cubicBezTo>
                      <a:pt x="131" y="51"/>
                      <a:pt x="132" y="49"/>
                      <a:pt x="133" y="48"/>
                    </a:cubicBezTo>
                    <a:cubicBezTo>
                      <a:pt x="135" y="46"/>
                      <a:pt x="137" y="43"/>
                      <a:pt x="138" y="41"/>
                    </a:cubicBezTo>
                    <a:cubicBezTo>
                      <a:pt x="140" y="38"/>
                      <a:pt x="140" y="36"/>
                      <a:pt x="138" y="33"/>
                    </a:cubicBezTo>
                    <a:cubicBezTo>
                      <a:pt x="137" y="31"/>
                      <a:pt x="135" y="29"/>
                      <a:pt x="133" y="28"/>
                    </a:cubicBezTo>
                    <a:cubicBezTo>
                      <a:pt x="130" y="26"/>
                      <a:pt x="127" y="26"/>
                      <a:pt x="124" y="27"/>
                    </a:cubicBezTo>
                    <a:cubicBezTo>
                      <a:pt x="124" y="28"/>
                      <a:pt x="123" y="28"/>
                      <a:pt x="123" y="28"/>
                    </a:cubicBezTo>
                    <a:cubicBezTo>
                      <a:pt x="120" y="31"/>
                      <a:pt x="117" y="33"/>
                      <a:pt x="114" y="35"/>
                    </a:cubicBezTo>
                    <a:cubicBezTo>
                      <a:pt x="112" y="36"/>
                      <a:pt x="111" y="37"/>
                      <a:pt x="109" y="36"/>
                    </a:cubicBezTo>
                    <a:cubicBezTo>
                      <a:pt x="105" y="35"/>
                      <a:pt x="102" y="33"/>
                      <a:pt x="98" y="32"/>
                    </a:cubicBezTo>
                    <a:cubicBezTo>
                      <a:pt x="96" y="31"/>
                      <a:pt x="95" y="29"/>
                      <a:pt x="95" y="27"/>
                    </a:cubicBezTo>
                    <a:cubicBezTo>
                      <a:pt x="94" y="24"/>
                      <a:pt x="94" y="20"/>
                      <a:pt x="93" y="17"/>
                    </a:cubicBezTo>
                    <a:cubicBezTo>
                      <a:pt x="92" y="13"/>
                      <a:pt x="90" y="11"/>
                      <a:pt x="85" y="10"/>
                    </a:cubicBezTo>
                    <a:cubicBezTo>
                      <a:pt x="84" y="10"/>
                      <a:pt x="83" y="10"/>
                      <a:pt x="81" y="10"/>
                    </a:cubicBezTo>
                    <a:cubicBezTo>
                      <a:pt x="76" y="11"/>
                      <a:pt x="74" y="13"/>
                      <a:pt x="73" y="17"/>
                    </a:cubicBezTo>
                    <a:cubicBezTo>
                      <a:pt x="72" y="21"/>
                      <a:pt x="72" y="24"/>
                      <a:pt x="71" y="28"/>
                    </a:cubicBezTo>
                    <a:cubicBezTo>
                      <a:pt x="71" y="29"/>
                      <a:pt x="70" y="30"/>
                      <a:pt x="69" y="31"/>
                    </a:cubicBezTo>
                    <a:cubicBezTo>
                      <a:pt x="66" y="32"/>
                      <a:pt x="64" y="34"/>
                      <a:pt x="61" y="35"/>
                    </a:cubicBezTo>
                    <a:cubicBezTo>
                      <a:pt x="56" y="37"/>
                      <a:pt x="55" y="37"/>
                      <a:pt x="50" y="33"/>
                    </a:cubicBezTo>
                    <a:cubicBezTo>
                      <a:pt x="48" y="32"/>
                      <a:pt x="45" y="30"/>
                      <a:pt x="43" y="28"/>
                    </a:cubicBezTo>
                    <a:cubicBezTo>
                      <a:pt x="42" y="27"/>
                      <a:pt x="40" y="26"/>
                      <a:pt x="3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 name="Freeform 25"/>
              <p:cNvSpPr>
                <a:spLocks noEditPoints="1"/>
              </p:cNvSpPr>
              <p:nvPr/>
            </p:nvSpPr>
            <p:spPr bwMode="auto">
              <a:xfrm>
                <a:off x="1629" y="2490"/>
                <a:ext cx="84" cy="84"/>
              </a:xfrm>
              <a:custGeom>
                <a:avLst/>
                <a:gdLst>
                  <a:gd name="T0" fmla="*/ 61 w 61"/>
                  <a:gd name="T1" fmla="*/ 30 h 61"/>
                  <a:gd name="T2" fmla="*/ 31 w 61"/>
                  <a:gd name="T3" fmla="*/ 61 h 61"/>
                  <a:gd name="T4" fmla="*/ 0 w 61"/>
                  <a:gd name="T5" fmla="*/ 31 h 61"/>
                  <a:gd name="T6" fmla="*/ 30 w 61"/>
                  <a:gd name="T7" fmla="*/ 0 h 61"/>
                  <a:gd name="T8" fmla="*/ 61 w 61"/>
                  <a:gd name="T9" fmla="*/ 30 h 61"/>
                  <a:gd name="T10" fmla="*/ 51 w 61"/>
                  <a:gd name="T11" fmla="*/ 30 h 61"/>
                  <a:gd name="T12" fmla="*/ 31 w 61"/>
                  <a:gd name="T13" fmla="*/ 10 h 61"/>
                  <a:gd name="T14" fmla="*/ 10 w 61"/>
                  <a:gd name="T15" fmla="*/ 30 h 61"/>
                  <a:gd name="T16" fmla="*/ 31 w 61"/>
                  <a:gd name="T17" fmla="*/ 51 h 61"/>
                  <a:gd name="T18" fmla="*/ 51 w 61"/>
                  <a:gd name="T1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61" y="30"/>
                    </a:moveTo>
                    <a:cubicBezTo>
                      <a:pt x="61" y="47"/>
                      <a:pt x="47" y="61"/>
                      <a:pt x="31" y="61"/>
                    </a:cubicBezTo>
                    <a:cubicBezTo>
                      <a:pt x="14" y="61"/>
                      <a:pt x="0" y="47"/>
                      <a:pt x="0" y="31"/>
                    </a:cubicBezTo>
                    <a:cubicBezTo>
                      <a:pt x="0" y="14"/>
                      <a:pt x="14" y="0"/>
                      <a:pt x="30" y="0"/>
                    </a:cubicBezTo>
                    <a:cubicBezTo>
                      <a:pt x="47" y="0"/>
                      <a:pt x="61" y="14"/>
                      <a:pt x="61" y="30"/>
                    </a:cubicBezTo>
                    <a:close/>
                    <a:moveTo>
                      <a:pt x="51" y="30"/>
                    </a:moveTo>
                    <a:cubicBezTo>
                      <a:pt x="51" y="19"/>
                      <a:pt x="42" y="10"/>
                      <a:pt x="31" y="10"/>
                    </a:cubicBezTo>
                    <a:cubicBezTo>
                      <a:pt x="19" y="10"/>
                      <a:pt x="10" y="19"/>
                      <a:pt x="10" y="30"/>
                    </a:cubicBezTo>
                    <a:cubicBezTo>
                      <a:pt x="10" y="42"/>
                      <a:pt x="19" y="51"/>
                      <a:pt x="31" y="51"/>
                    </a:cubicBezTo>
                    <a:cubicBezTo>
                      <a:pt x="42" y="51"/>
                      <a:pt x="51" y="42"/>
                      <a:pt x="5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5" name="Group 10"/>
            <p:cNvGrpSpPr>
              <a:grpSpLocks noChangeAspect="1"/>
            </p:cNvGrpSpPr>
            <p:nvPr/>
          </p:nvGrpSpPr>
          <p:grpSpPr bwMode="auto">
            <a:xfrm>
              <a:off x="3077578" y="1475448"/>
              <a:ext cx="407155" cy="400216"/>
              <a:chOff x="1979" y="972"/>
              <a:chExt cx="176" cy="173"/>
            </a:xfrm>
            <a:solidFill>
              <a:schemeClr val="bg1"/>
            </a:solidFill>
          </p:grpSpPr>
          <p:sp>
            <p:nvSpPr>
              <p:cNvPr id="94" name="Freeform 12"/>
              <p:cNvSpPr/>
              <p:nvPr/>
            </p:nvSpPr>
            <p:spPr bwMode="auto">
              <a:xfrm>
                <a:off x="2067" y="977"/>
                <a:ext cx="80" cy="80"/>
              </a:xfrm>
              <a:custGeom>
                <a:avLst/>
                <a:gdLst>
                  <a:gd name="T0" fmla="*/ 16 w 33"/>
                  <a:gd name="T1" fmla="*/ 0 h 33"/>
                  <a:gd name="T2" fmla="*/ 24 w 33"/>
                  <a:gd name="T3" fmla="*/ 0 h 33"/>
                  <a:gd name="T4" fmla="*/ 32 w 33"/>
                  <a:gd name="T5" fmla="*/ 5 h 33"/>
                  <a:gd name="T6" fmla="*/ 33 w 33"/>
                  <a:gd name="T7" fmla="*/ 9 h 33"/>
                  <a:gd name="T8" fmla="*/ 33 w 33"/>
                  <a:gd name="T9" fmla="*/ 24 h 33"/>
                  <a:gd name="T10" fmla="*/ 27 w 33"/>
                  <a:gd name="T11" fmla="*/ 33 h 33"/>
                  <a:gd name="T12" fmla="*/ 24 w 33"/>
                  <a:gd name="T13" fmla="*/ 33 h 33"/>
                  <a:gd name="T14" fmla="*/ 9 w 33"/>
                  <a:gd name="T15" fmla="*/ 33 h 33"/>
                  <a:gd name="T16" fmla="*/ 0 w 33"/>
                  <a:gd name="T17" fmla="*/ 24 h 33"/>
                  <a:gd name="T18" fmla="*/ 0 w 33"/>
                  <a:gd name="T19" fmla="*/ 9 h 33"/>
                  <a:gd name="T20" fmla="*/ 7 w 33"/>
                  <a:gd name="T21" fmla="*/ 0 h 33"/>
                  <a:gd name="T22" fmla="*/ 9 w 33"/>
                  <a:gd name="T23" fmla="*/ 0 h 33"/>
                  <a:gd name="T24" fmla="*/ 16 w 33"/>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16" y="0"/>
                    </a:moveTo>
                    <a:cubicBezTo>
                      <a:pt x="19" y="0"/>
                      <a:pt x="22" y="0"/>
                      <a:pt x="24" y="0"/>
                    </a:cubicBezTo>
                    <a:cubicBezTo>
                      <a:pt x="28" y="0"/>
                      <a:pt x="31" y="2"/>
                      <a:pt x="32" y="5"/>
                    </a:cubicBezTo>
                    <a:cubicBezTo>
                      <a:pt x="33" y="6"/>
                      <a:pt x="33" y="8"/>
                      <a:pt x="33" y="9"/>
                    </a:cubicBezTo>
                    <a:cubicBezTo>
                      <a:pt x="33" y="14"/>
                      <a:pt x="33" y="19"/>
                      <a:pt x="33" y="24"/>
                    </a:cubicBezTo>
                    <a:cubicBezTo>
                      <a:pt x="33" y="28"/>
                      <a:pt x="31" y="32"/>
                      <a:pt x="27" y="33"/>
                    </a:cubicBezTo>
                    <a:cubicBezTo>
                      <a:pt x="26" y="33"/>
                      <a:pt x="25" y="33"/>
                      <a:pt x="24" y="33"/>
                    </a:cubicBezTo>
                    <a:cubicBezTo>
                      <a:pt x="19" y="33"/>
                      <a:pt x="14" y="33"/>
                      <a:pt x="9" y="33"/>
                    </a:cubicBezTo>
                    <a:cubicBezTo>
                      <a:pt x="4" y="33"/>
                      <a:pt x="0" y="29"/>
                      <a:pt x="0" y="24"/>
                    </a:cubicBezTo>
                    <a:cubicBezTo>
                      <a:pt x="0" y="19"/>
                      <a:pt x="0" y="14"/>
                      <a:pt x="0" y="9"/>
                    </a:cubicBezTo>
                    <a:cubicBezTo>
                      <a:pt x="0" y="5"/>
                      <a:pt x="3" y="1"/>
                      <a:pt x="7" y="0"/>
                    </a:cubicBezTo>
                    <a:cubicBezTo>
                      <a:pt x="8" y="0"/>
                      <a:pt x="8" y="0"/>
                      <a:pt x="9" y="0"/>
                    </a:cubicBezTo>
                    <a:cubicBezTo>
                      <a:pt x="12" y="0"/>
                      <a:pt x="14"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 name="Freeform 13"/>
              <p:cNvSpPr/>
              <p:nvPr/>
            </p:nvSpPr>
            <p:spPr bwMode="auto">
              <a:xfrm>
                <a:off x="1984" y="1057"/>
                <a:ext cx="83" cy="83"/>
              </a:xfrm>
              <a:custGeom>
                <a:avLst/>
                <a:gdLst>
                  <a:gd name="T0" fmla="*/ 17 w 34"/>
                  <a:gd name="T1" fmla="*/ 34 h 34"/>
                  <a:gd name="T2" fmla="*/ 9 w 34"/>
                  <a:gd name="T3" fmla="*/ 34 h 34"/>
                  <a:gd name="T4" fmla="*/ 1 w 34"/>
                  <a:gd name="T5" fmla="*/ 27 h 34"/>
                  <a:gd name="T6" fmla="*/ 0 w 34"/>
                  <a:gd name="T7" fmla="*/ 25 h 34"/>
                  <a:gd name="T8" fmla="*/ 0 w 34"/>
                  <a:gd name="T9" fmla="*/ 10 h 34"/>
                  <a:gd name="T10" fmla="*/ 6 w 34"/>
                  <a:gd name="T11" fmla="*/ 1 h 34"/>
                  <a:gd name="T12" fmla="*/ 9 w 34"/>
                  <a:gd name="T13" fmla="*/ 0 h 34"/>
                  <a:gd name="T14" fmla="*/ 25 w 34"/>
                  <a:gd name="T15" fmla="*/ 0 h 34"/>
                  <a:gd name="T16" fmla="*/ 34 w 34"/>
                  <a:gd name="T17" fmla="*/ 9 h 34"/>
                  <a:gd name="T18" fmla="*/ 34 w 34"/>
                  <a:gd name="T19" fmla="*/ 25 h 34"/>
                  <a:gd name="T20" fmla="*/ 27 w 34"/>
                  <a:gd name="T21" fmla="*/ 34 h 34"/>
                  <a:gd name="T22" fmla="*/ 24 w 34"/>
                  <a:gd name="T23" fmla="*/ 34 h 34"/>
                  <a:gd name="T24" fmla="*/ 17 w 34"/>
                  <a:gd name="T25" fmla="*/ 34 h 34"/>
                  <a:gd name="T26" fmla="*/ 17 w 34"/>
                  <a:gd name="T2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4">
                    <a:moveTo>
                      <a:pt x="17" y="34"/>
                    </a:moveTo>
                    <a:cubicBezTo>
                      <a:pt x="14" y="34"/>
                      <a:pt x="11" y="34"/>
                      <a:pt x="9" y="34"/>
                    </a:cubicBezTo>
                    <a:cubicBezTo>
                      <a:pt x="5" y="34"/>
                      <a:pt x="1" y="31"/>
                      <a:pt x="1" y="27"/>
                    </a:cubicBezTo>
                    <a:cubicBezTo>
                      <a:pt x="0" y="26"/>
                      <a:pt x="0" y="25"/>
                      <a:pt x="0" y="25"/>
                    </a:cubicBezTo>
                    <a:cubicBezTo>
                      <a:pt x="0" y="20"/>
                      <a:pt x="0" y="15"/>
                      <a:pt x="0" y="10"/>
                    </a:cubicBezTo>
                    <a:cubicBezTo>
                      <a:pt x="0" y="6"/>
                      <a:pt x="2" y="3"/>
                      <a:pt x="6" y="1"/>
                    </a:cubicBezTo>
                    <a:cubicBezTo>
                      <a:pt x="7" y="1"/>
                      <a:pt x="8" y="0"/>
                      <a:pt x="9" y="0"/>
                    </a:cubicBezTo>
                    <a:cubicBezTo>
                      <a:pt x="14" y="0"/>
                      <a:pt x="20" y="0"/>
                      <a:pt x="25" y="0"/>
                    </a:cubicBezTo>
                    <a:cubicBezTo>
                      <a:pt x="30" y="0"/>
                      <a:pt x="34" y="4"/>
                      <a:pt x="34" y="9"/>
                    </a:cubicBezTo>
                    <a:cubicBezTo>
                      <a:pt x="34" y="15"/>
                      <a:pt x="34" y="20"/>
                      <a:pt x="34" y="25"/>
                    </a:cubicBezTo>
                    <a:cubicBezTo>
                      <a:pt x="34" y="29"/>
                      <a:pt x="31" y="33"/>
                      <a:pt x="27" y="34"/>
                    </a:cubicBezTo>
                    <a:cubicBezTo>
                      <a:pt x="26" y="34"/>
                      <a:pt x="25" y="34"/>
                      <a:pt x="24" y="34"/>
                    </a:cubicBezTo>
                    <a:cubicBezTo>
                      <a:pt x="22" y="34"/>
                      <a:pt x="19" y="34"/>
                      <a:pt x="17" y="34"/>
                    </a:cubicBezTo>
                    <a:cubicBezTo>
                      <a:pt x="17" y="34"/>
                      <a:pt x="17"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 name="Freeform 14"/>
              <p:cNvSpPr>
                <a:spLocks noEditPoints="1"/>
              </p:cNvSpPr>
              <p:nvPr/>
            </p:nvSpPr>
            <p:spPr bwMode="auto">
              <a:xfrm>
                <a:off x="1979" y="972"/>
                <a:ext cx="83" cy="80"/>
              </a:xfrm>
              <a:custGeom>
                <a:avLst/>
                <a:gdLst>
                  <a:gd name="T0" fmla="*/ 0 w 34"/>
                  <a:gd name="T1" fmla="*/ 16 h 33"/>
                  <a:gd name="T2" fmla="*/ 0 w 34"/>
                  <a:gd name="T3" fmla="*/ 9 h 33"/>
                  <a:gd name="T4" fmla="*/ 5 w 34"/>
                  <a:gd name="T5" fmla="*/ 0 h 33"/>
                  <a:gd name="T6" fmla="*/ 9 w 34"/>
                  <a:gd name="T7" fmla="*/ 0 h 33"/>
                  <a:gd name="T8" fmla="*/ 24 w 34"/>
                  <a:gd name="T9" fmla="*/ 0 h 33"/>
                  <a:gd name="T10" fmla="*/ 33 w 34"/>
                  <a:gd name="T11" fmla="*/ 7 h 33"/>
                  <a:gd name="T12" fmla="*/ 33 w 34"/>
                  <a:gd name="T13" fmla="*/ 9 h 33"/>
                  <a:gd name="T14" fmla="*/ 34 w 34"/>
                  <a:gd name="T15" fmla="*/ 24 h 33"/>
                  <a:gd name="T16" fmla="*/ 27 w 34"/>
                  <a:gd name="T17" fmla="*/ 33 h 33"/>
                  <a:gd name="T18" fmla="*/ 24 w 34"/>
                  <a:gd name="T19" fmla="*/ 33 h 33"/>
                  <a:gd name="T20" fmla="*/ 9 w 34"/>
                  <a:gd name="T21" fmla="*/ 33 h 33"/>
                  <a:gd name="T22" fmla="*/ 0 w 34"/>
                  <a:gd name="T23" fmla="*/ 26 h 33"/>
                  <a:gd name="T24" fmla="*/ 0 w 34"/>
                  <a:gd name="T25" fmla="*/ 24 h 33"/>
                  <a:gd name="T26" fmla="*/ 0 w 34"/>
                  <a:gd name="T27" fmla="*/ 16 h 33"/>
                  <a:gd name="T28" fmla="*/ 17 w 34"/>
                  <a:gd name="T29" fmla="*/ 29 h 33"/>
                  <a:gd name="T30" fmla="*/ 24 w 34"/>
                  <a:gd name="T31" fmla="*/ 29 h 33"/>
                  <a:gd name="T32" fmla="*/ 29 w 34"/>
                  <a:gd name="T33" fmla="*/ 24 h 33"/>
                  <a:gd name="T34" fmla="*/ 29 w 34"/>
                  <a:gd name="T35" fmla="*/ 9 h 33"/>
                  <a:gd name="T36" fmla="*/ 24 w 34"/>
                  <a:gd name="T37" fmla="*/ 4 h 33"/>
                  <a:gd name="T38" fmla="*/ 9 w 34"/>
                  <a:gd name="T39" fmla="*/ 4 h 33"/>
                  <a:gd name="T40" fmla="*/ 4 w 34"/>
                  <a:gd name="T41" fmla="*/ 9 h 33"/>
                  <a:gd name="T42" fmla="*/ 4 w 34"/>
                  <a:gd name="T43" fmla="*/ 24 h 33"/>
                  <a:gd name="T44" fmla="*/ 9 w 34"/>
                  <a:gd name="T45" fmla="*/ 29 h 33"/>
                  <a:gd name="T46" fmla="*/ 17 w 34"/>
                  <a:gd name="T4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3">
                    <a:moveTo>
                      <a:pt x="0" y="16"/>
                    </a:moveTo>
                    <a:cubicBezTo>
                      <a:pt x="0" y="14"/>
                      <a:pt x="0" y="11"/>
                      <a:pt x="0" y="9"/>
                    </a:cubicBezTo>
                    <a:cubicBezTo>
                      <a:pt x="0" y="5"/>
                      <a:pt x="2" y="2"/>
                      <a:pt x="5" y="0"/>
                    </a:cubicBezTo>
                    <a:cubicBezTo>
                      <a:pt x="7" y="0"/>
                      <a:pt x="8" y="0"/>
                      <a:pt x="9" y="0"/>
                    </a:cubicBezTo>
                    <a:cubicBezTo>
                      <a:pt x="14" y="0"/>
                      <a:pt x="19" y="0"/>
                      <a:pt x="24" y="0"/>
                    </a:cubicBezTo>
                    <a:cubicBezTo>
                      <a:pt x="29" y="0"/>
                      <a:pt x="32" y="2"/>
                      <a:pt x="33" y="7"/>
                    </a:cubicBezTo>
                    <a:cubicBezTo>
                      <a:pt x="33" y="7"/>
                      <a:pt x="33" y="8"/>
                      <a:pt x="33" y="9"/>
                    </a:cubicBezTo>
                    <a:cubicBezTo>
                      <a:pt x="34" y="14"/>
                      <a:pt x="34" y="19"/>
                      <a:pt x="34" y="24"/>
                    </a:cubicBezTo>
                    <a:cubicBezTo>
                      <a:pt x="33" y="28"/>
                      <a:pt x="31" y="32"/>
                      <a:pt x="27" y="33"/>
                    </a:cubicBezTo>
                    <a:cubicBezTo>
                      <a:pt x="26" y="33"/>
                      <a:pt x="25" y="33"/>
                      <a:pt x="24" y="33"/>
                    </a:cubicBezTo>
                    <a:cubicBezTo>
                      <a:pt x="19" y="33"/>
                      <a:pt x="14" y="33"/>
                      <a:pt x="9" y="33"/>
                    </a:cubicBezTo>
                    <a:cubicBezTo>
                      <a:pt x="5" y="33"/>
                      <a:pt x="1" y="30"/>
                      <a:pt x="0" y="26"/>
                    </a:cubicBezTo>
                    <a:cubicBezTo>
                      <a:pt x="0" y="25"/>
                      <a:pt x="0" y="25"/>
                      <a:pt x="0" y="24"/>
                    </a:cubicBezTo>
                    <a:cubicBezTo>
                      <a:pt x="0" y="21"/>
                      <a:pt x="0" y="19"/>
                      <a:pt x="0" y="16"/>
                    </a:cubicBezTo>
                    <a:close/>
                    <a:moveTo>
                      <a:pt x="17" y="29"/>
                    </a:moveTo>
                    <a:cubicBezTo>
                      <a:pt x="19" y="29"/>
                      <a:pt x="22" y="29"/>
                      <a:pt x="24" y="29"/>
                    </a:cubicBezTo>
                    <a:cubicBezTo>
                      <a:pt x="27" y="29"/>
                      <a:pt x="29" y="27"/>
                      <a:pt x="29" y="24"/>
                    </a:cubicBezTo>
                    <a:cubicBezTo>
                      <a:pt x="29" y="19"/>
                      <a:pt x="29" y="14"/>
                      <a:pt x="29" y="9"/>
                    </a:cubicBezTo>
                    <a:cubicBezTo>
                      <a:pt x="29" y="6"/>
                      <a:pt x="27" y="4"/>
                      <a:pt x="24" y="4"/>
                    </a:cubicBezTo>
                    <a:cubicBezTo>
                      <a:pt x="19" y="4"/>
                      <a:pt x="14" y="4"/>
                      <a:pt x="9" y="4"/>
                    </a:cubicBezTo>
                    <a:cubicBezTo>
                      <a:pt x="6" y="4"/>
                      <a:pt x="4" y="6"/>
                      <a:pt x="4" y="9"/>
                    </a:cubicBezTo>
                    <a:cubicBezTo>
                      <a:pt x="4" y="14"/>
                      <a:pt x="4" y="19"/>
                      <a:pt x="4" y="24"/>
                    </a:cubicBezTo>
                    <a:cubicBezTo>
                      <a:pt x="4" y="27"/>
                      <a:pt x="6" y="29"/>
                      <a:pt x="9" y="29"/>
                    </a:cubicBezTo>
                    <a:cubicBezTo>
                      <a:pt x="12" y="29"/>
                      <a:pt x="1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 name="Freeform 15"/>
              <p:cNvSpPr>
                <a:spLocks noEditPoints="1"/>
              </p:cNvSpPr>
              <p:nvPr/>
            </p:nvSpPr>
            <p:spPr bwMode="auto">
              <a:xfrm>
                <a:off x="2072" y="1064"/>
                <a:ext cx="83" cy="81"/>
              </a:xfrm>
              <a:custGeom>
                <a:avLst/>
                <a:gdLst>
                  <a:gd name="T0" fmla="*/ 33 w 34"/>
                  <a:gd name="T1" fmla="*/ 16 h 33"/>
                  <a:gd name="T2" fmla="*/ 33 w 34"/>
                  <a:gd name="T3" fmla="*/ 24 h 33"/>
                  <a:gd name="T4" fmla="*/ 27 w 34"/>
                  <a:gd name="T5" fmla="*/ 33 h 33"/>
                  <a:gd name="T6" fmla="*/ 24 w 34"/>
                  <a:gd name="T7" fmla="*/ 33 h 33"/>
                  <a:gd name="T8" fmla="*/ 9 w 34"/>
                  <a:gd name="T9" fmla="*/ 33 h 33"/>
                  <a:gd name="T10" fmla="*/ 1 w 34"/>
                  <a:gd name="T11" fmla="*/ 28 h 33"/>
                  <a:gd name="T12" fmla="*/ 0 w 34"/>
                  <a:gd name="T13" fmla="*/ 25 h 33"/>
                  <a:gd name="T14" fmla="*/ 0 w 34"/>
                  <a:gd name="T15" fmla="*/ 8 h 33"/>
                  <a:gd name="T16" fmla="*/ 8 w 34"/>
                  <a:gd name="T17" fmla="*/ 0 h 33"/>
                  <a:gd name="T18" fmla="*/ 9 w 34"/>
                  <a:gd name="T19" fmla="*/ 0 h 33"/>
                  <a:gd name="T20" fmla="*/ 24 w 34"/>
                  <a:gd name="T21" fmla="*/ 0 h 33"/>
                  <a:gd name="T22" fmla="*/ 33 w 34"/>
                  <a:gd name="T23" fmla="*/ 6 h 33"/>
                  <a:gd name="T24" fmla="*/ 34 w 34"/>
                  <a:gd name="T25" fmla="*/ 9 h 33"/>
                  <a:gd name="T26" fmla="*/ 34 w 34"/>
                  <a:gd name="T27" fmla="*/ 16 h 33"/>
                  <a:gd name="T28" fmla="*/ 33 w 34"/>
                  <a:gd name="T29" fmla="*/ 16 h 33"/>
                  <a:gd name="T30" fmla="*/ 4 w 34"/>
                  <a:gd name="T31" fmla="*/ 16 h 33"/>
                  <a:gd name="T32" fmla="*/ 4 w 34"/>
                  <a:gd name="T33" fmla="*/ 24 h 33"/>
                  <a:gd name="T34" fmla="*/ 9 w 34"/>
                  <a:gd name="T35" fmla="*/ 29 h 33"/>
                  <a:gd name="T36" fmla="*/ 24 w 34"/>
                  <a:gd name="T37" fmla="*/ 29 h 33"/>
                  <a:gd name="T38" fmla="*/ 29 w 34"/>
                  <a:gd name="T39" fmla="*/ 24 h 33"/>
                  <a:gd name="T40" fmla="*/ 29 w 34"/>
                  <a:gd name="T41" fmla="*/ 9 h 33"/>
                  <a:gd name="T42" fmla="*/ 24 w 34"/>
                  <a:gd name="T43" fmla="*/ 4 h 33"/>
                  <a:gd name="T44" fmla="*/ 9 w 34"/>
                  <a:gd name="T45" fmla="*/ 4 h 33"/>
                  <a:gd name="T46" fmla="*/ 4 w 34"/>
                  <a:gd name="T47" fmla="*/ 9 h 33"/>
                  <a:gd name="T48" fmla="*/ 4 w 34"/>
                  <a:gd name="T4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3">
                    <a:moveTo>
                      <a:pt x="33" y="16"/>
                    </a:moveTo>
                    <a:cubicBezTo>
                      <a:pt x="33" y="19"/>
                      <a:pt x="34" y="22"/>
                      <a:pt x="33" y="24"/>
                    </a:cubicBezTo>
                    <a:cubicBezTo>
                      <a:pt x="33" y="29"/>
                      <a:pt x="31" y="32"/>
                      <a:pt x="27" y="33"/>
                    </a:cubicBezTo>
                    <a:cubicBezTo>
                      <a:pt x="26" y="33"/>
                      <a:pt x="25" y="33"/>
                      <a:pt x="24" y="33"/>
                    </a:cubicBezTo>
                    <a:cubicBezTo>
                      <a:pt x="19" y="33"/>
                      <a:pt x="14" y="33"/>
                      <a:pt x="9" y="33"/>
                    </a:cubicBezTo>
                    <a:cubicBezTo>
                      <a:pt x="5" y="33"/>
                      <a:pt x="3" y="31"/>
                      <a:pt x="1" y="28"/>
                    </a:cubicBezTo>
                    <a:cubicBezTo>
                      <a:pt x="0" y="27"/>
                      <a:pt x="0" y="26"/>
                      <a:pt x="0" y="25"/>
                    </a:cubicBezTo>
                    <a:cubicBezTo>
                      <a:pt x="0" y="19"/>
                      <a:pt x="0" y="14"/>
                      <a:pt x="0" y="8"/>
                    </a:cubicBezTo>
                    <a:cubicBezTo>
                      <a:pt x="0" y="4"/>
                      <a:pt x="4" y="0"/>
                      <a:pt x="8" y="0"/>
                    </a:cubicBezTo>
                    <a:cubicBezTo>
                      <a:pt x="8" y="0"/>
                      <a:pt x="9" y="0"/>
                      <a:pt x="9" y="0"/>
                    </a:cubicBezTo>
                    <a:cubicBezTo>
                      <a:pt x="14" y="0"/>
                      <a:pt x="19" y="0"/>
                      <a:pt x="24" y="0"/>
                    </a:cubicBezTo>
                    <a:cubicBezTo>
                      <a:pt x="28" y="0"/>
                      <a:pt x="32" y="2"/>
                      <a:pt x="33" y="6"/>
                    </a:cubicBezTo>
                    <a:cubicBezTo>
                      <a:pt x="33" y="7"/>
                      <a:pt x="34" y="8"/>
                      <a:pt x="34" y="9"/>
                    </a:cubicBezTo>
                    <a:cubicBezTo>
                      <a:pt x="34" y="11"/>
                      <a:pt x="34" y="14"/>
                      <a:pt x="34" y="16"/>
                    </a:cubicBezTo>
                    <a:cubicBezTo>
                      <a:pt x="34" y="16"/>
                      <a:pt x="33" y="16"/>
                      <a:pt x="33" y="16"/>
                    </a:cubicBezTo>
                    <a:close/>
                    <a:moveTo>
                      <a:pt x="4" y="16"/>
                    </a:moveTo>
                    <a:cubicBezTo>
                      <a:pt x="4" y="19"/>
                      <a:pt x="4" y="21"/>
                      <a:pt x="4" y="24"/>
                    </a:cubicBezTo>
                    <a:cubicBezTo>
                      <a:pt x="4" y="27"/>
                      <a:pt x="6" y="29"/>
                      <a:pt x="9" y="29"/>
                    </a:cubicBezTo>
                    <a:cubicBezTo>
                      <a:pt x="14" y="29"/>
                      <a:pt x="19" y="29"/>
                      <a:pt x="24" y="29"/>
                    </a:cubicBezTo>
                    <a:cubicBezTo>
                      <a:pt x="27" y="29"/>
                      <a:pt x="29" y="27"/>
                      <a:pt x="29" y="24"/>
                    </a:cubicBezTo>
                    <a:cubicBezTo>
                      <a:pt x="29" y="19"/>
                      <a:pt x="29" y="14"/>
                      <a:pt x="29" y="9"/>
                    </a:cubicBezTo>
                    <a:cubicBezTo>
                      <a:pt x="29" y="6"/>
                      <a:pt x="27" y="4"/>
                      <a:pt x="24" y="4"/>
                    </a:cubicBezTo>
                    <a:cubicBezTo>
                      <a:pt x="19" y="4"/>
                      <a:pt x="14" y="4"/>
                      <a:pt x="9" y="4"/>
                    </a:cubicBezTo>
                    <a:cubicBezTo>
                      <a:pt x="6" y="4"/>
                      <a:pt x="4" y="6"/>
                      <a:pt x="4" y="9"/>
                    </a:cubicBezTo>
                    <a:cubicBezTo>
                      <a:pt x="4" y="11"/>
                      <a:pt x="4" y="14"/>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6" name="Group 20"/>
            <p:cNvGrpSpPr>
              <a:grpSpLocks noChangeAspect="1"/>
            </p:cNvGrpSpPr>
            <p:nvPr/>
          </p:nvGrpSpPr>
          <p:grpSpPr bwMode="auto">
            <a:xfrm>
              <a:off x="3116263" y="3454400"/>
              <a:ext cx="368300" cy="368300"/>
              <a:chOff x="1963" y="2176"/>
              <a:chExt cx="232" cy="232"/>
            </a:xfrm>
            <a:solidFill>
              <a:schemeClr val="bg1"/>
            </a:solidFill>
          </p:grpSpPr>
          <p:sp>
            <p:nvSpPr>
              <p:cNvPr id="91" name="Freeform 21"/>
              <p:cNvSpPr>
                <a:spLocks noEditPoints="1"/>
              </p:cNvSpPr>
              <p:nvPr/>
            </p:nvSpPr>
            <p:spPr bwMode="auto">
              <a:xfrm>
                <a:off x="1963" y="2176"/>
                <a:ext cx="232" cy="232"/>
              </a:xfrm>
              <a:custGeom>
                <a:avLst/>
                <a:gdLst>
                  <a:gd name="T0" fmla="*/ 0 w 95"/>
                  <a:gd name="T1" fmla="*/ 21 h 95"/>
                  <a:gd name="T2" fmla="*/ 7 w 95"/>
                  <a:gd name="T3" fmla="*/ 13 h 95"/>
                  <a:gd name="T4" fmla="*/ 13 w 95"/>
                  <a:gd name="T5" fmla="*/ 12 h 95"/>
                  <a:gd name="T6" fmla="*/ 17 w 95"/>
                  <a:gd name="T7" fmla="*/ 2 h 95"/>
                  <a:gd name="T8" fmla="*/ 85 w 95"/>
                  <a:gd name="T9" fmla="*/ 0 h 95"/>
                  <a:gd name="T10" fmla="*/ 95 w 95"/>
                  <a:gd name="T11" fmla="*/ 7 h 95"/>
                  <a:gd name="T12" fmla="*/ 95 w 95"/>
                  <a:gd name="T13" fmla="*/ 21 h 95"/>
                  <a:gd name="T14" fmla="*/ 90 w 95"/>
                  <a:gd name="T15" fmla="*/ 82 h 95"/>
                  <a:gd name="T16" fmla="*/ 83 w 95"/>
                  <a:gd name="T17" fmla="*/ 83 h 95"/>
                  <a:gd name="T18" fmla="*/ 83 w 95"/>
                  <a:gd name="T19" fmla="*/ 87 h 95"/>
                  <a:gd name="T20" fmla="*/ 72 w 95"/>
                  <a:gd name="T21" fmla="*/ 95 h 95"/>
                  <a:gd name="T22" fmla="*/ 5 w 95"/>
                  <a:gd name="T23" fmla="*/ 94 h 95"/>
                  <a:gd name="T24" fmla="*/ 0 w 95"/>
                  <a:gd name="T25" fmla="*/ 87 h 95"/>
                  <a:gd name="T26" fmla="*/ 5 w 95"/>
                  <a:gd name="T27" fmla="*/ 40 h 95"/>
                  <a:gd name="T28" fmla="*/ 5 w 95"/>
                  <a:gd name="T29" fmla="*/ 85 h 95"/>
                  <a:gd name="T30" fmla="*/ 11 w 95"/>
                  <a:gd name="T31" fmla="*/ 89 h 95"/>
                  <a:gd name="T32" fmla="*/ 75 w 95"/>
                  <a:gd name="T33" fmla="*/ 89 h 95"/>
                  <a:gd name="T34" fmla="*/ 78 w 95"/>
                  <a:gd name="T35" fmla="*/ 40 h 95"/>
                  <a:gd name="T36" fmla="*/ 5 w 95"/>
                  <a:gd name="T37" fmla="*/ 39 h 95"/>
                  <a:gd name="T38" fmla="*/ 19 w 95"/>
                  <a:gd name="T39" fmla="*/ 12 h 95"/>
                  <a:gd name="T40" fmla="*/ 74 w 95"/>
                  <a:gd name="T41" fmla="*/ 12 h 95"/>
                  <a:gd name="T42" fmla="*/ 82 w 95"/>
                  <a:gd name="T43" fmla="*/ 17 h 95"/>
                  <a:gd name="T44" fmla="*/ 83 w 95"/>
                  <a:gd name="T45" fmla="*/ 22 h 95"/>
                  <a:gd name="T46" fmla="*/ 83 w 95"/>
                  <a:gd name="T47" fmla="*/ 77 h 95"/>
                  <a:gd name="T48" fmla="*/ 87 w 95"/>
                  <a:gd name="T49" fmla="*/ 77 h 95"/>
                  <a:gd name="T50" fmla="*/ 90 w 95"/>
                  <a:gd name="T51" fmla="*/ 73 h 95"/>
                  <a:gd name="T52" fmla="*/ 88 w 95"/>
                  <a:gd name="T53" fmla="*/ 6 h 95"/>
                  <a:gd name="T54" fmla="*/ 23 w 95"/>
                  <a:gd name="T55" fmla="*/ 5 h 95"/>
                  <a:gd name="T56" fmla="*/ 18 w 95"/>
                  <a:gd name="T57" fmla="*/ 7 h 95"/>
                  <a:gd name="T58" fmla="*/ 18 w 95"/>
                  <a:gd name="T59" fmla="*/ 12 h 95"/>
                  <a:gd name="T60" fmla="*/ 78 w 95"/>
                  <a:gd name="T61" fmla="*/ 33 h 95"/>
                  <a:gd name="T62" fmla="*/ 78 w 95"/>
                  <a:gd name="T63" fmla="*/ 21 h 95"/>
                  <a:gd name="T64" fmla="*/ 73 w 95"/>
                  <a:gd name="T65" fmla="*/ 18 h 95"/>
                  <a:gd name="T66" fmla="*/ 8 w 95"/>
                  <a:gd name="T67" fmla="*/ 18 h 95"/>
                  <a:gd name="T68" fmla="*/ 5 w 95"/>
                  <a:gd name="T69" fmla="*/ 3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95">
                    <a:moveTo>
                      <a:pt x="0" y="87"/>
                    </a:moveTo>
                    <a:cubicBezTo>
                      <a:pt x="0" y="65"/>
                      <a:pt x="0" y="43"/>
                      <a:pt x="0" y="21"/>
                    </a:cubicBezTo>
                    <a:cubicBezTo>
                      <a:pt x="0" y="20"/>
                      <a:pt x="0" y="20"/>
                      <a:pt x="0" y="20"/>
                    </a:cubicBezTo>
                    <a:cubicBezTo>
                      <a:pt x="1" y="16"/>
                      <a:pt x="3" y="14"/>
                      <a:pt x="7" y="13"/>
                    </a:cubicBezTo>
                    <a:cubicBezTo>
                      <a:pt x="9" y="12"/>
                      <a:pt x="10" y="12"/>
                      <a:pt x="12" y="12"/>
                    </a:cubicBezTo>
                    <a:cubicBezTo>
                      <a:pt x="12" y="12"/>
                      <a:pt x="12" y="12"/>
                      <a:pt x="13" y="12"/>
                    </a:cubicBezTo>
                    <a:cubicBezTo>
                      <a:pt x="13" y="11"/>
                      <a:pt x="13" y="10"/>
                      <a:pt x="13" y="9"/>
                    </a:cubicBezTo>
                    <a:cubicBezTo>
                      <a:pt x="13" y="6"/>
                      <a:pt x="14" y="3"/>
                      <a:pt x="17" y="2"/>
                    </a:cubicBezTo>
                    <a:cubicBezTo>
                      <a:pt x="19" y="0"/>
                      <a:pt x="21" y="0"/>
                      <a:pt x="23" y="0"/>
                    </a:cubicBezTo>
                    <a:cubicBezTo>
                      <a:pt x="44" y="0"/>
                      <a:pt x="64" y="0"/>
                      <a:pt x="85" y="0"/>
                    </a:cubicBezTo>
                    <a:cubicBezTo>
                      <a:pt x="87" y="0"/>
                      <a:pt x="89" y="0"/>
                      <a:pt x="91" y="1"/>
                    </a:cubicBezTo>
                    <a:cubicBezTo>
                      <a:pt x="93" y="2"/>
                      <a:pt x="94" y="4"/>
                      <a:pt x="95" y="7"/>
                    </a:cubicBezTo>
                    <a:cubicBezTo>
                      <a:pt x="95" y="8"/>
                      <a:pt x="95" y="8"/>
                      <a:pt x="95" y="9"/>
                    </a:cubicBezTo>
                    <a:cubicBezTo>
                      <a:pt x="95" y="13"/>
                      <a:pt x="95" y="17"/>
                      <a:pt x="95" y="21"/>
                    </a:cubicBezTo>
                    <a:cubicBezTo>
                      <a:pt x="95" y="39"/>
                      <a:pt x="95" y="56"/>
                      <a:pt x="95" y="74"/>
                    </a:cubicBezTo>
                    <a:cubicBezTo>
                      <a:pt x="95" y="77"/>
                      <a:pt x="93" y="80"/>
                      <a:pt x="90" y="82"/>
                    </a:cubicBezTo>
                    <a:cubicBezTo>
                      <a:pt x="88" y="83"/>
                      <a:pt x="87" y="83"/>
                      <a:pt x="85" y="83"/>
                    </a:cubicBezTo>
                    <a:cubicBezTo>
                      <a:pt x="84" y="83"/>
                      <a:pt x="84" y="83"/>
                      <a:pt x="83" y="83"/>
                    </a:cubicBezTo>
                    <a:cubicBezTo>
                      <a:pt x="83" y="83"/>
                      <a:pt x="83" y="84"/>
                      <a:pt x="83" y="84"/>
                    </a:cubicBezTo>
                    <a:cubicBezTo>
                      <a:pt x="83" y="85"/>
                      <a:pt x="83" y="86"/>
                      <a:pt x="83" y="87"/>
                    </a:cubicBezTo>
                    <a:cubicBezTo>
                      <a:pt x="82" y="90"/>
                      <a:pt x="81" y="92"/>
                      <a:pt x="79" y="93"/>
                    </a:cubicBezTo>
                    <a:cubicBezTo>
                      <a:pt x="77" y="95"/>
                      <a:pt x="75" y="95"/>
                      <a:pt x="72" y="95"/>
                    </a:cubicBezTo>
                    <a:cubicBezTo>
                      <a:pt x="52" y="95"/>
                      <a:pt x="31" y="95"/>
                      <a:pt x="11" y="95"/>
                    </a:cubicBezTo>
                    <a:cubicBezTo>
                      <a:pt x="9" y="95"/>
                      <a:pt x="7" y="95"/>
                      <a:pt x="5" y="94"/>
                    </a:cubicBezTo>
                    <a:cubicBezTo>
                      <a:pt x="3" y="93"/>
                      <a:pt x="1" y="91"/>
                      <a:pt x="0" y="88"/>
                    </a:cubicBezTo>
                    <a:cubicBezTo>
                      <a:pt x="0" y="88"/>
                      <a:pt x="0" y="87"/>
                      <a:pt x="0" y="87"/>
                    </a:cubicBezTo>
                    <a:close/>
                    <a:moveTo>
                      <a:pt x="5" y="39"/>
                    </a:moveTo>
                    <a:cubicBezTo>
                      <a:pt x="5" y="39"/>
                      <a:pt x="5" y="39"/>
                      <a:pt x="5" y="40"/>
                    </a:cubicBezTo>
                    <a:cubicBezTo>
                      <a:pt x="5" y="44"/>
                      <a:pt x="5" y="48"/>
                      <a:pt x="5" y="53"/>
                    </a:cubicBezTo>
                    <a:cubicBezTo>
                      <a:pt x="5" y="64"/>
                      <a:pt x="5" y="75"/>
                      <a:pt x="5" y="85"/>
                    </a:cubicBezTo>
                    <a:cubicBezTo>
                      <a:pt x="5" y="87"/>
                      <a:pt x="6" y="87"/>
                      <a:pt x="7" y="88"/>
                    </a:cubicBezTo>
                    <a:cubicBezTo>
                      <a:pt x="8" y="89"/>
                      <a:pt x="9" y="89"/>
                      <a:pt x="11" y="89"/>
                    </a:cubicBezTo>
                    <a:cubicBezTo>
                      <a:pt x="31" y="89"/>
                      <a:pt x="52" y="89"/>
                      <a:pt x="73" y="89"/>
                    </a:cubicBezTo>
                    <a:cubicBezTo>
                      <a:pt x="74" y="89"/>
                      <a:pt x="75" y="89"/>
                      <a:pt x="75" y="89"/>
                    </a:cubicBezTo>
                    <a:cubicBezTo>
                      <a:pt x="77" y="88"/>
                      <a:pt x="78" y="87"/>
                      <a:pt x="78" y="85"/>
                    </a:cubicBezTo>
                    <a:cubicBezTo>
                      <a:pt x="78" y="70"/>
                      <a:pt x="78" y="55"/>
                      <a:pt x="78" y="40"/>
                    </a:cubicBezTo>
                    <a:cubicBezTo>
                      <a:pt x="78" y="39"/>
                      <a:pt x="78" y="39"/>
                      <a:pt x="78" y="39"/>
                    </a:cubicBezTo>
                    <a:cubicBezTo>
                      <a:pt x="54" y="39"/>
                      <a:pt x="30" y="39"/>
                      <a:pt x="5" y="39"/>
                    </a:cubicBezTo>
                    <a:close/>
                    <a:moveTo>
                      <a:pt x="18" y="12"/>
                    </a:moveTo>
                    <a:cubicBezTo>
                      <a:pt x="18" y="12"/>
                      <a:pt x="18" y="12"/>
                      <a:pt x="19" y="12"/>
                    </a:cubicBezTo>
                    <a:cubicBezTo>
                      <a:pt x="32" y="12"/>
                      <a:pt x="46" y="12"/>
                      <a:pt x="60" y="12"/>
                    </a:cubicBezTo>
                    <a:cubicBezTo>
                      <a:pt x="65" y="12"/>
                      <a:pt x="70" y="12"/>
                      <a:pt x="74" y="12"/>
                    </a:cubicBezTo>
                    <a:cubicBezTo>
                      <a:pt x="76" y="13"/>
                      <a:pt x="78" y="13"/>
                      <a:pt x="79" y="14"/>
                    </a:cubicBezTo>
                    <a:cubicBezTo>
                      <a:pt x="80" y="15"/>
                      <a:pt x="81" y="16"/>
                      <a:pt x="82" y="17"/>
                    </a:cubicBezTo>
                    <a:cubicBezTo>
                      <a:pt x="82" y="18"/>
                      <a:pt x="83" y="19"/>
                      <a:pt x="83" y="20"/>
                    </a:cubicBezTo>
                    <a:cubicBezTo>
                      <a:pt x="83" y="20"/>
                      <a:pt x="83" y="21"/>
                      <a:pt x="83" y="22"/>
                    </a:cubicBezTo>
                    <a:cubicBezTo>
                      <a:pt x="83" y="40"/>
                      <a:pt x="83" y="58"/>
                      <a:pt x="83" y="77"/>
                    </a:cubicBezTo>
                    <a:cubicBezTo>
                      <a:pt x="83" y="77"/>
                      <a:pt x="83" y="77"/>
                      <a:pt x="83" y="77"/>
                    </a:cubicBezTo>
                    <a:cubicBezTo>
                      <a:pt x="84" y="77"/>
                      <a:pt x="85" y="78"/>
                      <a:pt x="86" y="77"/>
                    </a:cubicBezTo>
                    <a:cubicBezTo>
                      <a:pt x="86" y="77"/>
                      <a:pt x="87" y="77"/>
                      <a:pt x="87" y="77"/>
                    </a:cubicBezTo>
                    <a:cubicBezTo>
                      <a:pt x="88" y="77"/>
                      <a:pt x="88" y="77"/>
                      <a:pt x="89" y="76"/>
                    </a:cubicBezTo>
                    <a:cubicBezTo>
                      <a:pt x="90" y="75"/>
                      <a:pt x="90" y="74"/>
                      <a:pt x="90" y="73"/>
                    </a:cubicBezTo>
                    <a:cubicBezTo>
                      <a:pt x="90" y="52"/>
                      <a:pt x="90" y="31"/>
                      <a:pt x="90" y="9"/>
                    </a:cubicBezTo>
                    <a:cubicBezTo>
                      <a:pt x="90" y="8"/>
                      <a:pt x="90" y="7"/>
                      <a:pt x="88" y="6"/>
                    </a:cubicBezTo>
                    <a:cubicBezTo>
                      <a:pt x="87" y="5"/>
                      <a:pt x="86" y="5"/>
                      <a:pt x="85" y="5"/>
                    </a:cubicBezTo>
                    <a:cubicBezTo>
                      <a:pt x="64" y="5"/>
                      <a:pt x="44" y="5"/>
                      <a:pt x="23" y="5"/>
                    </a:cubicBezTo>
                    <a:cubicBezTo>
                      <a:pt x="23" y="5"/>
                      <a:pt x="23" y="5"/>
                      <a:pt x="22" y="5"/>
                    </a:cubicBezTo>
                    <a:cubicBezTo>
                      <a:pt x="21" y="5"/>
                      <a:pt x="19" y="6"/>
                      <a:pt x="18" y="7"/>
                    </a:cubicBezTo>
                    <a:cubicBezTo>
                      <a:pt x="18" y="8"/>
                      <a:pt x="18" y="8"/>
                      <a:pt x="18" y="8"/>
                    </a:cubicBezTo>
                    <a:cubicBezTo>
                      <a:pt x="18" y="10"/>
                      <a:pt x="18" y="11"/>
                      <a:pt x="18" y="12"/>
                    </a:cubicBezTo>
                    <a:close/>
                    <a:moveTo>
                      <a:pt x="5" y="33"/>
                    </a:moveTo>
                    <a:cubicBezTo>
                      <a:pt x="30" y="33"/>
                      <a:pt x="54" y="33"/>
                      <a:pt x="78" y="33"/>
                    </a:cubicBezTo>
                    <a:cubicBezTo>
                      <a:pt x="78" y="33"/>
                      <a:pt x="78" y="33"/>
                      <a:pt x="78" y="33"/>
                    </a:cubicBezTo>
                    <a:cubicBezTo>
                      <a:pt x="78" y="29"/>
                      <a:pt x="78" y="25"/>
                      <a:pt x="78" y="21"/>
                    </a:cubicBezTo>
                    <a:cubicBezTo>
                      <a:pt x="78" y="21"/>
                      <a:pt x="77" y="20"/>
                      <a:pt x="77" y="19"/>
                    </a:cubicBezTo>
                    <a:cubicBezTo>
                      <a:pt x="76" y="18"/>
                      <a:pt x="74" y="18"/>
                      <a:pt x="73" y="18"/>
                    </a:cubicBezTo>
                    <a:cubicBezTo>
                      <a:pt x="52" y="18"/>
                      <a:pt x="31" y="18"/>
                      <a:pt x="11" y="18"/>
                    </a:cubicBezTo>
                    <a:cubicBezTo>
                      <a:pt x="10" y="18"/>
                      <a:pt x="9" y="18"/>
                      <a:pt x="8" y="18"/>
                    </a:cubicBezTo>
                    <a:cubicBezTo>
                      <a:pt x="7" y="19"/>
                      <a:pt x="5" y="20"/>
                      <a:pt x="5" y="22"/>
                    </a:cubicBezTo>
                    <a:cubicBezTo>
                      <a:pt x="6" y="26"/>
                      <a:pt x="5" y="29"/>
                      <a:pt x="5" y="33"/>
                    </a:cubicBezTo>
                    <a:cubicBezTo>
                      <a:pt x="5" y="33"/>
                      <a:pt x="5" y="33"/>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 name="Freeform 26"/>
              <p:cNvSpPr/>
              <p:nvPr/>
            </p:nvSpPr>
            <p:spPr bwMode="auto">
              <a:xfrm>
                <a:off x="1997" y="2233"/>
                <a:ext cx="98" cy="14"/>
              </a:xfrm>
              <a:custGeom>
                <a:avLst/>
                <a:gdLst>
                  <a:gd name="T0" fmla="*/ 40 w 40"/>
                  <a:gd name="T1" fmla="*/ 6 h 6"/>
                  <a:gd name="T2" fmla="*/ 0 w 40"/>
                  <a:gd name="T3" fmla="*/ 6 h 6"/>
                  <a:gd name="T4" fmla="*/ 0 w 40"/>
                  <a:gd name="T5" fmla="*/ 0 h 6"/>
                  <a:gd name="T6" fmla="*/ 40 w 40"/>
                  <a:gd name="T7" fmla="*/ 0 h 6"/>
                  <a:gd name="T8" fmla="*/ 40 w 40"/>
                  <a:gd name="T9" fmla="*/ 6 h 6"/>
                </a:gdLst>
                <a:ahLst/>
                <a:cxnLst>
                  <a:cxn ang="0">
                    <a:pos x="T0" y="T1"/>
                  </a:cxn>
                  <a:cxn ang="0">
                    <a:pos x="T2" y="T3"/>
                  </a:cxn>
                  <a:cxn ang="0">
                    <a:pos x="T4" y="T5"/>
                  </a:cxn>
                  <a:cxn ang="0">
                    <a:pos x="T6" y="T7"/>
                  </a:cxn>
                  <a:cxn ang="0">
                    <a:pos x="T8" y="T9"/>
                  </a:cxn>
                </a:cxnLst>
                <a:rect l="0" t="0" r="r" b="b"/>
                <a:pathLst>
                  <a:path w="40" h="6">
                    <a:moveTo>
                      <a:pt x="40" y="6"/>
                    </a:moveTo>
                    <a:cubicBezTo>
                      <a:pt x="27" y="6"/>
                      <a:pt x="13" y="6"/>
                      <a:pt x="0" y="6"/>
                    </a:cubicBezTo>
                    <a:cubicBezTo>
                      <a:pt x="0" y="4"/>
                      <a:pt x="0" y="2"/>
                      <a:pt x="0" y="0"/>
                    </a:cubicBezTo>
                    <a:cubicBezTo>
                      <a:pt x="13" y="0"/>
                      <a:pt x="27" y="0"/>
                      <a:pt x="40" y="0"/>
                    </a:cubicBezTo>
                    <a:cubicBezTo>
                      <a:pt x="40" y="2"/>
                      <a:pt x="40" y="4"/>
                      <a:pt x="4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 name="Oval 27"/>
              <p:cNvSpPr>
                <a:spLocks noChangeArrowheads="1"/>
              </p:cNvSpPr>
              <p:nvPr/>
            </p:nvSpPr>
            <p:spPr bwMode="auto">
              <a:xfrm>
                <a:off x="2117" y="2233"/>
                <a:ext cx="14"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7" name="Group 34"/>
            <p:cNvGrpSpPr>
              <a:grpSpLocks noChangeAspect="1"/>
            </p:cNvGrpSpPr>
            <p:nvPr/>
          </p:nvGrpSpPr>
          <p:grpSpPr bwMode="auto">
            <a:xfrm>
              <a:off x="9294823" y="2341560"/>
              <a:ext cx="446088" cy="368299"/>
              <a:chOff x="5855" y="1475"/>
              <a:chExt cx="281" cy="232"/>
            </a:xfrm>
            <a:solidFill>
              <a:schemeClr val="bg1"/>
            </a:solidFill>
          </p:grpSpPr>
          <p:sp>
            <p:nvSpPr>
              <p:cNvPr id="88" name="Freeform 35"/>
              <p:cNvSpPr>
                <a:spLocks noEditPoints="1"/>
              </p:cNvSpPr>
              <p:nvPr/>
            </p:nvSpPr>
            <p:spPr bwMode="auto">
              <a:xfrm>
                <a:off x="5855" y="1526"/>
                <a:ext cx="281" cy="181"/>
              </a:xfrm>
              <a:custGeom>
                <a:avLst/>
                <a:gdLst>
                  <a:gd name="T0" fmla="*/ 0 w 116"/>
                  <a:gd name="T1" fmla="*/ 13 h 74"/>
                  <a:gd name="T2" fmla="*/ 0 w 116"/>
                  <a:gd name="T3" fmla="*/ 11 h 74"/>
                  <a:gd name="T4" fmla="*/ 0 w 116"/>
                  <a:gd name="T5" fmla="*/ 11 h 74"/>
                  <a:gd name="T6" fmla="*/ 2 w 116"/>
                  <a:gd name="T7" fmla="*/ 6 h 74"/>
                  <a:gd name="T8" fmla="*/ 8 w 116"/>
                  <a:gd name="T9" fmla="*/ 0 h 74"/>
                  <a:gd name="T10" fmla="*/ 9 w 116"/>
                  <a:gd name="T11" fmla="*/ 0 h 74"/>
                  <a:gd name="T12" fmla="*/ 9 w 116"/>
                  <a:gd name="T13" fmla="*/ 9 h 74"/>
                  <a:gd name="T14" fmla="*/ 108 w 116"/>
                  <a:gd name="T15" fmla="*/ 9 h 74"/>
                  <a:gd name="T16" fmla="*/ 108 w 116"/>
                  <a:gd name="T17" fmla="*/ 0 h 74"/>
                  <a:gd name="T18" fmla="*/ 114 w 116"/>
                  <a:gd name="T19" fmla="*/ 7 h 74"/>
                  <a:gd name="T20" fmla="*/ 116 w 116"/>
                  <a:gd name="T21" fmla="*/ 11 h 74"/>
                  <a:gd name="T22" fmla="*/ 115 w 116"/>
                  <a:gd name="T23" fmla="*/ 17 h 74"/>
                  <a:gd name="T24" fmla="*/ 112 w 116"/>
                  <a:gd name="T25" fmla="*/ 34 h 74"/>
                  <a:gd name="T26" fmla="*/ 110 w 116"/>
                  <a:gd name="T27" fmla="*/ 50 h 74"/>
                  <a:gd name="T28" fmla="*/ 107 w 116"/>
                  <a:gd name="T29" fmla="*/ 68 h 74"/>
                  <a:gd name="T30" fmla="*/ 105 w 116"/>
                  <a:gd name="T31" fmla="*/ 71 h 74"/>
                  <a:gd name="T32" fmla="*/ 99 w 116"/>
                  <a:gd name="T33" fmla="*/ 74 h 74"/>
                  <a:gd name="T34" fmla="*/ 17 w 116"/>
                  <a:gd name="T35" fmla="*/ 74 h 74"/>
                  <a:gd name="T36" fmla="*/ 10 w 116"/>
                  <a:gd name="T37" fmla="*/ 68 h 74"/>
                  <a:gd name="T38" fmla="*/ 8 w 116"/>
                  <a:gd name="T39" fmla="*/ 61 h 74"/>
                  <a:gd name="T40" fmla="*/ 6 w 116"/>
                  <a:gd name="T41" fmla="*/ 45 h 74"/>
                  <a:gd name="T42" fmla="*/ 3 w 116"/>
                  <a:gd name="T43" fmla="*/ 30 h 74"/>
                  <a:gd name="T44" fmla="*/ 1 w 116"/>
                  <a:gd name="T45" fmla="*/ 16 h 74"/>
                  <a:gd name="T46" fmla="*/ 0 w 116"/>
                  <a:gd name="T47" fmla="*/ 13 h 74"/>
                  <a:gd name="T48" fmla="*/ 82 w 116"/>
                  <a:gd name="T49" fmla="*/ 23 h 74"/>
                  <a:gd name="T50" fmla="*/ 73 w 116"/>
                  <a:gd name="T51" fmla="*/ 23 h 74"/>
                  <a:gd name="T52" fmla="*/ 73 w 116"/>
                  <a:gd name="T53" fmla="*/ 33 h 74"/>
                  <a:gd name="T54" fmla="*/ 43 w 116"/>
                  <a:gd name="T55" fmla="*/ 33 h 74"/>
                  <a:gd name="T56" fmla="*/ 43 w 116"/>
                  <a:gd name="T57" fmla="*/ 23 h 74"/>
                  <a:gd name="T58" fmla="*/ 34 w 116"/>
                  <a:gd name="T59" fmla="*/ 23 h 74"/>
                  <a:gd name="T60" fmla="*/ 34 w 116"/>
                  <a:gd name="T61" fmla="*/ 24 h 74"/>
                  <a:gd name="T62" fmla="*/ 34 w 116"/>
                  <a:gd name="T63" fmla="*/ 36 h 74"/>
                  <a:gd name="T64" fmla="*/ 35 w 116"/>
                  <a:gd name="T65" fmla="*/ 38 h 74"/>
                  <a:gd name="T66" fmla="*/ 37 w 116"/>
                  <a:gd name="T67" fmla="*/ 41 h 74"/>
                  <a:gd name="T68" fmla="*/ 40 w 116"/>
                  <a:gd name="T69" fmla="*/ 42 h 74"/>
                  <a:gd name="T70" fmla="*/ 75 w 116"/>
                  <a:gd name="T71" fmla="*/ 42 h 74"/>
                  <a:gd name="T72" fmla="*/ 77 w 116"/>
                  <a:gd name="T73" fmla="*/ 42 h 74"/>
                  <a:gd name="T74" fmla="*/ 80 w 116"/>
                  <a:gd name="T75" fmla="*/ 40 h 74"/>
                  <a:gd name="T76" fmla="*/ 82 w 116"/>
                  <a:gd name="T77" fmla="*/ 36 h 74"/>
                  <a:gd name="T78" fmla="*/ 82 w 116"/>
                  <a:gd name="T79" fmla="*/ 36 h 74"/>
                  <a:gd name="T80" fmla="*/ 82 w 116"/>
                  <a:gd name="T81" fmla="*/ 35 h 74"/>
                  <a:gd name="T82" fmla="*/ 82 w 116"/>
                  <a:gd name="T83" fmla="*/ 24 h 74"/>
                  <a:gd name="T84" fmla="*/ 82 w 116"/>
                  <a:gd name="T85"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 h="74">
                    <a:moveTo>
                      <a:pt x="0" y="13"/>
                    </a:moveTo>
                    <a:cubicBezTo>
                      <a:pt x="0" y="12"/>
                      <a:pt x="0" y="11"/>
                      <a:pt x="0" y="11"/>
                    </a:cubicBezTo>
                    <a:cubicBezTo>
                      <a:pt x="0" y="11"/>
                      <a:pt x="0" y="11"/>
                      <a:pt x="0" y="11"/>
                    </a:cubicBezTo>
                    <a:cubicBezTo>
                      <a:pt x="0" y="9"/>
                      <a:pt x="1" y="7"/>
                      <a:pt x="2" y="6"/>
                    </a:cubicBezTo>
                    <a:cubicBezTo>
                      <a:pt x="4" y="4"/>
                      <a:pt x="6" y="2"/>
                      <a:pt x="8" y="0"/>
                    </a:cubicBezTo>
                    <a:cubicBezTo>
                      <a:pt x="8" y="0"/>
                      <a:pt x="8" y="0"/>
                      <a:pt x="9" y="0"/>
                    </a:cubicBezTo>
                    <a:cubicBezTo>
                      <a:pt x="9" y="3"/>
                      <a:pt x="9" y="6"/>
                      <a:pt x="9" y="9"/>
                    </a:cubicBezTo>
                    <a:cubicBezTo>
                      <a:pt x="42" y="9"/>
                      <a:pt x="75" y="9"/>
                      <a:pt x="108" y="9"/>
                    </a:cubicBezTo>
                    <a:cubicBezTo>
                      <a:pt x="108" y="6"/>
                      <a:pt x="108" y="3"/>
                      <a:pt x="108" y="0"/>
                    </a:cubicBezTo>
                    <a:cubicBezTo>
                      <a:pt x="110" y="2"/>
                      <a:pt x="112" y="4"/>
                      <a:pt x="114" y="7"/>
                    </a:cubicBezTo>
                    <a:cubicBezTo>
                      <a:pt x="115" y="8"/>
                      <a:pt x="116" y="9"/>
                      <a:pt x="116" y="11"/>
                    </a:cubicBezTo>
                    <a:cubicBezTo>
                      <a:pt x="116" y="13"/>
                      <a:pt x="116" y="15"/>
                      <a:pt x="115" y="17"/>
                    </a:cubicBezTo>
                    <a:cubicBezTo>
                      <a:pt x="114" y="22"/>
                      <a:pt x="113" y="28"/>
                      <a:pt x="112" y="34"/>
                    </a:cubicBezTo>
                    <a:cubicBezTo>
                      <a:pt x="111" y="39"/>
                      <a:pt x="110" y="45"/>
                      <a:pt x="110" y="50"/>
                    </a:cubicBezTo>
                    <a:cubicBezTo>
                      <a:pt x="109" y="56"/>
                      <a:pt x="108" y="62"/>
                      <a:pt x="107" y="68"/>
                    </a:cubicBezTo>
                    <a:cubicBezTo>
                      <a:pt x="106" y="69"/>
                      <a:pt x="106" y="70"/>
                      <a:pt x="105" y="71"/>
                    </a:cubicBezTo>
                    <a:cubicBezTo>
                      <a:pt x="104" y="73"/>
                      <a:pt x="102" y="74"/>
                      <a:pt x="99" y="74"/>
                    </a:cubicBezTo>
                    <a:cubicBezTo>
                      <a:pt x="72" y="74"/>
                      <a:pt x="44" y="74"/>
                      <a:pt x="17" y="74"/>
                    </a:cubicBezTo>
                    <a:cubicBezTo>
                      <a:pt x="13" y="74"/>
                      <a:pt x="10" y="72"/>
                      <a:pt x="10" y="68"/>
                    </a:cubicBezTo>
                    <a:cubicBezTo>
                      <a:pt x="9" y="66"/>
                      <a:pt x="9" y="64"/>
                      <a:pt x="8" y="61"/>
                    </a:cubicBezTo>
                    <a:cubicBezTo>
                      <a:pt x="8" y="56"/>
                      <a:pt x="7" y="51"/>
                      <a:pt x="6" y="45"/>
                    </a:cubicBezTo>
                    <a:cubicBezTo>
                      <a:pt x="5" y="40"/>
                      <a:pt x="4" y="35"/>
                      <a:pt x="3" y="30"/>
                    </a:cubicBezTo>
                    <a:cubicBezTo>
                      <a:pt x="2" y="25"/>
                      <a:pt x="1" y="21"/>
                      <a:pt x="1" y="16"/>
                    </a:cubicBezTo>
                    <a:cubicBezTo>
                      <a:pt x="0" y="15"/>
                      <a:pt x="0" y="14"/>
                      <a:pt x="0" y="13"/>
                    </a:cubicBezTo>
                    <a:close/>
                    <a:moveTo>
                      <a:pt x="82" y="23"/>
                    </a:moveTo>
                    <a:cubicBezTo>
                      <a:pt x="79" y="23"/>
                      <a:pt x="76" y="23"/>
                      <a:pt x="73" y="23"/>
                    </a:cubicBezTo>
                    <a:cubicBezTo>
                      <a:pt x="73" y="26"/>
                      <a:pt x="73" y="30"/>
                      <a:pt x="73" y="33"/>
                    </a:cubicBezTo>
                    <a:cubicBezTo>
                      <a:pt x="63" y="33"/>
                      <a:pt x="53" y="33"/>
                      <a:pt x="43" y="33"/>
                    </a:cubicBezTo>
                    <a:cubicBezTo>
                      <a:pt x="43" y="30"/>
                      <a:pt x="43" y="26"/>
                      <a:pt x="43" y="23"/>
                    </a:cubicBezTo>
                    <a:cubicBezTo>
                      <a:pt x="40" y="23"/>
                      <a:pt x="37" y="23"/>
                      <a:pt x="34" y="23"/>
                    </a:cubicBezTo>
                    <a:cubicBezTo>
                      <a:pt x="34" y="23"/>
                      <a:pt x="34" y="23"/>
                      <a:pt x="34" y="24"/>
                    </a:cubicBezTo>
                    <a:cubicBezTo>
                      <a:pt x="34" y="28"/>
                      <a:pt x="34" y="32"/>
                      <a:pt x="34" y="36"/>
                    </a:cubicBezTo>
                    <a:cubicBezTo>
                      <a:pt x="34" y="36"/>
                      <a:pt x="34" y="37"/>
                      <a:pt x="35" y="38"/>
                    </a:cubicBezTo>
                    <a:cubicBezTo>
                      <a:pt x="35" y="39"/>
                      <a:pt x="36" y="40"/>
                      <a:pt x="37" y="41"/>
                    </a:cubicBezTo>
                    <a:cubicBezTo>
                      <a:pt x="38" y="42"/>
                      <a:pt x="39" y="42"/>
                      <a:pt x="40" y="42"/>
                    </a:cubicBezTo>
                    <a:cubicBezTo>
                      <a:pt x="52" y="42"/>
                      <a:pt x="63" y="42"/>
                      <a:pt x="75" y="42"/>
                    </a:cubicBezTo>
                    <a:cubicBezTo>
                      <a:pt x="76" y="42"/>
                      <a:pt x="76" y="42"/>
                      <a:pt x="77" y="42"/>
                    </a:cubicBezTo>
                    <a:cubicBezTo>
                      <a:pt x="78" y="42"/>
                      <a:pt x="79" y="41"/>
                      <a:pt x="80" y="40"/>
                    </a:cubicBezTo>
                    <a:cubicBezTo>
                      <a:pt x="81" y="39"/>
                      <a:pt x="81" y="38"/>
                      <a:pt x="82" y="36"/>
                    </a:cubicBezTo>
                    <a:cubicBezTo>
                      <a:pt x="82" y="36"/>
                      <a:pt x="82" y="36"/>
                      <a:pt x="82" y="36"/>
                    </a:cubicBezTo>
                    <a:cubicBezTo>
                      <a:pt x="82" y="36"/>
                      <a:pt x="82" y="35"/>
                      <a:pt x="82" y="35"/>
                    </a:cubicBezTo>
                    <a:cubicBezTo>
                      <a:pt x="82" y="31"/>
                      <a:pt x="82" y="27"/>
                      <a:pt x="82" y="24"/>
                    </a:cubicBezTo>
                    <a:cubicBezTo>
                      <a:pt x="82" y="23"/>
                      <a:pt x="82" y="23"/>
                      <a:pt x="8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 name="Freeform 37"/>
              <p:cNvSpPr/>
              <p:nvPr/>
            </p:nvSpPr>
            <p:spPr bwMode="auto">
              <a:xfrm>
                <a:off x="5925" y="1475"/>
                <a:ext cx="143" cy="17"/>
              </a:xfrm>
              <a:custGeom>
                <a:avLst/>
                <a:gdLst>
                  <a:gd name="T0" fmla="*/ 53 w 59"/>
                  <a:gd name="T1" fmla="*/ 0 h 7"/>
                  <a:gd name="T2" fmla="*/ 53 w 59"/>
                  <a:gd name="T3" fmla="*/ 1 h 7"/>
                  <a:gd name="T4" fmla="*/ 58 w 59"/>
                  <a:gd name="T5" fmla="*/ 3 h 7"/>
                  <a:gd name="T6" fmla="*/ 58 w 59"/>
                  <a:gd name="T7" fmla="*/ 7 h 7"/>
                  <a:gd name="T8" fmla="*/ 0 w 59"/>
                  <a:gd name="T9" fmla="*/ 7 h 7"/>
                  <a:gd name="T10" fmla="*/ 0 w 59"/>
                  <a:gd name="T11" fmla="*/ 4 h 7"/>
                  <a:gd name="T12" fmla="*/ 5 w 59"/>
                  <a:gd name="T13" fmla="*/ 0 h 7"/>
                  <a:gd name="T14" fmla="*/ 5 w 59"/>
                  <a:gd name="T15" fmla="*/ 0 h 7"/>
                  <a:gd name="T16" fmla="*/ 53 w 5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
                    <a:moveTo>
                      <a:pt x="53" y="0"/>
                    </a:moveTo>
                    <a:cubicBezTo>
                      <a:pt x="53" y="0"/>
                      <a:pt x="53" y="0"/>
                      <a:pt x="53" y="1"/>
                    </a:cubicBezTo>
                    <a:cubicBezTo>
                      <a:pt x="55" y="1"/>
                      <a:pt x="56" y="1"/>
                      <a:pt x="58" y="3"/>
                    </a:cubicBezTo>
                    <a:cubicBezTo>
                      <a:pt x="58" y="4"/>
                      <a:pt x="59" y="5"/>
                      <a:pt x="58" y="7"/>
                    </a:cubicBezTo>
                    <a:cubicBezTo>
                      <a:pt x="39" y="7"/>
                      <a:pt x="19" y="7"/>
                      <a:pt x="0" y="7"/>
                    </a:cubicBezTo>
                    <a:cubicBezTo>
                      <a:pt x="0" y="5"/>
                      <a:pt x="0" y="4"/>
                      <a:pt x="0" y="4"/>
                    </a:cubicBezTo>
                    <a:cubicBezTo>
                      <a:pt x="1" y="2"/>
                      <a:pt x="3" y="1"/>
                      <a:pt x="5" y="0"/>
                    </a:cubicBezTo>
                    <a:cubicBezTo>
                      <a:pt x="5" y="0"/>
                      <a:pt x="5" y="0"/>
                      <a:pt x="5" y="0"/>
                    </a:cubicBezTo>
                    <a:cubicBezTo>
                      <a:pt x="21" y="0"/>
                      <a:pt x="37"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 name="Freeform 39"/>
              <p:cNvSpPr/>
              <p:nvPr/>
            </p:nvSpPr>
            <p:spPr bwMode="auto">
              <a:xfrm>
                <a:off x="5896" y="1504"/>
                <a:ext cx="199" cy="29"/>
              </a:xfrm>
              <a:custGeom>
                <a:avLst/>
                <a:gdLst>
                  <a:gd name="T0" fmla="*/ 0 w 82"/>
                  <a:gd name="T1" fmla="*/ 12 h 12"/>
                  <a:gd name="T2" fmla="*/ 0 w 82"/>
                  <a:gd name="T3" fmla="*/ 4 h 12"/>
                  <a:gd name="T4" fmla="*/ 4 w 82"/>
                  <a:gd name="T5" fmla="*/ 0 h 12"/>
                  <a:gd name="T6" fmla="*/ 7 w 82"/>
                  <a:gd name="T7" fmla="*/ 0 h 12"/>
                  <a:gd name="T8" fmla="*/ 76 w 82"/>
                  <a:gd name="T9" fmla="*/ 0 h 12"/>
                  <a:gd name="T10" fmla="*/ 81 w 82"/>
                  <a:gd name="T11" fmla="*/ 1 h 12"/>
                  <a:gd name="T12" fmla="*/ 82 w 82"/>
                  <a:gd name="T13" fmla="*/ 6 h 12"/>
                  <a:gd name="T14" fmla="*/ 82 w 82"/>
                  <a:gd name="T15" fmla="*/ 11 h 12"/>
                  <a:gd name="T16" fmla="*/ 82 w 82"/>
                  <a:gd name="T17" fmla="*/ 12 h 12"/>
                  <a:gd name="T18" fmla="*/ 0 w 8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2">
                    <a:moveTo>
                      <a:pt x="0" y="12"/>
                    </a:moveTo>
                    <a:cubicBezTo>
                      <a:pt x="0" y="9"/>
                      <a:pt x="0" y="7"/>
                      <a:pt x="0" y="4"/>
                    </a:cubicBezTo>
                    <a:cubicBezTo>
                      <a:pt x="1" y="2"/>
                      <a:pt x="2" y="1"/>
                      <a:pt x="4" y="0"/>
                    </a:cubicBezTo>
                    <a:cubicBezTo>
                      <a:pt x="5" y="0"/>
                      <a:pt x="6" y="0"/>
                      <a:pt x="7" y="0"/>
                    </a:cubicBezTo>
                    <a:cubicBezTo>
                      <a:pt x="30" y="0"/>
                      <a:pt x="53" y="0"/>
                      <a:pt x="76" y="0"/>
                    </a:cubicBezTo>
                    <a:cubicBezTo>
                      <a:pt x="78" y="0"/>
                      <a:pt x="79" y="0"/>
                      <a:pt x="81" y="1"/>
                    </a:cubicBezTo>
                    <a:cubicBezTo>
                      <a:pt x="82" y="2"/>
                      <a:pt x="82" y="4"/>
                      <a:pt x="82" y="6"/>
                    </a:cubicBezTo>
                    <a:cubicBezTo>
                      <a:pt x="82" y="7"/>
                      <a:pt x="82" y="9"/>
                      <a:pt x="82" y="11"/>
                    </a:cubicBezTo>
                    <a:cubicBezTo>
                      <a:pt x="82" y="11"/>
                      <a:pt x="82" y="11"/>
                      <a:pt x="82" y="12"/>
                    </a:cubicBezTo>
                    <a:cubicBezTo>
                      <a:pt x="55" y="12"/>
                      <a:pt x="27"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50" name="矩形 4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3228975" y="1715753"/>
            <a:ext cx="5444728" cy="2294586"/>
            <a:chOff x="957263" y="2506663"/>
            <a:chExt cx="8355013" cy="3521075"/>
          </a:xfrm>
        </p:grpSpPr>
        <p:sp>
          <p:nvSpPr>
            <p:cNvPr id="5" name="Freeform 5"/>
            <p:cNvSpPr/>
            <p:nvPr/>
          </p:nvSpPr>
          <p:spPr bwMode="auto">
            <a:xfrm>
              <a:off x="1395413" y="2514600"/>
              <a:ext cx="7899400" cy="3251200"/>
            </a:xfrm>
            <a:custGeom>
              <a:avLst/>
              <a:gdLst>
                <a:gd name="T0" fmla="*/ 4976 w 4976"/>
                <a:gd name="T1" fmla="*/ 2048 h 2048"/>
                <a:gd name="T2" fmla="*/ 0 w 4976"/>
                <a:gd name="T3" fmla="*/ 2048 h 2048"/>
                <a:gd name="T4" fmla="*/ 0 w 4976"/>
                <a:gd name="T5" fmla="*/ 0 h 2048"/>
                <a:gd name="T6" fmla="*/ 5 w 4976"/>
                <a:gd name="T7" fmla="*/ 0 h 2048"/>
                <a:gd name="T8" fmla="*/ 5 w 4976"/>
                <a:gd name="T9" fmla="*/ 2037 h 2048"/>
                <a:gd name="T10" fmla="*/ 4976 w 4976"/>
                <a:gd name="T11" fmla="*/ 2037 h 2048"/>
                <a:gd name="T12" fmla="*/ 4976 w 4976"/>
                <a:gd name="T13" fmla="*/ 2048 h 2048"/>
                <a:gd name="T14" fmla="*/ 4976 w 4976"/>
                <a:gd name="T15" fmla="*/ 2048 h 2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6" h="2048">
                  <a:moveTo>
                    <a:pt x="4976" y="2048"/>
                  </a:moveTo>
                  <a:lnTo>
                    <a:pt x="0" y="2048"/>
                  </a:lnTo>
                  <a:lnTo>
                    <a:pt x="0" y="0"/>
                  </a:lnTo>
                  <a:lnTo>
                    <a:pt x="5" y="0"/>
                  </a:lnTo>
                  <a:lnTo>
                    <a:pt x="5" y="2037"/>
                  </a:lnTo>
                  <a:lnTo>
                    <a:pt x="4976" y="2037"/>
                  </a:lnTo>
                  <a:lnTo>
                    <a:pt x="4976" y="2048"/>
                  </a:lnTo>
                  <a:lnTo>
                    <a:pt x="4976" y="2048"/>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 name="Freeform 6"/>
            <p:cNvSpPr/>
            <p:nvPr/>
          </p:nvSpPr>
          <p:spPr bwMode="auto">
            <a:xfrm>
              <a:off x="957263" y="2506663"/>
              <a:ext cx="58738" cy="127000"/>
            </a:xfrm>
            <a:custGeom>
              <a:avLst/>
              <a:gdLst>
                <a:gd name="T0" fmla="*/ 21 w 37"/>
                <a:gd name="T1" fmla="*/ 80 h 80"/>
                <a:gd name="T2" fmla="*/ 21 w 37"/>
                <a:gd name="T3" fmla="*/ 21 h 80"/>
                <a:gd name="T4" fmla="*/ 11 w 37"/>
                <a:gd name="T5" fmla="*/ 32 h 80"/>
                <a:gd name="T6" fmla="*/ 0 w 37"/>
                <a:gd name="T7" fmla="*/ 27 h 80"/>
                <a:gd name="T8" fmla="*/ 27 w 37"/>
                <a:gd name="T9" fmla="*/ 0 h 80"/>
                <a:gd name="T10" fmla="*/ 37 w 37"/>
                <a:gd name="T11" fmla="*/ 0 h 80"/>
                <a:gd name="T12" fmla="*/ 37 w 37"/>
                <a:gd name="T13" fmla="*/ 80 h 80"/>
                <a:gd name="T14" fmla="*/ 21 w 37"/>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0">
                  <a:moveTo>
                    <a:pt x="21" y="80"/>
                  </a:moveTo>
                  <a:lnTo>
                    <a:pt x="21" y="21"/>
                  </a:lnTo>
                  <a:lnTo>
                    <a:pt x="11" y="32"/>
                  </a:lnTo>
                  <a:lnTo>
                    <a:pt x="0" y="27"/>
                  </a:lnTo>
                  <a:lnTo>
                    <a:pt x="27" y="0"/>
                  </a:lnTo>
                  <a:lnTo>
                    <a:pt x="37" y="0"/>
                  </a:lnTo>
                  <a:lnTo>
                    <a:pt x="37" y="80"/>
                  </a:lnTo>
                  <a:lnTo>
                    <a:pt x="21" y="80"/>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 name="Freeform 7"/>
            <p:cNvSpPr>
              <a:spLocks noEditPoints="1"/>
            </p:cNvSpPr>
            <p:nvPr/>
          </p:nvSpPr>
          <p:spPr bwMode="auto">
            <a:xfrm>
              <a:off x="1041401" y="2506663"/>
              <a:ext cx="101600" cy="127000"/>
            </a:xfrm>
            <a:custGeom>
              <a:avLst/>
              <a:gdLst>
                <a:gd name="T0" fmla="*/ 0 w 12"/>
                <a:gd name="T1" fmla="*/ 7 h 15"/>
                <a:gd name="T2" fmla="*/ 6 w 12"/>
                <a:gd name="T3" fmla="*/ 0 h 15"/>
                <a:gd name="T4" fmla="*/ 12 w 12"/>
                <a:gd name="T5" fmla="*/ 7 h 15"/>
                <a:gd name="T6" fmla="*/ 6 w 12"/>
                <a:gd name="T7" fmla="*/ 15 h 15"/>
                <a:gd name="T8" fmla="*/ 0 w 12"/>
                <a:gd name="T9" fmla="*/ 7 h 15"/>
                <a:gd name="T10" fmla="*/ 9 w 12"/>
                <a:gd name="T11" fmla="*/ 7 h 15"/>
                <a:gd name="T12" fmla="*/ 6 w 12"/>
                <a:gd name="T13" fmla="*/ 2 h 15"/>
                <a:gd name="T14" fmla="*/ 3 w 12"/>
                <a:gd name="T15" fmla="*/ 7 h 15"/>
                <a:gd name="T16" fmla="*/ 6 w 12"/>
                <a:gd name="T17" fmla="*/ 12 h 15"/>
                <a:gd name="T18" fmla="*/ 9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7"/>
                  </a:moveTo>
                  <a:cubicBezTo>
                    <a:pt x="0" y="3"/>
                    <a:pt x="1" y="0"/>
                    <a:pt x="6" y="0"/>
                  </a:cubicBezTo>
                  <a:cubicBezTo>
                    <a:pt x="10" y="0"/>
                    <a:pt x="12" y="3"/>
                    <a:pt x="12" y="7"/>
                  </a:cubicBezTo>
                  <a:cubicBezTo>
                    <a:pt x="12" y="11"/>
                    <a:pt x="10" y="15"/>
                    <a:pt x="6" y="15"/>
                  </a:cubicBezTo>
                  <a:cubicBezTo>
                    <a:pt x="1" y="15"/>
                    <a:pt x="0" y="11"/>
                    <a:pt x="0" y="7"/>
                  </a:cubicBezTo>
                  <a:close/>
                  <a:moveTo>
                    <a:pt x="9" y="7"/>
                  </a:moveTo>
                  <a:cubicBezTo>
                    <a:pt x="9" y="5"/>
                    <a:pt x="8" y="2"/>
                    <a:pt x="6" y="2"/>
                  </a:cubicBezTo>
                  <a:cubicBezTo>
                    <a:pt x="4" y="2"/>
                    <a:pt x="3" y="5"/>
                    <a:pt x="3" y="7"/>
                  </a:cubicBezTo>
                  <a:cubicBezTo>
                    <a:pt x="3" y="10"/>
                    <a:pt x="4" y="12"/>
                    <a:pt x="6" y="12"/>
                  </a:cubicBezTo>
                  <a:cubicBezTo>
                    <a:pt x="8" y="12"/>
                    <a:pt x="9" y="10"/>
                    <a:pt x="9" y="7"/>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 name="Freeform 8"/>
            <p:cNvSpPr>
              <a:spLocks noEditPoints="1"/>
            </p:cNvSpPr>
            <p:nvPr/>
          </p:nvSpPr>
          <p:spPr bwMode="auto">
            <a:xfrm>
              <a:off x="1150938" y="2506663"/>
              <a:ext cx="101600" cy="127000"/>
            </a:xfrm>
            <a:custGeom>
              <a:avLst/>
              <a:gdLst>
                <a:gd name="T0" fmla="*/ 0 w 12"/>
                <a:gd name="T1" fmla="*/ 7 h 15"/>
                <a:gd name="T2" fmla="*/ 6 w 12"/>
                <a:gd name="T3" fmla="*/ 0 h 15"/>
                <a:gd name="T4" fmla="*/ 12 w 12"/>
                <a:gd name="T5" fmla="*/ 7 h 15"/>
                <a:gd name="T6" fmla="*/ 6 w 12"/>
                <a:gd name="T7" fmla="*/ 15 h 15"/>
                <a:gd name="T8" fmla="*/ 0 w 12"/>
                <a:gd name="T9" fmla="*/ 7 h 15"/>
                <a:gd name="T10" fmla="*/ 9 w 12"/>
                <a:gd name="T11" fmla="*/ 7 h 15"/>
                <a:gd name="T12" fmla="*/ 6 w 12"/>
                <a:gd name="T13" fmla="*/ 2 h 15"/>
                <a:gd name="T14" fmla="*/ 3 w 12"/>
                <a:gd name="T15" fmla="*/ 7 h 15"/>
                <a:gd name="T16" fmla="*/ 6 w 12"/>
                <a:gd name="T17" fmla="*/ 12 h 15"/>
                <a:gd name="T18" fmla="*/ 9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7"/>
                  </a:moveTo>
                  <a:cubicBezTo>
                    <a:pt x="0" y="3"/>
                    <a:pt x="2" y="0"/>
                    <a:pt x="6" y="0"/>
                  </a:cubicBezTo>
                  <a:cubicBezTo>
                    <a:pt x="10" y="0"/>
                    <a:pt x="12" y="3"/>
                    <a:pt x="12" y="7"/>
                  </a:cubicBezTo>
                  <a:cubicBezTo>
                    <a:pt x="12" y="11"/>
                    <a:pt x="10" y="15"/>
                    <a:pt x="6" y="15"/>
                  </a:cubicBezTo>
                  <a:cubicBezTo>
                    <a:pt x="2" y="15"/>
                    <a:pt x="0" y="11"/>
                    <a:pt x="0" y="7"/>
                  </a:cubicBezTo>
                  <a:close/>
                  <a:moveTo>
                    <a:pt x="9" y="7"/>
                  </a:moveTo>
                  <a:cubicBezTo>
                    <a:pt x="9" y="5"/>
                    <a:pt x="8" y="2"/>
                    <a:pt x="6" y="2"/>
                  </a:cubicBezTo>
                  <a:cubicBezTo>
                    <a:pt x="4" y="2"/>
                    <a:pt x="3" y="5"/>
                    <a:pt x="3" y="7"/>
                  </a:cubicBezTo>
                  <a:cubicBezTo>
                    <a:pt x="3" y="10"/>
                    <a:pt x="4" y="12"/>
                    <a:pt x="6" y="12"/>
                  </a:cubicBezTo>
                  <a:cubicBezTo>
                    <a:pt x="8" y="12"/>
                    <a:pt x="9" y="10"/>
                    <a:pt x="9" y="7"/>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 name="Freeform 9"/>
            <p:cNvSpPr>
              <a:spLocks noEditPoints="1"/>
            </p:cNvSpPr>
            <p:nvPr/>
          </p:nvSpPr>
          <p:spPr bwMode="auto">
            <a:xfrm>
              <a:off x="1041401" y="2811463"/>
              <a:ext cx="101600" cy="134938"/>
            </a:xfrm>
            <a:custGeom>
              <a:avLst/>
              <a:gdLst>
                <a:gd name="T0" fmla="*/ 1 w 12"/>
                <a:gd name="T1" fmla="*/ 14 h 16"/>
                <a:gd name="T2" fmla="*/ 2 w 12"/>
                <a:gd name="T3" fmla="*/ 12 h 16"/>
                <a:gd name="T4" fmla="*/ 5 w 12"/>
                <a:gd name="T5" fmla="*/ 13 h 16"/>
                <a:gd name="T6" fmla="*/ 9 w 12"/>
                <a:gd name="T7" fmla="*/ 9 h 16"/>
                <a:gd name="T8" fmla="*/ 9 w 12"/>
                <a:gd name="T9" fmla="*/ 8 h 16"/>
                <a:gd name="T10" fmla="*/ 5 w 12"/>
                <a:gd name="T11" fmla="*/ 10 h 16"/>
                <a:gd name="T12" fmla="*/ 0 w 12"/>
                <a:gd name="T13" fmla="*/ 5 h 16"/>
                <a:gd name="T14" fmla="*/ 5 w 12"/>
                <a:gd name="T15" fmla="*/ 0 h 16"/>
                <a:gd name="T16" fmla="*/ 12 w 12"/>
                <a:gd name="T17" fmla="*/ 8 h 16"/>
                <a:gd name="T18" fmla="*/ 5 w 12"/>
                <a:gd name="T19" fmla="*/ 16 h 16"/>
                <a:gd name="T20" fmla="*/ 1 w 12"/>
                <a:gd name="T21" fmla="*/ 14 h 16"/>
                <a:gd name="T22" fmla="*/ 9 w 12"/>
                <a:gd name="T23" fmla="*/ 6 h 16"/>
                <a:gd name="T24" fmla="*/ 6 w 12"/>
                <a:gd name="T25" fmla="*/ 3 h 16"/>
                <a:gd name="T26" fmla="*/ 3 w 12"/>
                <a:gd name="T27" fmla="*/ 5 h 16"/>
                <a:gd name="T28" fmla="*/ 6 w 12"/>
                <a:gd name="T29" fmla="*/ 7 h 16"/>
                <a:gd name="T30" fmla="*/ 9 w 12"/>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1" y="14"/>
                  </a:moveTo>
                  <a:cubicBezTo>
                    <a:pt x="2" y="12"/>
                    <a:pt x="2" y="12"/>
                    <a:pt x="2" y="12"/>
                  </a:cubicBezTo>
                  <a:cubicBezTo>
                    <a:pt x="3" y="12"/>
                    <a:pt x="4" y="13"/>
                    <a:pt x="5" y="13"/>
                  </a:cubicBezTo>
                  <a:cubicBezTo>
                    <a:pt x="7" y="13"/>
                    <a:pt x="9" y="11"/>
                    <a:pt x="9" y="9"/>
                  </a:cubicBezTo>
                  <a:cubicBezTo>
                    <a:pt x="9" y="9"/>
                    <a:pt x="9" y="8"/>
                    <a:pt x="9" y="8"/>
                  </a:cubicBezTo>
                  <a:cubicBezTo>
                    <a:pt x="8" y="9"/>
                    <a:pt x="6" y="10"/>
                    <a:pt x="5" y="10"/>
                  </a:cubicBezTo>
                  <a:cubicBezTo>
                    <a:pt x="2" y="10"/>
                    <a:pt x="0" y="9"/>
                    <a:pt x="0" y="5"/>
                  </a:cubicBezTo>
                  <a:cubicBezTo>
                    <a:pt x="0" y="3"/>
                    <a:pt x="2" y="0"/>
                    <a:pt x="5" y="0"/>
                  </a:cubicBezTo>
                  <a:cubicBezTo>
                    <a:pt x="10" y="0"/>
                    <a:pt x="12" y="4"/>
                    <a:pt x="12" y="8"/>
                  </a:cubicBezTo>
                  <a:cubicBezTo>
                    <a:pt x="12" y="12"/>
                    <a:pt x="9" y="16"/>
                    <a:pt x="5" y="16"/>
                  </a:cubicBezTo>
                  <a:cubicBezTo>
                    <a:pt x="3" y="16"/>
                    <a:pt x="2" y="15"/>
                    <a:pt x="1" y="14"/>
                  </a:cubicBezTo>
                  <a:close/>
                  <a:moveTo>
                    <a:pt x="9" y="6"/>
                  </a:moveTo>
                  <a:cubicBezTo>
                    <a:pt x="8" y="5"/>
                    <a:pt x="8" y="3"/>
                    <a:pt x="6" y="3"/>
                  </a:cubicBezTo>
                  <a:cubicBezTo>
                    <a:pt x="4" y="3"/>
                    <a:pt x="3" y="4"/>
                    <a:pt x="3" y="5"/>
                  </a:cubicBezTo>
                  <a:cubicBezTo>
                    <a:pt x="3" y="7"/>
                    <a:pt x="4" y="7"/>
                    <a:pt x="6" y="7"/>
                  </a:cubicBezTo>
                  <a:cubicBezTo>
                    <a:pt x="7" y="7"/>
                    <a:pt x="8" y="7"/>
                    <a:pt x="9" y="6"/>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0" name="Freeform 10"/>
            <p:cNvSpPr>
              <a:spLocks noEditPoints="1"/>
            </p:cNvSpPr>
            <p:nvPr/>
          </p:nvSpPr>
          <p:spPr bwMode="auto">
            <a:xfrm>
              <a:off x="1150938" y="2811463"/>
              <a:ext cx="101600" cy="134938"/>
            </a:xfrm>
            <a:custGeom>
              <a:avLst/>
              <a:gdLst>
                <a:gd name="T0" fmla="*/ 0 w 12"/>
                <a:gd name="T1" fmla="*/ 8 h 16"/>
                <a:gd name="T2" fmla="*/ 6 w 12"/>
                <a:gd name="T3" fmla="*/ 0 h 16"/>
                <a:gd name="T4" fmla="*/ 12 w 12"/>
                <a:gd name="T5" fmla="*/ 8 h 16"/>
                <a:gd name="T6" fmla="*/ 6 w 12"/>
                <a:gd name="T7" fmla="*/ 16 h 16"/>
                <a:gd name="T8" fmla="*/ 0 w 12"/>
                <a:gd name="T9" fmla="*/ 8 h 16"/>
                <a:gd name="T10" fmla="*/ 9 w 12"/>
                <a:gd name="T11" fmla="*/ 8 h 16"/>
                <a:gd name="T12" fmla="*/ 6 w 12"/>
                <a:gd name="T13" fmla="*/ 3 h 16"/>
                <a:gd name="T14" fmla="*/ 3 w 12"/>
                <a:gd name="T15" fmla="*/ 8 h 16"/>
                <a:gd name="T16" fmla="*/ 6 w 12"/>
                <a:gd name="T17" fmla="*/ 13 h 16"/>
                <a:gd name="T18" fmla="*/ 9 w 12"/>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0" y="8"/>
                  </a:moveTo>
                  <a:cubicBezTo>
                    <a:pt x="0" y="4"/>
                    <a:pt x="2" y="0"/>
                    <a:pt x="6" y="0"/>
                  </a:cubicBezTo>
                  <a:cubicBezTo>
                    <a:pt x="10" y="0"/>
                    <a:pt x="12" y="4"/>
                    <a:pt x="12" y="8"/>
                  </a:cubicBezTo>
                  <a:cubicBezTo>
                    <a:pt x="12" y="12"/>
                    <a:pt x="10" y="16"/>
                    <a:pt x="6" y="16"/>
                  </a:cubicBezTo>
                  <a:cubicBezTo>
                    <a:pt x="2" y="16"/>
                    <a:pt x="0" y="12"/>
                    <a:pt x="0" y="8"/>
                  </a:cubicBezTo>
                  <a:close/>
                  <a:moveTo>
                    <a:pt x="9" y="8"/>
                  </a:moveTo>
                  <a:cubicBezTo>
                    <a:pt x="9" y="5"/>
                    <a:pt x="8" y="3"/>
                    <a:pt x="6" y="3"/>
                  </a:cubicBezTo>
                  <a:cubicBezTo>
                    <a:pt x="4" y="3"/>
                    <a:pt x="3" y="5"/>
                    <a:pt x="3" y="8"/>
                  </a:cubicBezTo>
                  <a:cubicBezTo>
                    <a:pt x="3" y="11"/>
                    <a:pt x="4" y="13"/>
                    <a:pt x="6" y="13"/>
                  </a:cubicBezTo>
                  <a:cubicBezTo>
                    <a:pt x="8" y="13"/>
                    <a:pt x="9" y="11"/>
                    <a:pt x="9" y="8"/>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1" name="Freeform 11"/>
            <p:cNvSpPr>
              <a:spLocks noEditPoints="1"/>
            </p:cNvSpPr>
            <p:nvPr/>
          </p:nvSpPr>
          <p:spPr bwMode="auto">
            <a:xfrm>
              <a:off x="1041401" y="3124200"/>
              <a:ext cx="101600" cy="127000"/>
            </a:xfrm>
            <a:custGeom>
              <a:avLst/>
              <a:gdLst>
                <a:gd name="T0" fmla="*/ 0 w 12"/>
                <a:gd name="T1" fmla="*/ 11 h 15"/>
                <a:gd name="T2" fmla="*/ 3 w 12"/>
                <a:gd name="T3" fmla="*/ 7 h 15"/>
                <a:gd name="T4" fmla="*/ 0 w 12"/>
                <a:gd name="T5" fmla="*/ 4 h 15"/>
                <a:gd name="T6" fmla="*/ 6 w 12"/>
                <a:gd name="T7" fmla="*/ 0 h 15"/>
                <a:gd name="T8" fmla="*/ 11 w 12"/>
                <a:gd name="T9" fmla="*/ 4 h 15"/>
                <a:gd name="T10" fmla="*/ 9 w 12"/>
                <a:gd name="T11" fmla="*/ 7 h 15"/>
                <a:gd name="T12" fmla="*/ 12 w 12"/>
                <a:gd name="T13" fmla="*/ 11 h 15"/>
                <a:gd name="T14" fmla="*/ 6 w 12"/>
                <a:gd name="T15" fmla="*/ 15 h 15"/>
                <a:gd name="T16" fmla="*/ 0 w 12"/>
                <a:gd name="T17" fmla="*/ 11 h 15"/>
                <a:gd name="T18" fmla="*/ 9 w 12"/>
                <a:gd name="T19" fmla="*/ 11 h 15"/>
                <a:gd name="T20" fmla="*/ 6 w 12"/>
                <a:gd name="T21" fmla="*/ 9 h 15"/>
                <a:gd name="T22" fmla="*/ 3 w 12"/>
                <a:gd name="T23" fmla="*/ 11 h 15"/>
                <a:gd name="T24" fmla="*/ 6 w 12"/>
                <a:gd name="T25" fmla="*/ 12 h 15"/>
                <a:gd name="T26" fmla="*/ 9 w 12"/>
                <a:gd name="T27" fmla="*/ 11 h 15"/>
                <a:gd name="T28" fmla="*/ 8 w 12"/>
                <a:gd name="T29" fmla="*/ 4 h 15"/>
                <a:gd name="T30" fmla="*/ 6 w 12"/>
                <a:gd name="T31" fmla="*/ 3 h 15"/>
                <a:gd name="T32" fmla="*/ 3 w 12"/>
                <a:gd name="T33" fmla="*/ 4 h 15"/>
                <a:gd name="T34" fmla="*/ 6 w 12"/>
                <a:gd name="T35" fmla="*/ 6 h 15"/>
                <a:gd name="T36" fmla="*/ 8 w 12"/>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1"/>
                  </a:moveTo>
                  <a:cubicBezTo>
                    <a:pt x="0" y="9"/>
                    <a:pt x="1" y="8"/>
                    <a:pt x="3" y="7"/>
                  </a:cubicBezTo>
                  <a:cubicBezTo>
                    <a:pt x="1" y="7"/>
                    <a:pt x="0" y="6"/>
                    <a:pt x="0" y="4"/>
                  </a:cubicBezTo>
                  <a:cubicBezTo>
                    <a:pt x="0" y="1"/>
                    <a:pt x="3" y="0"/>
                    <a:pt x="6" y="0"/>
                  </a:cubicBezTo>
                  <a:cubicBezTo>
                    <a:pt x="8" y="0"/>
                    <a:pt x="11" y="1"/>
                    <a:pt x="11" y="4"/>
                  </a:cubicBezTo>
                  <a:cubicBezTo>
                    <a:pt x="11" y="6"/>
                    <a:pt x="10" y="7"/>
                    <a:pt x="9" y="7"/>
                  </a:cubicBezTo>
                  <a:cubicBezTo>
                    <a:pt x="10" y="8"/>
                    <a:pt x="12" y="9"/>
                    <a:pt x="12" y="11"/>
                  </a:cubicBezTo>
                  <a:cubicBezTo>
                    <a:pt x="12" y="14"/>
                    <a:pt x="9" y="15"/>
                    <a:pt x="6" y="15"/>
                  </a:cubicBezTo>
                  <a:cubicBezTo>
                    <a:pt x="3" y="15"/>
                    <a:pt x="0" y="14"/>
                    <a:pt x="0" y="11"/>
                  </a:cubicBezTo>
                  <a:close/>
                  <a:moveTo>
                    <a:pt x="9" y="11"/>
                  </a:moveTo>
                  <a:cubicBezTo>
                    <a:pt x="9" y="10"/>
                    <a:pt x="7" y="9"/>
                    <a:pt x="6" y="9"/>
                  </a:cubicBezTo>
                  <a:cubicBezTo>
                    <a:pt x="5" y="9"/>
                    <a:pt x="3" y="10"/>
                    <a:pt x="3" y="11"/>
                  </a:cubicBezTo>
                  <a:cubicBezTo>
                    <a:pt x="3" y="12"/>
                    <a:pt x="4" y="12"/>
                    <a:pt x="6" y="12"/>
                  </a:cubicBezTo>
                  <a:cubicBezTo>
                    <a:pt x="7" y="12"/>
                    <a:pt x="9" y="12"/>
                    <a:pt x="9" y="11"/>
                  </a:cubicBezTo>
                  <a:close/>
                  <a:moveTo>
                    <a:pt x="8" y="4"/>
                  </a:moveTo>
                  <a:cubicBezTo>
                    <a:pt x="8" y="3"/>
                    <a:pt x="7" y="3"/>
                    <a:pt x="6" y="3"/>
                  </a:cubicBezTo>
                  <a:cubicBezTo>
                    <a:pt x="4" y="3"/>
                    <a:pt x="3" y="3"/>
                    <a:pt x="3" y="4"/>
                  </a:cubicBezTo>
                  <a:cubicBezTo>
                    <a:pt x="3" y="6"/>
                    <a:pt x="5" y="6"/>
                    <a:pt x="6" y="6"/>
                  </a:cubicBezTo>
                  <a:cubicBezTo>
                    <a:pt x="7" y="6"/>
                    <a:pt x="8" y="6"/>
                    <a:pt x="8" y="4"/>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2" name="Freeform 12"/>
            <p:cNvSpPr>
              <a:spLocks noEditPoints="1"/>
            </p:cNvSpPr>
            <p:nvPr/>
          </p:nvSpPr>
          <p:spPr bwMode="auto">
            <a:xfrm>
              <a:off x="1150938" y="3124200"/>
              <a:ext cx="101600" cy="127000"/>
            </a:xfrm>
            <a:custGeom>
              <a:avLst/>
              <a:gdLst>
                <a:gd name="T0" fmla="*/ 0 w 12"/>
                <a:gd name="T1" fmla="*/ 8 h 15"/>
                <a:gd name="T2" fmla="*/ 6 w 12"/>
                <a:gd name="T3" fmla="*/ 0 h 15"/>
                <a:gd name="T4" fmla="*/ 12 w 12"/>
                <a:gd name="T5" fmla="*/ 8 h 15"/>
                <a:gd name="T6" fmla="*/ 6 w 12"/>
                <a:gd name="T7" fmla="*/ 15 h 15"/>
                <a:gd name="T8" fmla="*/ 0 w 12"/>
                <a:gd name="T9" fmla="*/ 8 h 15"/>
                <a:gd name="T10" fmla="*/ 9 w 12"/>
                <a:gd name="T11" fmla="*/ 8 h 15"/>
                <a:gd name="T12" fmla="*/ 6 w 12"/>
                <a:gd name="T13" fmla="*/ 3 h 15"/>
                <a:gd name="T14" fmla="*/ 3 w 12"/>
                <a:gd name="T15" fmla="*/ 8 h 15"/>
                <a:gd name="T16" fmla="*/ 6 w 12"/>
                <a:gd name="T17" fmla="*/ 12 h 15"/>
                <a:gd name="T18" fmla="*/ 9 w 12"/>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8"/>
                  </a:moveTo>
                  <a:cubicBezTo>
                    <a:pt x="0" y="4"/>
                    <a:pt x="2" y="0"/>
                    <a:pt x="6" y="0"/>
                  </a:cubicBezTo>
                  <a:cubicBezTo>
                    <a:pt x="10" y="0"/>
                    <a:pt x="12" y="4"/>
                    <a:pt x="12" y="8"/>
                  </a:cubicBezTo>
                  <a:cubicBezTo>
                    <a:pt x="12" y="11"/>
                    <a:pt x="10" y="15"/>
                    <a:pt x="6" y="15"/>
                  </a:cubicBezTo>
                  <a:cubicBezTo>
                    <a:pt x="2" y="15"/>
                    <a:pt x="0" y="11"/>
                    <a:pt x="0" y="8"/>
                  </a:cubicBezTo>
                  <a:close/>
                  <a:moveTo>
                    <a:pt x="9" y="8"/>
                  </a:moveTo>
                  <a:cubicBezTo>
                    <a:pt x="9" y="5"/>
                    <a:pt x="8" y="3"/>
                    <a:pt x="6" y="3"/>
                  </a:cubicBezTo>
                  <a:cubicBezTo>
                    <a:pt x="4" y="3"/>
                    <a:pt x="3" y="5"/>
                    <a:pt x="3" y="8"/>
                  </a:cubicBezTo>
                  <a:cubicBezTo>
                    <a:pt x="3" y="10"/>
                    <a:pt x="4" y="12"/>
                    <a:pt x="6" y="12"/>
                  </a:cubicBezTo>
                  <a:cubicBezTo>
                    <a:pt x="8" y="12"/>
                    <a:pt x="9" y="10"/>
                    <a:pt x="9" y="8"/>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3" name="Freeform 13"/>
            <p:cNvSpPr/>
            <p:nvPr/>
          </p:nvSpPr>
          <p:spPr bwMode="auto">
            <a:xfrm>
              <a:off x="1049338" y="3436938"/>
              <a:ext cx="93663" cy="127000"/>
            </a:xfrm>
            <a:custGeom>
              <a:avLst/>
              <a:gdLst>
                <a:gd name="T0" fmla="*/ 11 w 59"/>
                <a:gd name="T1" fmla="*/ 80 h 80"/>
                <a:gd name="T2" fmla="*/ 38 w 59"/>
                <a:gd name="T3" fmla="*/ 16 h 80"/>
                <a:gd name="T4" fmla="*/ 0 w 59"/>
                <a:gd name="T5" fmla="*/ 16 h 80"/>
                <a:gd name="T6" fmla="*/ 0 w 59"/>
                <a:gd name="T7" fmla="*/ 0 h 80"/>
                <a:gd name="T8" fmla="*/ 59 w 59"/>
                <a:gd name="T9" fmla="*/ 0 h 80"/>
                <a:gd name="T10" fmla="*/ 59 w 59"/>
                <a:gd name="T11" fmla="*/ 11 h 80"/>
                <a:gd name="T12" fmla="*/ 32 w 59"/>
                <a:gd name="T13" fmla="*/ 80 h 80"/>
                <a:gd name="T14" fmla="*/ 11 w 5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11" y="80"/>
                  </a:moveTo>
                  <a:lnTo>
                    <a:pt x="38" y="16"/>
                  </a:lnTo>
                  <a:lnTo>
                    <a:pt x="0" y="16"/>
                  </a:lnTo>
                  <a:lnTo>
                    <a:pt x="0" y="0"/>
                  </a:lnTo>
                  <a:lnTo>
                    <a:pt x="59" y="0"/>
                  </a:lnTo>
                  <a:lnTo>
                    <a:pt x="59" y="11"/>
                  </a:lnTo>
                  <a:lnTo>
                    <a:pt x="32" y="80"/>
                  </a:lnTo>
                  <a:lnTo>
                    <a:pt x="11" y="80"/>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4" name="Freeform 14"/>
            <p:cNvSpPr>
              <a:spLocks noEditPoints="1"/>
            </p:cNvSpPr>
            <p:nvPr/>
          </p:nvSpPr>
          <p:spPr bwMode="auto">
            <a:xfrm>
              <a:off x="1150938" y="3436938"/>
              <a:ext cx="101600" cy="127000"/>
            </a:xfrm>
            <a:custGeom>
              <a:avLst/>
              <a:gdLst>
                <a:gd name="T0" fmla="*/ 0 w 12"/>
                <a:gd name="T1" fmla="*/ 7 h 15"/>
                <a:gd name="T2" fmla="*/ 6 w 12"/>
                <a:gd name="T3" fmla="*/ 0 h 15"/>
                <a:gd name="T4" fmla="*/ 12 w 12"/>
                <a:gd name="T5" fmla="*/ 7 h 15"/>
                <a:gd name="T6" fmla="*/ 6 w 12"/>
                <a:gd name="T7" fmla="*/ 15 h 15"/>
                <a:gd name="T8" fmla="*/ 0 w 12"/>
                <a:gd name="T9" fmla="*/ 7 h 15"/>
                <a:gd name="T10" fmla="*/ 9 w 12"/>
                <a:gd name="T11" fmla="*/ 7 h 15"/>
                <a:gd name="T12" fmla="*/ 6 w 12"/>
                <a:gd name="T13" fmla="*/ 3 h 15"/>
                <a:gd name="T14" fmla="*/ 3 w 12"/>
                <a:gd name="T15" fmla="*/ 7 h 15"/>
                <a:gd name="T16" fmla="*/ 6 w 12"/>
                <a:gd name="T17" fmla="*/ 12 h 15"/>
                <a:gd name="T18" fmla="*/ 9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7"/>
                  </a:moveTo>
                  <a:cubicBezTo>
                    <a:pt x="0" y="4"/>
                    <a:pt x="2" y="0"/>
                    <a:pt x="6" y="0"/>
                  </a:cubicBezTo>
                  <a:cubicBezTo>
                    <a:pt x="10" y="0"/>
                    <a:pt x="12" y="4"/>
                    <a:pt x="12" y="7"/>
                  </a:cubicBezTo>
                  <a:cubicBezTo>
                    <a:pt x="12" y="11"/>
                    <a:pt x="10" y="15"/>
                    <a:pt x="6" y="15"/>
                  </a:cubicBezTo>
                  <a:cubicBezTo>
                    <a:pt x="2" y="15"/>
                    <a:pt x="0" y="11"/>
                    <a:pt x="0" y="7"/>
                  </a:cubicBezTo>
                  <a:close/>
                  <a:moveTo>
                    <a:pt x="9" y="7"/>
                  </a:moveTo>
                  <a:cubicBezTo>
                    <a:pt x="9" y="5"/>
                    <a:pt x="8" y="3"/>
                    <a:pt x="6" y="3"/>
                  </a:cubicBezTo>
                  <a:cubicBezTo>
                    <a:pt x="4" y="3"/>
                    <a:pt x="3" y="5"/>
                    <a:pt x="3" y="7"/>
                  </a:cubicBezTo>
                  <a:cubicBezTo>
                    <a:pt x="3" y="10"/>
                    <a:pt x="4" y="12"/>
                    <a:pt x="6" y="12"/>
                  </a:cubicBezTo>
                  <a:cubicBezTo>
                    <a:pt x="8" y="12"/>
                    <a:pt x="9" y="10"/>
                    <a:pt x="9" y="7"/>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5" name="Freeform 15"/>
            <p:cNvSpPr>
              <a:spLocks noEditPoints="1"/>
            </p:cNvSpPr>
            <p:nvPr/>
          </p:nvSpPr>
          <p:spPr bwMode="auto">
            <a:xfrm>
              <a:off x="1041401" y="3741738"/>
              <a:ext cx="101600" cy="136525"/>
            </a:xfrm>
            <a:custGeom>
              <a:avLst/>
              <a:gdLst>
                <a:gd name="T0" fmla="*/ 0 w 12"/>
                <a:gd name="T1" fmla="*/ 8 h 16"/>
                <a:gd name="T2" fmla="*/ 7 w 12"/>
                <a:gd name="T3" fmla="*/ 0 h 16"/>
                <a:gd name="T4" fmla="*/ 11 w 12"/>
                <a:gd name="T5" fmla="*/ 2 h 16"/>
                <a:gd name="T6" fmla="*/ 10 w 12"/>
                <a:gd name="T7" fmla="*/ 4 h 16"/>
                <a:gd name="T8" fmla="*/ 7 w 12"/>
                <a:gd name="T9" fmla="*/ 3 h 16"/>
                <a:gd name="T10" fmla="*/ 3 w 12"/>
                <a:gd name="T11" fmla="*/ 7 h 16"/>
                <a:gd name="T12" fmla="*/ 3 w 12"/>
                <a:gd name="T13" fmla="*/ 8 h 16"/>
                <a:gd name="T14" fmla="*/ 7 w 12"/>
                <a:gd name="T15" fmla="*/ 6 h 16"/>
                <a:gd name="T16" fmla="*/ 12 w 12"/>
                <a:gd name="T17" fmla="*/ 11 h 16"/>
                <a:gd name="T18" fmla="*/ 6 w 12"/>
                <a:gd name="T19" fmla="*/ 16 h 16"/>
                <a:gd name="T20" fmla="*/ 0 w 12"/>
                <a:gd name="T21" fmla="*/ 8 h 16"/>
                <a:gd name="T22" fmla="*/ 9 w 12"/>
                <a:gd name="T23" fmla="*/ 11 h 16"/>
                <a:gd name="T24" fmla="*/ 6 w 12"/>
                <a:gd name="T25" fmla="*/ 8 h 16"/>
                <a:gd name="T26" fmla="*/ 3 w 12"/>
                <a:gd name="T27" fmla="*/ 10 h 16"/>
                <a:gd name="T28" fmla="*/ 6 w 12"/>
                <a:gd name="T29" fmla="*/ 13 h 16"/>
                <a:gd name="T30" fmla="*/ 9 w 12"/>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0" y="8"/>
                  </a:moveTo>
                  <a:cubicBezTo>
                    <a:pt x="0" y="4"/>
                    <a:pt x="2" y="0"/>
                    <a:pt x="7" y="0"/>
                  </a:cubicBezTo>
                  <a:cubicBezTo>
                    <a:pt x="8" y="0"/>
                    <a:pt x="10" y="1"/>
                    <a:pt x="11" y="2"/>
                  </a:cubicBezTo>
                  <a:cubicBezTo>
                    <a:pt x="10" y="4"/>
                    <a:pt x="10" y="4"/>
                    <a:pt x="10" y="4"/>
                  </a:cubicBezTo>
                  <a:cubicBezTo>
                    <a:pt x="9" y="4"/>
                    <a:pt x="8" y="3"/>
                    <a:pt x="7" y="3"/>
                  </a:cubicBezTo>
                  <a:cubicBezTo>
                    <a:pt x="5" y="3"/>
                    <a:pt x="3" y="5"/>
                    <a:pt x="3" y="7"/>
                  </a:cubicBezTo>
                  <a:cubicBezTo>
                    <a:pt x="3" y="7"/>
                    <a:pt x="3" y="8"/>
                    <a:pt x="3" y="8"/>
                  </a:cubicBezTo>
                  <a:cubicBezTo>
                    <a:pt x="4" y="7"/>
                    <a:pt x="5" y="6"/>
                    <a:pt x="7" y="6"/>
                  </a:cubicBezTo>
                  <a:cubicBezTo>
                    <a:pt x="9" y="6"/>
                    <a:pt x="12" y="7"/>
                    <a:pt x="12" y="11"/>
                  </a:cubicBezTo>
                  <a:cubicBezTo>
                    <a:pt x="12" y="13"/>
                    <a:pt x="9" y="16"/>
                    <a:pt x="6" y="16"/>
                  </a:cubicBezTo>
                  <a:cubicBezTo>
                    <a:pt x="2" y="16"/>
                    <a:pt x="0" y="12"/>
                    <a:pt x="0" y="8"/>
                  </a:cubicBezTo>
                  <a:close/>
                  <a:moveTo>
                    <a:pt x="9" y="11"/>
                  </a:moveTo>
                  <a:cubicBezTo>
                    <a:pt x="9" y="9"/>
                    <a:pt x="7" y="8"/>
                    <a:pt x="6" y="8"/>
                  </a:cubicBezTo>
                  <a:cubicBezTo>
                    <a:pt x="5" y="8"/>
                    <a:pt x="4" y="9"/>
                    <a:pt x="3" y="10"/>
                  </a:cubicBezTo>
                  <a:cubicBezTo>
                    <a:pt x="3" y="11"/>
                    <a:pt x="4" y="13"/>
                    <a:pt x="6" y="13"/>
                  </a:cubicBezTo>
                  <a:cubicBezTo>
                    <a:pt x="8" y="13"/>
                    <a:pt x="9" y="12"/>
                    <a:pt x="9" y="11"/>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6" name="Freeform 16"/>
            <p:cNvSpPr>
              <a:spLocks noEditPoints="1"/>
            </p:cNvSpPr>
            <p:nvPr/>
          </p:nvSpPr>
          <p:spPr bwMode="auto">
            <a:xfrm>
              <a:off x="1150938" y="3741738"/>
              <a:ext cx="101600" cy="136525"/>
            </a:xfrm>
            <a:custGeom>
              <a:avLst/>
              <a:gdLst>
                <a:gd name="T0" fmla="*/ 0 w 12"/>
                <a:gd name="T1" fmla="*/ 8 h 16"/>
                <a:gd name="T2" fmla="*/ 6 w 12"/>
                <a:gd name="T3" fmla="*/ 0 h 16"/>
                <a:gd name="T4" fmla="*/ 12 w 12"/>
                <a:gd name="T5" fmla="*/ 8 h 16"/>
                <a:gd name="T6" fmla="*/ 6 w 12"/>
                <a:gd name="T7" fmla="*/ 16 h 16"/>
                <a:gd name="T8" fmla="*/ 0 w 12"/>
                <a:gd name="T9" fmla="*/ 8 h 16"/>
                <a:gd name="T10" fmla="*/ 9 w 12"/>
                <a:gd name="T11" fmla="*/ 8 h 16"/>
                <a:gd name="T12" fmla="*/ 6 w 12"/>
                <a:gd name="T13" fmla="*/ 3 h 16"/>
                <a:gd name="T14" fmla="*/ 3 w 12"/>
                <a:gd name="T15" fmla="*/ 8 h 16"/>
                <a:gd name="T16" fmla="*/ 6 w 12"/>
                <a:gd name="T17" fmla="*/ 13 h 16"/>
                <a:gd name="T18" fmla="*/ 9 w 12"/>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0" y="8"/>
                  </a:moveTo>
                  <a:cubicBezTo>
                    <a:pt x="0" y="4"/>
                    <a:pt x="2" y="0"/>
                    <a:pt x="6" y="0"/>
                  </a:cubicBezTo>
                  <a:cubicBezTo>
                    <a:pt x="10" y="0"/>
                    <a:pt x="12" y="4"/>
                    <a:pt x="12" y="8"/>
                  </a:cubicBezTo>
                  <a:cubicBezTo>
                    <a:pt x="12" y="12"/>
                    <a:pt x="10" y="16"/>
                    <a:pt x="6" y="16"/>
                  </a:cubicBezTo>
                  <a:cubicBezTo>
                    <a:pt x="2" y="16"/>
                    <a:pt x="0" y="12"/>
                    <a:pt x="0" y="8"/>
                  </a:cubicBezTo>
                  <a:close/>
                  <a:moveTo>
                    <a:pt x="9" y="8"/>
                  </a:moveTo>
                  <a:cubicBezTo>
                    <a:pt x="9" y="5"/>
                    <a:pt x="8" y="3"/>
                    <a:pt x="6" y="3"/>
                  </a:cubicBezTo>
                  <a:cubicBezTo>
                    <a:pt x="4" y="3"/>
                    <a:pt x="3" y="5"/>
                    <a:pt x="3" y="8"/>
                  </a:cubicBezTo>
                  <a:cubicBezTo>
                    <a:pt x="3" y="11"/>
                    <a:pt x="4" y="13"/>
                    <a:pt x="6" y="13"/>
                  </a:cubicBezTo>
                  <a:cubicBezTo>
                    <a:pt x="8" y="13"/>
                    <a:pt x="9" y="11"/>
                    <a:pt x="9" y="8"/>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7" name="Freeform 17"/>
            <p:cNvSpPr/>
            <p:nvPr/>
          </p:nvSpPr>
          <p:spPr bwMode="auto">
            <a:xfrm>
              <a:off x="1041401" y="4056063"/>
              <a:ext cx="101600" cy="127000"/>
            </a:xfrm>
            <a:custGeom>
              <a:avLst/>
              <a:gdLst>
                <a:gd name="T0" fmla="*/ 0 w 12"/>
                <a:gd name="T1" fmla="*/ 13 h 15"/>
                <a:gd name="T2" fmla="*/ 2 w 12"/>
                <a:gd name="T3" fmla="*/ 11 h 15"/>
                <a:gd name="T4" fmla="*/ 6 w 12"/>
                <a:gd name="T5" fmla="*/ 13 h 15"/>
                <a:gd name="T6" fmla="*/ 9 w 12"/>
                <a:gd name="T7" fmla="*/ 10 h 15"/>
                <a:gd name="T8" fmla="*/ 6 w 12"/>
                <a:gd name="T9" fmla="*/ 8 h 15"/>
                <a:gd name="T10" fmla="*/ 3 w 12"/>
                <a:gd name="T11" fmla="*/ 9 h 15"/>
                <a:gd name="T12" fmla="*/ 1 w 12"/>
                <a:gd name="T13" fmla="*/ 9 h 15"/>
                <a:gd name="T14" fmla="*/ 1 w 12"/>
                <a:gd name="T15" fmla="*/ 0 h 15"/>
                <a:gd name="T16" fmla="*/ 11 w 12"/>
                <a:gd name="T17" fmla="*/ 0 h 15"/>
                <a:gd name="T18" fmla="*/ 11 w 12"/>
                <a:gd name="T19" fmla="*/ 3 h 15"/>
                <a:gd name="T20" fmla="*/ 4 w 12"/>
                <a:gd name="T21" fmla="*/ 3 h 15"/>
                <a:gd name="T22" fmla="*/ 4 w 12"/>
                <a:gd name="T23" fmla="*/ 7 h 15"/>
                <a:gd name="T24" fmla="*/ 7 w 12"/>
                <a:gd name="T25" fmla="*/ 5 h 15"/>
                <a:gd name="T26" fmla="*/ 12 w 12"/>
                <a:gd name="T27" fmla="*/ 10 h 15"/>
                <a:gd name="T28" fmla="*/ 6 w 12"/>
                <a:gd name="T29" fmla="*/ 15 h 15"/>
                <a:gd name="T30" fmla="*/ 0 w 12"/>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5">
                  <a:moveTo>
                    <a:pt x="0" y="13"/>
                  </a:moveTo>
                  <a:cubicBezTo>
                    <a:pt x="2" y="11"/>
                    <a:pt x="2" y="11"/>
                    <a:pt x="2" y="11"/>
                  </a:cubicBezTo>
                  <a:cubicBezTo>
                    <a:pt x="3" y="12"/>
                    <a:pt x="4" y="13"/>
                    <a:pt x="6" y="13"/>
                  </a:cubicBezTo>
                  <a:cubicBezTo>
                    <a:pt x="8" y="13"/>
                    <a:pt x="9" y="12"/>
                    <a:pt x="9" y="10"/>
                  </a:cubicBezTo>
                  <a:cubicBezTo>
                    <a:pt x="9" y="9"/>
                    <a:pt x="8" y="8"/>
                    <a:pt x="6" y="8"/>
                  </a:cubicBezTo>
                  <a:cubicBezTo>
                    <a:pt x="5" y="8"/>
                    <a:pt x="4" y="9"/>
                    <a:pt x="3" y="9"/>
                  </a:cubicBezTo>
                  <a:cubicBezTo>
                    <a:pt x="1" y="9"/>
                    <a:pt x="1" y="9"/>
                    <a:pt x="1" y="9"/>
                  </a:cubicBezTo>
                  <a:cubicBezTo>
                    <a:pt x="1" y="0"/>
                    <a:pt x="1" y="0"/>
                    <a:pt x="1" y="0"/>
                  </a:cubicBezTo>
                  <a:cubicBezTo>
                    <a:pt x="11" y="0"/>
                    <a:pt x="11" y="0"/>
                    <a:pt x="11" y="0"/>
                  </a:cubicBezTo>
                  <a:cubicBezTo>
                    <a:pt x="11" y="3"/>
                    <a:pt x="11" y="3"/>
                    <a:pt x="11" y="3"/>
                  </a:cubicBezTo>
                  <a:cubicBezTo>
                    <a:pt x="4" y="3"/>
                    <a:pt x="4" y="3"/>
                    <a:pt x="4" y="3"/>
                  </a:cubicBezTo>
                  <a:cubicBezTo>
                    <a:pt x="4" y="7"/>
                    <a:pt x="4" y="7"/>
                    <a:pt x="4" y="7"/>
                  </a:cubicBezTo>
                  <a:cubicBezTo>
                    <a:pt x="4" y="6"/>
                    <a:pt x="6" y="5"/>
                    <a:pt x="7" y="5"/>
                  </a:cubicBezTo>
                  <a:cubicBezTo>
                    <a:pt x="9" y="5"/>
                    <a:pt x="12" y="7"/>
                    <a:pt x="12" y="10"/>
                  </a:cubicBezTo>
                  <a:cubicBezTo>
                    <a:pt x="12" y="13"/>
                    <a:pt x="9" y="15"/>
                    <a:pt x="6" y="15"/>
                  </a:cubicBezTo>
                  <a:cubicBezTo>
                    <a:pt x="3" y="15"/>
                    <a:pt x="1" y="14"/>
                    <a:pt x="0" y="13"/>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8" name="Freeform 18"/>
            <p:cNvSpPr>
              <a:spLocks noEditPoints="1"/>
            </p:cNvSpPr>
            <p:nvPr/>
          </p:nvSpPr>
          <p:spPr bwMode="auto">
            <a:xfrm>
              <a:off x="1150938" y="4056063"/>
              <a:ext cx="101600" cy="127000"/>
            </a:xfrm>
            <a:custGeom>
              <a:avLst/>
              <a:gdLst>
                <a:gd name="T0" fmla="*/ 0 w 12"/>
                <a:gd name="T1" fmla="*/ 8 h 15"/>
                <a:gd name="T2" fmla="*/ 6 w 12"/>
                <a:gd name="T3" fmla="*/ 0 h 15"/>
                <a:gd name="T4" fmla="*/ 12 w 12"/>
                <a:gd name="T5" fmla="*/ 8 h 15"/>
                <a:gd name="T6" fmla="*/ 6 w 12"/>
                <a:gd name="T7" fmla="*/ 15 h 15"/>
                <a:gd name="T8" fmla="*/ 0 w 12"/>
                <a:gd name="T9" fmla="*/ 8 h 15"/>
                <a:gd name="T10" fmla="*/ 9 w 12"/>
                <a:gd name="T11" fmla="*/ 8 h 15"/>
                <a:gd name="T12" fmla="*/ 6 w 12"/>
                <a:gd name="T13" fmla="*/ 3 h 15"/>
                <a:gd name="T14" fmla="*/ 3 w 12"/>
                <a:gd name="T15" fmla="*/ 8 h 15"/>
                <a:gd name="T16" fmla="*/ 6 w 12"/>
                <a:gd name="T17" fmla="*/ 13 h 15"/>
                <a:gd name="T18" fmla="*/ 9 w 12"/>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8"/>
                  </a:moveTo>
                  <a:cubicBezTo>
                    <a:pt x="0" y="4"/>
                    <a:pt x="2" y="0"/>
                    <a:pt x="6" y="0"/>
                  </a:cubicBezTo>
                  <a:cubicBezTo>
                    <a:pt x="10" y="0"/>
                    <a:pt x="12" y="4"/>
                    <a:pt x="12" y="8"/>
                  </a:cubicBezTo>
                  <a:cubicBezTo>
                    <a:pt x="12" y="11"/>
                    <a:pt x="10" y="15"/>
                    <a:pt x="6" y="15"/>
                  </a:cubicBezTo>
                  <a:cubicBezTo>
                    <a:pt x="2" y="15"/>
                    <a:pt x="0" y="11"/>
                    <a:pt x="0" y="8"/>
                  </a:cubicBezTo>
                  <a:close/>
                  <a:moveTo>
                    <a:pt x="9" y="8"/>
                  </a:moveTo>
                  <a:cubicBezTo>
                    <a:pt x="9" y="5"/>
                    <a:pt x="8" y="3"/>
                    <a:pt x="6" y="3"/>
                  </a:cubicBezTo>
                  <a:cubicBezTo>
                    <a:pt x="4" y="3"/>
                    <a:pt x="3" y="5"/>
                    <a:pt x="3" y="8"/>
                  </a:cubicBezTo>
                  <a:cubicBezTo>
                    <a:pt x="3" y="10"/>
                    <a:pt x="4" y="13"/>
                    <a:pt x="6" y="13"/>
                  </a:cubicBezTo>
                  <a:cubicBezTo>
                    <a:pt x="8" y="13"/>
                    <a:pt x="9" y="10"/>
                    <a:pt x="9" y="8"/>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9" name="Freeform 19"/>
            <p:cNvSpPr>
              <a:spLocks noEditPoints="1"/>
            </p:cNvSpPr>
            <p:nvPr/>
          </p:nvSpPr>
          <p:spPr bwMode="auto">
            <a:xfrm>
              <a:off x="1041401" y="4368800"/>
              <a:ext cx="101600" cy="127000"/>
            </a:xfrm>
            <a:custGeom>
              <a:avLst/>
              <a:gdLst>
                <a:gd name="T0" fmla="*/ 37 w 64"/>
                <a:gd name="T1" fmla="*/ 80 h 80"/>
                <a:gd name="T2" fmla="*/ 37 w 64"/>
                <a:gd name="T3" fmla="*/ 64 h 80"/>
                <a:gd name="T4" fmla="*/ 0 w 64"/>
                <a:gd name="T5" fmla="*/ 64 h 80"/>
                <a:gd name="T6" fmla="*/ 0 w 64"/>
                <a:gd name="T7" fmla="*/ 48 h 80"/>
                <a:gd name="T8" fmla="*/ 32 w 64"/>
                <a:gd name="T9" fmla="*/ 0 h 80"/>
                <a:gd name="T10" fmla="*/ 53 w 64"/>
                <a:gd name="T11" fmla="*/ 0 h 80"/>
                <a:gd name="T12" fmla="*/ 53 w 64"/>
                <a:gd name="T13" fmla="*/ 48 h 80"/>
                <a:gd name="T14" fmla="*/ 64 w 64"/>
                <a:gd name="T15" fmla="*/ 48 h 80"/>
                <a:gd name="T16" fmla="*/ 64 w 64"/>
                <a:gd name="T17" fmla="*/ 64 h 80"/>
                <a:gd name="T18" fmla="*/ 53 w 64"/>
                <a:gd name="T19" fmla="*/ 64 h 80"/>
                <a:gd name="T20" fmla="*/ 53 w 64"/>
                <a:gd name="T21" fmla="*/ 80 h 80"/>
                <a:gd name="T22" fmla="*/ 37 w 64"/>
                <a:gd name="T23" fmla="*/ 80 h 80"/>
                <a:gd name="T24" fmla="*/ 37 w 64"/>
                <a:gd name="T25" fmla="*/ 16 h 80"/>
                <a:gd name="T26" fmla="*/ 16 w 64"/>
                <a:gd name="T27" fmla="*/ 48 h 80"/>
                <a:gd name="T28" fmla="*/ 37 w 64"/>
                <a:gd name="T29" fmla="*/ 48 h 80"/>
                <a:gd name="T30" fmla="*/ 37 w 64"/>
                <a:gd name="T31"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80">
                  <a:moveTo>
                    <a:pt x="37" y="80"/>
                  </a:moveTo>
                  <a:lnTo>
                    <a:pt x="37" y="64"/>
                  </a:lnTo>
                  <a:lnTo>
                    <a:pt x="0" y="64"/>
                  </a:lnTo>
                  <a:lnTo>
                    <a:pt x="0" y="48"/>
                  </a:lnTo>
                  <a:lnTo>
                    <a:pt x="32" y="0"/>
                  </a:lnTo>
                  <a:lnTo>
                    <a:pt x="53" y="0"/>
                  </a:lnTo>
                  <a:lnTo>
                    <a:pt x="53" y="48"/>
                  </a:lnTo>
                  <a:lnTo>
                    <a:pt x="64" y="48"/>
                  </a:lnTo>
                  <a:lnTo>
                    <a:pt x="64" y="64"/>
                  </a:lnTo>
                  <a:lnTo>
                    <a:pt x="53" y="64"/>
                  </a:lnTo>
                  <a:lnTo>
                    <a:pt x="53" y="80"/>
                  </a:lnTo>
                  <a:lnTo>
                    <a:pt x="37" y="80"/>
                  </a:lnTo>
                  <a:close/>
                  <a:moveTo>
                    <a:pt x="37" y="16"/>
                  </a:moveTo>
                  <a:lnTo>
                    <a:pt x="16" y="48"/>
                  </a:lnTo>
                  <a:lnTo>
                    <a:pt x="37" y="48"/>
                  </a:lnTo>
                  <a:lnTo>
                    <a:pt x="37" y="16"/>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0" name="Freeform 20"/>
            <p:cNvSpPr>
              <a:spLocks noEditPoints="1"/>
            </p:cNvSpPr>
            <p:nvPr/>
          </p:nvSpPr>
          <p:spPr bwMode="auto">
            <a:xfrm>
              <a:off x="1150938" y="4368800"/>
              <a:ext cx="101600" cy="127000"/>
            </a:xfrm>
            <a:custGeom>
              <a:avLst/>
              <a:gdLst>
                <a:gd name="T0" fmla="*/ 0 w 12"/>
                <a:gd name="T1" fmla="*/ 7 h 15"/>
                <a:gd name="T2" fmla="*/ 6 w 12"/>
                <a:gd name="T3" fmla="*/ 0 h 15"/>
                <a:gd name="T4" fmla="*/ 12 w 12"/>
                <a:gd name="T5" fmla="*/ 7 h 15"/>
                <a:gd name="T6" fmla="*/ 6 w 12"/>
                <a:gd name="T7" fmla="*/ 15 h 15"/>
                <a:gd name="T8" fmla="*/ 0 w 12"/>
                <a:gd name="T9" fmla="*/ 7 h 15"/>
                <a:gd name="T10" fmla="*/ 9 w 12"/>
                <a:gd name="T11" fmla="*/ 7 h 15"/>
                <a:gd name="T12" fmla="*/ 6 w 12"/>
                <a:gd name="T13" fmla="*/ 3 h 15"/>
                <a:gd name="T14" fmla="*/ 3 w 12"/>
                <a:gd name="T15" fmla="*/ 7 h 15"/>
                <a:gd name="T16" fmla="*/ 6 w 12"/>
                <a:gd name="T17" fmla="*/ 12 h 15"/>
                <a:gd name="T18" fmla="*/ 9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7"/>
                  </a:moveTo>
                  <a:cubicBezTo>
                    <a:pt x="0" y="4"/>
                    <a:pt x="2" y="0"/>
                    <a:pt x="6" y="0"/>
                  </a:cubicBezTo>
                  <a:cubicBezTo>
                    <a:pt x="10" y="0"/>
                    <a:pt x="12" y="4"/>
                    <a:pt x="12" y="7"/>
                  </a:cubicBezTo>
                  <a:cubicBezTo>
                    <a:pt x="12" y="11"/>
                    <a:pt x="10" y="15"/>
                    <a:pt x="6" y="15"/>
                  </a:cubicBezTo>
                  <a:cubicBezTo>
                    <a:pt x="2" y="15"/>
                    <a:pt x="0" y="11"/>
                    <a:pt x="0" y="7"/>
                  </a:cubicBezTo>
                  <a:close/>
                  <a:moveTo>
                    <a:pt x="9" y="7"/>
                  </a:moveTo>
                  <a:cubicBezTo>
                    <a:pt x="9" y="5"/>
                    <a:pt x="8" y="3"/>
                    <a:pt x="6" y="3"/>
                  </a:cubicBezTo>
                  <a:cubicBezTo>
                    <a:pt x="4" y="3"/>
                    <a:pt x="3" y="5"/>
                    <a:pt x="3" y="7"/>
                  </a:cubicBezTo>
                  <a:cubicBezTo>
                    <a:pt x="3" y="10"/>
                    <a:pt x="4" y="12"/>
                    <a:pt x="6" y="12"/>
                  </a:cubicBezTo>
                  <a:cubicBezTo>
                    <a:pt x="8" y="12"/>
                    <a:pt x="9" y="10"/>
                    <a:pt x="9" y="7"/>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1" name="Freeform 21"/>
            <p:cNvSpPr/>
            <p:nvPr/>
          </p:nvSpPr>
          <p:spPr bwMode="auto">
            <a:xfrm>
              <a:off x="1041401" y="4673600"/>
              <a:ext cx="101600" cy="134938"/>
            </a:xfrm>
            <a:custGeom>
              <a:avLst/>
              <a:gdLst>
                <a:gd name="T0" fmla="*/ 0 w 12"/>
                <a:gd name="T1" fmla="*/ 13 h 16"/>
                <a:gd name="T2" fmla="*/ 2 w 12"/>
                <a:gd name="T3" fmla="*/ 11 h 16"/>
                <a:gd name="T4" fmla="*/ 6 w 12"/>
                <a:gd name="T5" fmla="*/ 13 h 16"/>
                <a:gd name="T6" fmla="*/ 8 w 12"/>
                <a:gd name="T7" fmla="*/ 11 h 16"/>
                <a:gd name="T8" fmla="*/ 5 w 12"/>
                <a:gd name="T9" fmla="*/ 9 h 16"/>
                <a:gd name="T10" fmla="*/ 4 w 12"/>
                <a:gd name="T11" fmla="*/ 9 h 16"/>
                <a:gd name="T12" fmla="*/ 4 w 12"/>
                <a:gd name="T13" fmla="*/ 7 h 16"/>
                <a:gd name="T14" fmla="*/ 5 w 12"/>
                <a:gd name="T15" fmla="*/ 7 h 16"/>
                <a:gd name="T16" fmla="*/ 8 w 12"/>
                <a:gd name="T17" fmla="*/ 5 h 16"/>
                <a:gd name="T18" fmla="*/ 5 w 12"/>
                <a:gd name="T19" fmla="*/ 3 h 16"/>
                <a:gd name="T20" fmla="*/ 2 w 12"/>
                <a:gd name="T21" fmla="*/ 5 h 16"/>
                <a:gd name="T22" fmla="*/ 0 w 12"/>
                <a:gd name="T23" fmla="*/ 3 h 16"/>
                <a:gd name="T24" fmla="*/ 6 w 12"/>
                <a:gd name="T25" fmla="*/ 0 h 16"/>
                <a:gd name="T26" fmla="*/ 11 w 12"/>
                <a:gd name="T27" fmla="*/ 4 h 16"/>
                <a:gd name="T28" fmla="*/ 8 w 12"/>
                <a:gd name="T29" fmla="*/ 8 h 16"/>
                <a:gd name="T30" fmla="*/ 12 w 12"/>
                <a:gd name="T31" fmla="*/ 11 h 16"/>
                <a:gd name="T32" fmla="*/ 6 w 12"/>
                <a:gd name="T33" fmla="*/ 16 h 16"/>
                <a:gd name="T34" fmla="*/ 0 w 12"/>
                <a:gd name="T3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6">
                  <a:moveTo>
                    <a:pt x="0" y="13"/>
                  </a:moveTo>
                  <a:cubicBezTo>
                    <a:pt x="2" y="11"/>
                    <a:pt x="2" y="11"/>
                    <a:pt x="2" y="11"/>
                  </a:cubicBezTo>
                  <a:cubicBezTo>
                    <a:pt x="3" y="12"/>
                    <a:pt x="4" y="13"/>
                    <a:pt x="6" y="13"/>
                  </a:cubicBezTo>
                  <a:cubicBezTo>
                    <a:pt x="7" y="13"/>
                    <a:pt x="8" y="12"/>
                    <a:pt x="8" y="11"/>
                  </a:cubicBezTo>
                  <a:cubicBezTo>
                    <a:pt x="8" y="10"/>
                    <a:pt x="8" y="9"/>
                    <a:pt x="5" y="9"/>
                  </a:cubicBezTo>
                  <a:cubicBezTo>
                    <a:pt x="5" y="9"/>
                    <a:pt x="4" y="9"/>
                    <a:pt x="4" y="9"/>
                  </a:cubicBezTo>
                  <a:cubicBezTo>
                    <a:pt x="4" y="7"/>
                    <a:pt x="4" y="7"/>
                    <a:pt x="4" y="7"/>
                  </a:cubicBezTo>
                  <a:cubicBezTo>
                    <a:pt x="4" y="7"/>
                    <a:pt x="5" y="7"/>
                    <a:pt x="5" y="7"/>
                  </a:cubicBezTo>
                  <a:cubicBezTo>
                    <a:pt x="7" y="7"/>
                    <a:pt x="8" y="6"/>
                    <a:pt x="8" y="5"/>
                  </a:cubicBezTo>
                  <a:cubicBezTo>
                    <a:pt x="8" y="4"/>
                    <a:pt x="7" y="3"/>
                    <a:pt x="5" y="3"/>
                  </a:cubicBezTo>
                  <a:cubicBezTo>
                    <a:pt x="4" y="3"/>
                    <a:pt x="3" y="4"/>
                    <a:pt x="2" y="5"/>
                  </a:cubicBezTo>
                  <a:cubicBezTo>
                    <a:pt x="0" y="3"/>
                    <a:pt x="0" y="3"/>
                    <a:pt x="0" y="3"/>
                  </a:cubicBezTo>
                  <a:cubicBezTo>
                    <a:pt x="1" y="1"/>
                    <a:pt x="3" y="0"/>
                    <a:pt x="6" y="0"/>
                  </a:cubicBezTo>
                  <a:cubicBezTo>
                    <a:pt x="9" y="0"/>
                    <a:pt x="11" y="2"/>
                    <a:pt x="11" y="4"/>
                  </a:cubicBezTo>
                  <a:cubicBezTo>
                    <a:pt x="11" y="6"/>
                    <a:pt x="10" y="8"/>
                    <a:pt x="8" y="8"/>
                  </a:cubicBezTo>
                  <a:cubicBezTo>
                    <a:pt x="10" y="8"/>
                    <a:pt x="12" y="9"/>
                    <a:pt x="12" y="11"/>
                  </a:cubicBezTo>
                  <a:cubicBezTo>
                    <a:pt x="12" y="14"/>
                    <a:pt x="9" y="16"/>
                    <a:pt x="6" y="16"/>
                  </a:cubicBezTo>
                  <a:cubicBezTo>
                    <a:pt x="3" y="16"/>
                    <a:pt x="1" y="15"/>
                    <a:pt x="0" y="13"/>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2" name="Freeform 22"/>
            <p:cNvSpPr>
              <a:spLocks noEditPoints="1"/>
            </p:cNvSpPr>
            <p:nvPr/>
          </p:nvSpPr>
          <p:spPr bwMode="auto">
            <a:xfrm>
              <a:off x="1150938" y="4673600"/>
              <a:ext cx="101600" cy="134938"/>
            </a:xfrm>
            <a:custGeom>
              <a:avLst/>
              <a:gdLst>
                <a:gd name="T0" fmla="*/ 0 w 12"/>
                <a:gd name="T1" fmla="*/ 8 h 16"/>
                <a:gd name="T2" fmla="*/ 6 w 12"/>
                <a:gd name="T3" fmla="*/ 0 h 16"/>
                <a:gd name="T4" fmla="*/ 12 w 12"/>
                <a:gd name="T5" fmla="*/ 8 h 16"/>
                <a:gd name="T6" fmla="*/ 6 w 12"/>
                <a:gd name="T7" fmla="*/ 16 h 16"/>
                <a:gd name="T8" fmla="*/ 0 w 12"/>
                <a:gd name="T9" fmla="*/ 8 h 16"/>
                <a:gd name="T10" fmla="*/ 9 w 12"/>
                <a:gd name="T11" fmla="*/ 8 h 16"/>
                <a:gd name="T12" fmla="*/ 6 w 12"/>
                <a:gd name="T13" fmla="*/ 3 h 16"/>
                <a:gd name="T14" fmla="*/ 3 w 12"/>
                <a:gd name="T15" fmla="*/ 8 h 16"/>
                <a:gd name="T16" fmla="*/ 6 w 12"/>
                <a:gd name="T17" fmla="*/ 13 h 16"/>
                <a:gd name="T18" fmla="*/ 9 w 12"/>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0" y="8"/>
                  </a:moveTo>
                  <a:cubicBezTo>
                    <a:pt x="0" y="4"/>
                    <a:pt x="2" y="0"/>
                    <a:pt x="6" y="0"/>
                  </a:cubicBezTo>
                  <a:cubicBezTo>
                    <a:pt x="10" y="0"/>
                    <a:pt x="12" y="4"/>
                    <a:pt x="12" y="8"/>
                  </a:cubicBezTo>
                  <a:cubicBezTo>
                    <a:pt x="12" y="12"/>
                    <a:pt x="10" y="16"/>
                    <a:pt x="6" y="16"/>
                  </a:cubicBezTo>
                  <a:cubicBezTo>
                    <a:pt x="2" y="16"/>
                    <a:pt x="0" y="12"/>
                    <a:pt x="0" y="8"/>
                  </a:cubicBezTo>
                  <a:close/>
                  <a:moveTo>
                    <a:pt x="9" y="8"/>
                  </a:moveTo>
                  <a:cubicBezTo>
                    <a:pt x="9" y="5"/>
                    <a:pt x="8" y="3"/>
                    <a:pt x="6" y="3"/>
                  </a:cubicBezTo>
                  <a:cubicBezTo>
                    <a:pt x="4" y="3"/>
                    <a:pt x="3" y="5"/>
                    <a:pt x="3" y="8"/>
                  </a:cubicBezTo>
                  <a:cubicBezTo>
                    <a:pt x="3" y="11"/>
                    <a:pt x="4" y="13"/>
                    <a:pt x="6" y="13"/>
                  </a:cubicBezTo>
                  <a:cubicBezTo>
                    <a:pt x="8" y="13"/>
                    <a:pt x="9" y="11"/>
                    <a:pt x="9" y="8"/>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3" name="Freeform 23"/>
            <p:cNvSpPr/>
            <p:nvPr/>
          </p:nvSpPr>
          <p:spPr bwMode="auto">
            <a:xfrm>
              <a:off x="1041401" y="4986338"/>
              <a:ext cx="93663" cy="127000"/>
            </a:xfrm>
            <a:custGeom>
              <a:avLst/>
              <a:gdLst>
                <a:gd name="T0" fmla="*/ 0 w 11"/>
                <a:gd name="T1" fmla="*/ 15 h 15"/>
                <a:gd name="T2" fmla="*/ 0 w 11"/>
                <a:gd name="T3" fmla="*/ 13 h 15"/>
                <a:gd name="T4" fmla="*/ 8 w 11"/>
                <a:gd name="T5" fmla="*/ 5 h 15"/>
                <a:gd name="T6" fmla="*/ 6 w 11"/>
                <a:gd name="T7" fmla="*/ 3 h 15"/>
                <a:gd name="T8" fmla="*/ 2 w 11"/>
                <a:gd name="T9" fmla="*/ 5 h 15"/>
                <a:gd name="T10" fmla="*/ 0 w 11"/>
                <a:gd name="T11" fmla="*/ 3 h 15"/>
                <a:gd name="T12" fmla="*/ 6 w 11"/>
                <a:gd name="T13" fmla="*/ 0 h 15"/>
                <a:gd name="T14" fmla="*/ 11 w 11"/>
                <a:gd name="T15" fmla="*/ 5 h 15"/>
                <a:gd name="T16" fmla="*/ 5 w 11"/>
                <a:gd name="T17" fmla="*/ 12 h 15"/>
                <a:gd name="T18" fmla="*/ 11 w 11"/>
                <a:gd name="T19" fmla="*/ 12 h 15"/>
                <a:gd name="T20" fmla="*/ 11 w 11"/>
                <a:gd name="T21" fmla="*/ 15 h 15"/>
                <a:gd name="T22" fmla="*/ 0 w 11"/>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0" y="15"/>
                  </a:moveTo>
                  <a:cubicBezTo>
                    <a:pt x="0" y="13"/>
                    <a:pt x="0" y="13"/>
                    <a:pt x="0" y="13"/>
                  </a:cubicBezTo>
                  <a:cubicBezTo>
                    <a:pt x="6" y="8"/>
                    <a:pt x="8" y="7"/>
                    <a:pt x="8" y="5"/>
                  </a:cubicBezTo>
                  <a:cubicBezTo>
                    <a:pt x="8" y="4"/>
                    <a:pt x="7" y="3"/>
                    <a:pt x="6" y="3"/>
                  </a:cubicBezTo>
                  <a:cubicBezTo>
                    <a:pt x="4" y="3"/>
                    <a:pt x="3" y="4"/>
                    <a:pt x="2" y="5"/>
                  </a:cubicBezTo>
                  <a:cubicBezTo>
                    <a:pt x="0" y="3"/>
                    <a:pt x="0" y="3"/>
                    <a:pt x="0" y="3"/>
                  </a:cubicBezTo>
                  <a:cubicBezTo>
                    <a:pt x="1" y="1"/>
                    <a:pt x="4" y="0"/>
                    <a:pt x="6" y="0"/>
                  </a:cubicBezTo>
                  <a:cubicBezTo>
                    <a:pt x="9" y="0"/>
                    <a:pt x="11" y="2"/>
                    <a:pt x="11" y="5"/>
                  </a:cubicBezTo>
                  <a:cubicBezTo>
                    <a:pt x="11" y="7"/>
                    <a:pt x="9" y="10"/>
                    <a:pt x="5" y="12"/>
                  </a:cubicBezTo>
                  <a:cubicBezTo>
                    <a:pt x="11" y="12"/>
                    <a:pt x="11" y="12"/>
                    <a:pt x="11" y="12"/>
                  </a:cubicBezTo>
                  <a:cubicBezTo>
                    <a:pt x="11" y="15"/>
                    <a:pt x="11" y="15"/>
                    <a:pt x="11" y="15"/>
                  </a:cubicBezTo>
                  <a:lnTo>
                    <a:pt x="0" y="1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4" name="Freeform 24"/>
            <p:cNvSpPr>
              <a:spLocks noEditPoints="1"/>
            </p:cNvSpPr>
            <p:nvPr/>
          </p:nvSpPr>
          <p:spPr bwMode="auto">
            <a:xfrm>
              <a:off x="1150938" y="4986338"/>
              <a:ext cx="101600" cy="127000"/>
            </a:xfrm>
            <a:custGeom>
              <a:avLst/>
              <a:gdLst>
                <a:gd name="T0" fmla="*/ 0 w 12"/>
                <a:gd name="T1" fmla="*/ 8 h 15"/>
                <a:gd name="T2" fmla="*/ 6 w 12"/>
                <a:gd name="T3" fmla="*/ 0 h 15"/>
                <a:gd name="T4" fmla="*/ 12 w 12"/>
                <a:gd name="T5" fmla="*/ 8 h 15"/>
                <a:gd name="T6" fmla="*/ 6 w 12"/>
                <a:gd name="T7" fmla="*/ 15 h 15"/>
                <a:gd name="T8" fmla="*/ 0 w 12"/>
                <a:gd name="T9" fmla="*/ 8 h 15"/>
                <a:gd name="T10" fmla="*/ 9 w 12"/>
                <a:gd name="T11" fmla="*/ 8 h 15"/>
                <a:gd name="T12" fmla="*/ 6 w 12"/>
                <a:gd name="T13" fmla="*/ 3 h 15"/>
                <a:gd name="T14" fmla="*/ 3 w 12"/>
                <a:gd name="T15" fmla="*/ 8 h 15"/>
                <a:gd name="T16" fmla="*/ 6 w 12"/>
                <a:gd name="T17" fmla="*/ 13 h 15"/>
                <a:gd name="T18" fmla="*/ 9 w 12"/>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8"/>
                  </a:moveTo>
                  <a:cubicBezTo>
                    <a:pt x="0" y="4"/>
                    <a:pt x="2" y="0"/>
                    <a:pt x="6" y="0"/>
                  </a:cubicBezTo>
                  <a:cubicBezTo>
                    <a:pt x="10" y="0"/>
                    <a:pt x="12" y="4"/>
                    <a:pt x="12" y="8"/>
                  </a:cubicBezTo>
                  <a:cubicBezTo>
                    <a:pt x="12" y="12"/>
                    <a:pt x="10" y="15"/>
                    <a:pt x="6" y="15"/>
                  </a:cubicBezTo>
                  <a:cubicBezTo>
                    <a:pt x="2" y="15"/>
                    <a:pt x="0" y="12"/>
                    <a:pt x="0" y="8"/>
                  </a:cubicBezTo>
                  <a:close/>
                  <a:moveTo>
                    <a:pt x="9" y="8"/>
                  </a:moveTo>
                  <a:cubicBezTo>
                    <a:pt x="9" y="5"/>
                    <a:pt x="8" y="3"/>
                    <a:pt x="6" y="3"/>
                  </a:cubicBezTo>
                  <a:cubicBezTo>
                    <a:pt x="4" y="3"/>
                    <a:pt x="3" y="5"/>
                    <a:pt x="3" y="8"/>
                  </a:cubicBezTo>
                  <a:cubicBezTo>
                    <a:pt x="3" y="10"/>
                    <a:pt x="4" y="13"/>
                    <a:pt x="6" y="13"/>
                  </a:cubicBezTo>
                  <a:cubicBezTo>
                    <a:pt x="8" y="13"/>
                    <a:pt x="9" y="10"/>
                    <a:pt x="9" y="8"/>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5" name="Freeform 25"/>
            <p:cNvSpPr/>
            <p:nvPr/>
          </p:nvSpPr>
          <p:spPr bwMode="auto">
            <a:xfrm>
              <a:off x="1074738" y="5300663"/>
              <a:ext cx="60325" cy="127000"/>
            </a:xfrm>
            <a:custGeom>
              <a:avLst/>
              <a:gdLst>
                <a:gd name="T0" fmla="*/ 22 w 38"/>
                <a:gd name="T1" fmla="*/ 80 h 80"/>
                <a:gd name="T2" fmla="*/ 22 w 38"/>
                <a:gd name="T3" fmla="*/ 21 h 80"/>
                <a:gd name="T4" fmla="*/ 6 w 38"/>
                <a:gd name="T5" fmla="*/ 37 h 80"/>
                <a:gd name="T6" fmla="*/ 0 w 38"/>
                <a:gd name="T7" fmla="*/ 26 h 80"/>
                <a:gd name="T8" fmla="*/ 22 w 38"/>
                <a:gd name="T9" fmla="*/ 0 h 80"/>
                <a:gd name="T10" fmla="*/ 38 w 38"/>
                <a:gd name="T11" fmla="*/ 0 h 80"/>
                <a:gd name="T12" fmla="*/ 38 w 38"/>
                <a:gd name="T13" fmla="*/ 80 h 80"/>
                <a:gd name="T14" fmla="*/ 22 w 38"/>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0">
                  <a:moveTo>
                    <a:pt x="22" y="80"/>
                  </a:moveTo>
                  <a:lnTo>
                    <a:pt x="22" y="21"/>
                  </a:lnTo>
                  <a:lnTo>
                    <a:pt x="6" y="37"/>
                  </a:lnTo>
                  <a:lnTo>
                    <a:pt x="0" y="26"/>
                  </a:lnTo>
                  <a:lnTo>
                    <a:pt x="22" y="0"/>
                  </a:lnTo>
                  <a:lnTo>
                    <a:pt x="38" y="0"/>
                  </a:lnTo>
                  <a:lnTo>
                    <a:pt x="38" y="80"/>
                  </a:lnTo>
                  <a:lnTo>
                    <a:pt x="22" y="80"/>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6" name="Freeform 26"/>
            <p:cNvSpPr>
              <a:spLocks noEditPoints="1"/>
            </p:cNvSpPr>
            <p:nvPr/>
          </p:nvSpPr>
          <p:spPr bwMode="auto">
            <a:xfrm>
              <a:off x="1150938" y="5300663"/>
              <a:ext cx="101600" cy="127000"/>
            </a:xfrm>
            <a:custGeom>
              <a:avLst/>
              <a:gdLst>
                <a:gd name="T0" fmla="*/ 0 w 12"/>
                <a:gd name="T1" fmla="*/ 7 h 15"/>
                <a:gd name="T2" fmla="*/ 6 w 12"/>
                <a:gd name="T3" fmla="*/ 0 h 15"/>
                <a:gd name="T4" fmla="*/ 12 w 12"/>
                <a:gd name="T5" fmla="*/ 7 h 15"/>
                <a:gd name="T6" fmla="*/ 6 w 12"/>
                <a:gd name="T7" fmla="*/ 15 h 15"/>
                <a:gd name="T8" fmla="*/ 0 w 12"/>
                <a:gd name="T9" fmla="*/ 7 h 15"/>
                <a:gd name="T10" fmla="*/ 9 w 12"/>
                <a:gd name="T11" fmla="*/ 7 h 15"/>
                <a:gd name="T12" fmla="*/ 6 w 12"/>
                <a:gd name="T13" fmla="*/ 3 h 15"/>
                <a:gd name="T14" fmla="*/ 3 w 12"/>
                <a:gd name="T15" fmla="*/ 7 h 15"/>
                <a:gd name="T16" fmla="*/ 6 w 12"/>
                <a:gd name="T17" fmla="*/ 12 h 15"/>
                <a:gd name="T18" fmla="*/ 9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7"/>
                  </a:moveTo>
                  <a:cubicBezTo>
                    <a:pt x="0" y="4"/>
                    <a:pt x="2" y="0"/>
                    <a:pt x="6" y="0"/>
                  </a:cubicBezTo>
                  <a:cubicBezTo>
                    <a:pt x="10" y="0"/>
                    <a:pt x="12" y="4"/>
                    <a:pt x="12" y="7"/>
                  </a:cubicBezTo>
                  <a:cubicBezTo>
                    <a:pt x="12" y="11"/>
                    <a:pt x="10" y="15"/>
                    <a:pt x="6" y="15"/>
                  </a:cubicBezTo>
                  <a:cubicBezTo>
                    <a:pt x="2" y="15"/>
                    <a:pt x="0" y="11"/>
                    <a:pt x="0" y="7"/>
                  </a:cubicBezTo>
                  <a:close/>
                  <a:moveTo>
                    <a:pt x="9" y="7"/>
                  </a:moveTo>
                  <a:cubicBezTo>
                    <a:pt x="9" y="5"/>
                    <a:pt x="8" y="3"/>
                    <a:pt x="6" y="3"/>
                  </a:cubicBezTo>
                  <a:cubicBezTo>
                    <a:pt x="4" y="3"/>
                    <a:pt x="3" y="5"/>
                    <a:pt x="3" y="7"/>
                  </a:cubicBezTo>
                  <a:cubicBezTo>
                    <a:pt x="3" y="10"/>
                    <a:pt x="4" y="12"/>
                    <a:pt x="6" y="12"/>
                  </a:cubicBezTo>
                  <a:cubicBezTo>
                    <a:pt x="8" y="12"/>
                    <a:pt x="9" y="10"/>
                    <a:pt x="9" y="7"/>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7" name="Freeform 27"/>
            <p:cNvSpPr/>
            <p:nvPr/>
          </p:nvSpPr>
          <p:spPr bwMode="auto">
            <a:xfrm>
              <a:off x="1892301" y="5900738"/>
              <a:ext cx="68263" cy="119063"/>
            </a:xfrm>
            <a:custGeom>
              <a:avLst/>
              <a:gdLst>
                <a:gd name="T0" fmla="*/ 27 w 43"/>
                <a:gd name="T1" fmla="*/ 75 h 75"/>
                <a:gd name="T2" fmla="*/ 27 w 43"/>
                <a:gd name="T3" fmla="*/ 22 h 75"/>
                <a:gd name="T4" fmla="*/ 11 w 43"/>
                <a:gd name="T5" fmla="*/ 32 h 75"/>
                <a:gd name="T6" fmla="*/ 0 w 43"/>
                <a:gd name="T7" fmla="*/ 22 h 75"/>
                <a:gd name="T8" fmla="*/ 27 w 43"/>
                <a:gd name="T9" fmla="*/ 0 h 75"/>
                <a:gd name="T10" fmla="*/ 43 w 43"/>
                <a:gd name="T11" fmla="*/ 0 h 75"/>
                <a:gd name="T12" fmla="*/ 43 w 43"/>
                <a:gd name="T13" fmla="*/ 75 h 75"/>
                <a:gd name="T14" fmla="*/ 27 w 43"/>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75">
                  <a:moveTo>
                    <a:pt x="27" y="75"/>
                  </a:moveTo>
                  <a:lnTo>
                    <a:pt x="27" y="22"/>
                  </a:lnTo>
                  <a:lnTo>
                    <a:pt x="11" y="32"/>
                  </a:lnTo>
                  <a:lnTo>
                    <a:pt x="0" y="22"/>
                  </a:lnTo>
                  <a:lnTo>
                    <a:pt x="27" y="0"/>
                  </a:lnTo>
                  <a:lnTo>
                    <a:pt x="43" y="0"/>
                  </a:lnTo>
                  <a:lnTo>
                    <a:pt x="43" y="75"/>
                  </a:lnTo>
                  <a:lnTo>
                    <a:pt x="27"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8" name="Freeform 28"/>
            <p:cNvSpPr/>
            <p:nvPr/>
          </p:nvSpPr>
          <p:spPr bwMode="auto">
            <a:xfrm>
              <a:off x="2457451" y="5900738"/>
              <a:ext cx="93663" cy="119063"/>
            </a:xfrm>
            <a:custGeom>
              <a:avLst/>
              <a:gdLst>
                <a:gd name="T0" fmla="*/ 0 w 11"/>
                <a:gd name="T1" fmla="*/ 14 h 14"/>
                <a:gd name="T2" fmla="*/ 0 w 11"/>
                <a:gd name="T3" fmla="*/ 12 h 14"/>
                <a:gd name="T4" fmla="*/ 8 w 11"/>
                <a:gd name="T5" fmla="*/ 4 h 14"/>
                <a:gd name="T6" fmla="*/ 6 w 11"/>
                <a:gd name="T7" fmla="*/ 2 h 14"/>
                <a:gd name="T8" fmla="*/ 2 w 11"/>
                <a:gd name="T9" fmla="*/ 4 h 14"/>
                <a:gd name="T10" fmla="*/ 0 w 11"/>
                <a:gd name="T11" fmla="*/ 2 h 14"/>
                <a:gd name="T12" fmla="*/ 6 w 11"/>
                <a:gd name="T13" fmla="*/ 0 h 14"/>
                <a:gd name="T14" fmla="*/ 11 w 11"/>
                <a:gd name="T15" fmla="*/ 4 h 14"/>
                <a:gd name="T16" fmla="*/ 5 w 11"/>
                <a:gd name="T17" fmla="*/ 12 h 14"/>
                <a:gd name="T18" fmla="*/ 11 w 11"/>
                <a:gd name="T19" fmla="*/ 12 h 14"/>
                <a:gd name="T20" fmla="*/ 11 w 11"/>
                <a:gd name="T21" fmla="*/ 14 h 14"/>
                <a:gd name="T22" fmla="*/ 0 w 11"/>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4">
                  <a:moveTo>
                    <a:pt x="0" y="14"/>
                  </a:moveTo>
                  <a:cubicBezTo>
                    <a:pt x="0" y="12"/>
                    <a:pt x="0" y="12"/>
                    <a:pt x="0" y="12"/>
                  </a:cubicBezTo>
                  <a:cubicBezTo>
                    <a:pt x="6" y="8"/>
                    <a:pt x="8" y="6"/>
                    <a:pt x="8" y="4"/>
                  </a:cubicBezTo>
                  <a:cubicBezTo>
                    <a:pt x="8" y="3"/>
                    <a:pt x="7" y="2"/>
                    <a:pt x="6" y="2"/>
                  </a:cubicBezTo>
                  <a:cubicBezTo>
                    <a:pt x="4" y="2"/>
                    <a:pt x="3" y="3"/>
                    <a:pt x="2" y="4"/>
                  </a:cubicBezTo>
                  <a:cubicBezTo>
                    <a:pt x="0" y="2"/>
                    <a:pt x="0" y="2"/>
                    <a:pt x="0" y="2"/>
                  </a:cubicBezTo>
                  <a:cubicBezTo>
                    <a:pt x="1" y="0"/>
                    <a:pt x="3" y="0"/>
                    <a:pt x="6" y="0"/>
                  </a:cubicBezTo>
                  <a:cubicBezTo>
                    <a:pt x="9" y="0"/>
                    <a:pt x="11" y="1"/>
                    <a:pt x="11" y="4"/>
                  </a:cubicBezTo>
                  <a:cubicBezTo>
                    <a:pt x="11" y="7"/>
                    <a:pt x="9" y="9"/>
                    <a:pt x="5" y="12"/>
                  </a:cubicBezTo>
                  <a:cubicBezTo>
                    <a:pt x="11" y="12"/>
                    <a:pt x="11" y="12"/>
                    <a:pt x="11" y="12"/>
                  </a:cubicBezTo>
                  <a:cubicBezTo>
                    <a:pt x="11" y="14"/>
                    <a:pt x="11" y="14"/>
                    <a:pt x="11" y="14"/>
                  </a:cubicBezTo>
                  <a:lnTo>
                    <a:pt x="0" y="14"/>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29" name="Freeform 29"/>
            <p:cNvSpPr/>
            <p:nvPr/>
          </p:nvSpPr>
          <p:spPr bwMode="auto">
            <a:xfrm>
              <a:off x="3014663" y="5900738"/>
              <a:ext cx="92075" cy="127000"/>
            </a:xfrm>
            <a:custGeom>
              <a:avLst/>
              <a:gdLst>
                <a:gd name="T0" fmla="*/ 0 w 11"/>
                <a:gd name="T1" fmla="*/ 12 h 15"/>
                <a:gd name="T2" fmla="*/ 1 w 11"/>
                <a:gd name="T3" fmla="*/ 10 h 15"/>
                <a:gd name="T4" fmla="*/ 5 w 11"/>
                <a:gd name="T5" fmla="*/ 12 h 15"/>
                <a:gd name="T6" fmla="*/ 8 w 11"/>
                <a:gd name="T7" fmla="*/ 10 h 15"/>
                <a:gd name="T8" fmla="*/ 5 w 11"/>
                <a:gd name="T9" fmla="*/ 8 h 15"/>
                <a:gd name="T10" fmla="*/ 3 w 11"/>
                <a:gd name="T11" fmla="*/ 8 h 15"/>
                <a:gd name="T12" fmla="*/ 3 w 11"/>
                <a:gd name="T13" fmla="*/ 6 h 15"/>
                <a:gd name="T14" fmla="*/ 5 w 11"/>
                <a:gd name="T15" fmla="*/ 6 h 15"/>
                <a:gd name="T16" fmla="*/ 8 w 11"/>
                <a:gd name="T17" fmla="*/ 4 h 15"/>
                <a:gd name="T18" fmla="*/ 5 w 11"/>
                <a:gd name="T19" fmla="*/ 2 h 15"/>
                <a:gd name="T20" fmla="*/ 1 w 11"/>
                <a:gd name="T21" fmla="*/ 4 h 15"/>
                <a:gd name="T22" fmla="*/ 0 w 11"/>
                <a:gd name="T23" fmla="*/ 2 h 15"/>
                <a:gd name="T24" fmla="*/ 5 w 11"/>
                <a:gd name="T25" fmla="*/ 0 h 15"/>
                <a:gd name="T26" fmla="*/ 11 w 11"/>
                <a:gd name="T27" fmla="*/ 4 h 15"/>
                <a:gd name="T28" fmla="*/ 8 w 11"/>
                <a:gd name="T29" fmla="*/ 7 h 15"/>
                <a:gd name="T30" fmla="*/ 11 w 11"/>
                <a:gd name="T31" fmla="*/ 10 h 15"/>
                <a:gd name="T32" fmla="*/ 5 w 11"/>
                <a:gd name="T33" fmla="*/ 15 h 15"/>
                <a:gd name="T34" fmla="*/ 0 w 11"/>
                <a:gd name="T3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5">
                  <a:moveTo>
                    <a:pt x="0" y="12"/>
                  </a:moveTo>
                  <a:cubicBezTo>
                    <a:pt x="1" y="10"/>
                    <a:pt x="1" y="10"/>
                    <a:pt x="1" y="10"/>
                  </a:cubicBezTo>
                  <a:cubicBezTo>
                    <a:pt x="2" y="11"/>
                    <a:pt x="4" y="12"/>
                    <a:pt x="5" y="12"/>
                  </a:cubicBezTo>
                  <a:cubicBezTo>
                    <a:pt x="7" y="12"/>
                    <a:pt x="8" y="11"/>
                    <a:pt x="8" y="10"/>
                  </a:cubicBezTo>
                  <a:cubicBezTo>
                    <a:pt x="8" y="9"/>
                    <a:pt x="7" y="8"/>
                    <a:pt x="5" y="8"/>
                  </a:cubicBezTo>
                  <a:cubicBezTo>
                    <a:pt x="5" y="8"/>
                    <a:pt x="4" y="8"/>
                    <a:pt x="3" y="8"/>
                  </a:cubicBezTo>
                  <a:cubicBezTo>
                    <a:pt x="3" y="6"/>
                    <a:pt x="3" y="6"/>
                    <a:pt x="3" y="6"/>
                  </a:cubicBezTo>
                  <a:cubicBezTo>
                    <a:pt x="4" y="6"/>
                    <a:pt x="5" y="6"/>
                    <a:pt x="5" y="6"/>
                  </a:cubicBezTo>
                  <a:cubicBezTo>
                    <a:pt x="7" y="6"/>
                    <a:pt x="8" y="5"/>
                    <a:pt x="8" y="4"/>
                  </a:cubicBezTo>
                  <a:cubicBezTo>
                    <a:pt x="8" y="3"/>
                    <a:pt x="7" y="2"/>
                    <a:pt x="5" y="2"/>
                  </a:cubicBezTo>
                  <a:cubicBezTo>
                    <a:pt x="4" y="2"/>
                    <a:pt x="2" y="3"/>
                    <a:pt x="1" y="4"/>
                  </a:cubicBezTo>
                  <a:cubicBezTo>
                    <a:pt x="0" y="2"/>
                    <a:pt x="0" y="2"/>
                    <a:pt x="0" y="2"/>
                  </a:cubicBezTo>
                  <a:cubicBezTo>
                    <a:pt x="1" y="1"/>
                    <a:pt x="3" y="0"/>
                    <a:pt x="5" y="0"/>
                  </a:cubicBezTo>
                  <a:cubicBezTo>
                    <a:pt x="9" y="0"/>
                    <a:pt x="11" y="1"/>
                    <a:pt x="11" y="4"/>
                  </a:cubicBezTo>
                  <a:cubicBezTo>
                    <a:pt x="11" y="5"/>
                    <a:pt x="9" y="7"/>
                    <a:pt x="8" y="7"/>
                  </a:cubicBezTo>
                  <a:cubicBezTo>
                    <a:pt x="9" y="7"/>
                    <a:pt x="11" y="8"/>
                    <a:pt x="11" y="10"/>
                  </a:cubicBezTo>
                  <a:cubicBezTo>
                    <a:pt x="11" y="13"/>
                    <a:pt x="9" y="15"/>
                    <a:pt x="5" y="15"/>
                  </a:cubicBezTo>
                  <a:cubicBezTo>
                    <a:pt x="3" y="15"/>
                    <a:pt x="1" y="14"/>
                    <a:pt x="0" y="12"/>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0" name="Freeform 30"/>
            <p:cNvSpPr>
              <a:spLocks noEditPoints="1"/>
            </p:cNvSpPr>
            <p:nvPr/>
          </p:nvSpPr>
          <p:spPr bwMode="auto">
            <a:xfrm>
              <a:off x="3570288" y="5900738"/>
              <a:ext cx="101600" cy="119063"/>
            </a:xfrm>
            <a:custGeom>
              <a:avLst/>
              <a:gdLst>
                <a:gd name="T0" fmla="*/ 38 w 64"/>
                <a:gd name="T1" fmla="*/ 75 h 75"/>
                <a:gd name="T2" fmla="*/ 38 w 64"/>
                <a:gd name="T3" fmla="*/ 59 h 75"/>
                <a:gd name="T4" fmla="*/ 0 w 64"/>
                <a:gd name="T5" fmla="*/ 59 h 75"/>
                <a:gd name="T6" fmla="*/ 0 w 64"/>
                <a:gd name="T7" fmla="*/ 48 h 75"/>
                <a:gd name="T8" fmla="*/ 32 w 64"/>
                <a:gd name="T9" fmla="*/ 0 h 75"/>
                <a:gd name="T10" fmla="*/ 53 w 64"/>
                <a:gd name="T11" fmla="*/ 0 h 75"/>
                <a:gd name="T12" fmla="*/ 53 w 64"/>
                <a:gd name="T13" fmla="*/ 48 h 75"/>
                <a:gd name="T14" fmla="*/ 64 w 64"/>
                <a:gd name="T15" fmla="*/ 48 h 75"/>
                <a:gd name="T16" fmla="*/ 64 w 64"/>
                <a:gd name="T17" fmla="*/ 59 h 75"/>
                <a:gd name="T18" fmla="*/ 53 w 64"/>
                <a:gd name="T19" fmla="*/ 59 h 75"/>
                <a:gd name="T20" fmla="*/ 53 w 64"/>
                <a:gd name="T21" fmla="*/ 75 h 75"/>
                <a:gd name="T22" fmla="*/ 38 w 64"/>
                <a:gd name="T23" fmla="*/ 75 h 75"/>
                <a:gd name="T24" fmla="*/ 38 w 64"/>
                <a:gd name="T25" fmla="*/ 16 h 75"/>
                <a:gd name="T26" fmla="*/ 16 w 64"/>
                <a:gd name="T27" fmla="*/ 48 h 75"/>
                <a:gd name="T28" fmla="*/ 38 w 64"/>
                <a:gd name="T29" fmla="*/ 48 h 75"/>
                <a:gd name="T30" fmla="*/ 38 w 64"/>
                <a:gd name="T31"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38" y="75"/>
                  </a:moveTo>
                  <a:lnTo>
                    <a:pt x="38" y="59"/>
                  </a:lnTo>
                  <a:lnTo>
                    <a:pt x="0" y="59"/>
                  </a:lnTo>
                  <a:lnTo>
                    <a:pt x="0" y="48"/>
                  </a:lnTo>
                  <a:lnTo>
                    <a:pt x="32" y="0"/>
                  </a:lnTo>
                  <a:lnTo>
                    <a:pt x="53" y="0"/>
                  </a:lnTo>
                  <a:lnTo>
                    <a:pt x="53" y="48"/>
                  </a:lnTo>
                  <a:lnTo>
                    <a:pt x="64" y="48"/>
                  </a:lnTo>
                  <a:lnTo>
                    <a:pt x="64" y="59"/>
                  </a:lnTo>
                  <a:lnTo>
                    <a:pt x="53" y="59"/>
                  </a:lnTo>
                  <a:lnTo>
                    <a:pt x="53" y="75"/>
                  </a:lnTo>
                  <a:lnTo>
                    <a:pt x="38" y="75"/>
                  </a:lnTo>
                  <a:close/>
                  <a:moveTo>
                    <a:pt x="38" y="16"/>
                  </a:moveTo>
                  <a:lnTo>
                    <a:pt x="16" y="48"/>
                  </a:lnTo>
                  <a:lnTo>
                    <a:pt x="38" y="48"/>
                  </a:lnTo>
                  <a:lnTo>
                    <a:pt x="38" y="16"/>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1" name="Freeform 31"/>
            <p:cNvSpPr/>
            <p:nvPr/>
          </p:nvSpPr>
          <p:spPr bwMode="auto">
            <a:xfrm>
              <a:off x="4127501" y="5900738"/>
              <a:ext cx="101600" cy="127000"/>
            </a:xfrm>
            <a:custGeom>
              <a:avLst/>
              <a:gdLst>
                <a:gd name="T0" fmla="*/ 0 w 12"/>
                <a:gd name="T1" fmla="*/ 13 h 15"/>
                <a:gd name="T2" fmla="*/ 2 w 12"/>
                <a:gd name="T3" fmla="*/ 10 h 15"/>
                <a:gd name="T4" fmla="*/ 6 w 12"/>
                <a:gd name="T5" fmla="*/ 12 h 15"/>
                <a:gd name="T6" fmla="*/ 9 w 12"/>
                <a:gd name="T7" fmla="*/ 10 h 15"/>
                <a:gd name="T8" fmla="*/ 6 w 12"/>
                <a:gd name="T9" fmla="*/ 8 h 15"/>
                <a:gd name="T10" fmla="*/ 3 w 12"/>
                <a:gd name="T11" fmla="*/ 9 h 15"/>
                <a:gd name="T12" fmla="*/ 1 w 12"/>
                <a:gd name="T13" fmla="*/ 8 h 15"/>
                <a:gd name="T14" fmla="*/ 1 w 12"/>
                <a:gd name="T15" fmla="*/ 0 h 15"/>
                <a:gd name="T16" fmla="*/ 11 w 12"/>
                <a:gd name="T17" fmla="*/ 0 h 15"/>
                <a:gd name="T18" fmla="*/ 11 w 12"/>
                <a:gd name="T19" fmla="*/ 3 h 15"/>
                <a:gd name="T20" fmla="*/ 4 w 12"/>
                <a:gd name="T21" fmla="*/ 3 h 15"/>
                <a:gd name="T22" fmla="*/ 4 w 12"/>
                <a:gd name="T23" fmla="*/ 6 h 15"/>
                <a:gd name="T24" fmla="*/ 7 w 12"/>
                <a:gd name="T25" fmla="*/ 5 h 15"/>
                <a:gd name="T26" fmla="*/ 12 w 12"/>
                <a:gd name="T27" fmla="*/ 10 h 15"/>
                <a:gd name="T28" fmla="*/ 6 w 12"/>
                <a:gd name="T29" fmla="*/ 15 h 15"/>
                <a:gd name="T30" fmla="*/ 0 w 12"/>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5">
                  <a:moveTo>
                    <a:pt x="0" y="13"/>
                  </a:moveTo>
                  <a:cubicBezTo>
                    <a:pt x="2" y="10"/>
                    <a:pt x="2" y="10"/>
                    <a:pt x="2" y="10"/>
                  </a:cubicBezTo>
                  <a:cubicBezTo>
                    <a:pt x="3" y="11"/>
                    <a:pt x="4" y="12"/>
                    <a:pt x="6" y="12"/>
                  </a:cubicBezTo>
                  <a:cubicBezTo>
                    <a:pt x="8" y="12"/>
                    <a:pt x="9" y="11"/>
                    <a:pt x="9" y="10"/>
                  </a:cubicBezTo>
                  <a:cubicBezTo>
                    <a:pt x="9" y="8"/>
                    <a:pt x="8" y="8"/>
                    <a:pt x="6" y="8"/>
                  </a:cubicBezTo>
                  <a:cubicBezTo>
                    <a:pt x="5" y="8"/>
                    <a:pt x="4" y="8"/>
                    <a:pt x="3" y="9"/>
                  </a:cubicBezTo>
                  <a:cubicBezTo>
                    <a:pt x="1" y="8"/>
                    <a:pt x="1" y="8"/>
                    <a:pt x="1" y="8"/>
                  </a:cubicBezTo>
                  <a:cubicBezTo>
                    <a:pt x="1" y="0"/>
                    <a:pt x="1" y="0"/>
                    <a:pt x="1" y="0"/>
                  </a:cubicBezTo>
                  <a:cubicBezTo>
                    <a:pt x="11" y="0"/>
                    <a:pt x="11" y="0"/>
                    <a:pt x="11" y="0"/>
                  </a:cubicBezTo>
                  <a:cubicBezTo>
                    <a:pt x="11" y="3"/>
                    <a:pt x="11" y="3"/>
                    <a:pt x="11" y="3"/>
                  </a:cubicBezTo>
                  <a:cubicBezTo>
                    <a:pt x="4" y="3"/>
                    <a:pt x="4" y="3"/>
                    <a:pt x="4" y="3"/>
                  </a:cubicBezTo>
                  <a:cubicBezTo>
                    <a:pt x="4" y="6"/>
                    <a:pt x="4" y="6"/>
                    <a:pt x="4" y="6"/>
                  </a:cubicBezTo>
                  <a:cubicBezTo>
                    <a:pt x="5" y="5"/>
                    <a:pt x="6" y="5"/>
                    <a:pt x="7" y="5"/>
                  </a:cubicBezTo>
                  <a:cubicBezTo>
                    <a:pt x="10" y="5"/>
                    <a:pt x="12" y="7"/>
                    <a:pt x="12" y="10"/>
                  </a:cubicBezTo>
                  <a:cubicBezTo>
                    <a:pt x="12" y="13"/>
                    <a:pt x="10" y="15"/>
                    <a:pt x="6" y="15"/>
                  </a:cubicBezTo>
                  <a:cubicBezTo>
                    <a:pt x="3" y="15"/>
                    <a:pt x="2" y="14"/>
                    <a:pt x="0" y="13"/>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2" name="Freeform 32"/>
            <p:cNvSpPr>
              <a:spLocks noEditPoints="1"/>
            </p:cNvSpPr>
            <p:nvPr/>
          </p:nvSpPr>
          <p:spPr bwMode="auto">
            <a:xfrm>
              <a:off x="4683126" y="5900738"/>
              <a:ext cx="101600" cy="127000"/>
            </a:xfrm>
            <a:custGeom>
              <a:avLst/>
              <a:gdLst>
                <a:gd name="T0" fmla="*/ 0 w 12"/>
                <a:gd name="T1" fmla="*/ 7 h 15"/>
                <a:gd name="T2" fmla="*/ 7 w 12"/>
                <a:gd name="T3" fmla="*/ 0 h 15"/>
                <a:gd name="T4" fmla="*/ 11 w 12"/>
                <a:gd name="T5" fmla="*/ 1 h 15"/>
                <a:gd name="T6" fmla="*/ 10 w 12"/>
                <a:gd name="T7" fmla="*/ 3 h 15"/>
                <a:gd name="T8" fmla="*/ 7 w 12"/>
                <a:gd name="T9" fmla="*/ 2 h 15"/>
                <a:gd name="T10" fmla="*/ 3 w 12"/>
                <a:gd name="T11" fmla="*/ 6 h 15"/>
                <a:gd name="T12" fmla="*/ 3 w 12"/>
                <a:gd name="T13" fmla="*/ 7 h 15"/>
                <a:gd name="T14" fmla="*/ 7 w 12"/>
                <a:gd name="T15" fmla="*/ 5 h 15"/>
                <a:gd name="T16" fmla="*/ 12 w 12"/>
                <a:gd name="T17" fmla="*/ 10 h 15"/>
                <a:gd name="T18" fmla="*/ 6 w 12"/>
                <a:gd name="T19" fmla="*/ 15 h 15"/>
                <a:gd name="T20" fmla="*/ 0 w 12"/>
                <a:gd name="T21" fmla="*/ 7 h 15"/>
                <a:gd name="T22" fmla="*/ 9 w 12"/>
                <a:gd name="T23" fmla="*/ 10 h 15"/>
                <a:gd name="T24" fmla="*/ 6 w 12"/>
                <a:gd name="T25" fmla="*/ 8 h 15"/>
                <a:gd name="T26" fmla="*/ 3 w 12"/>
                <a:gd name="T27" fmla="*/ 9 h 15"/>
                <a:gd name="T28" fmla="*/ 6 w 12"/>
                <a:gd name="T29" fmla="*/ 12 h 15"/>
                <a:gd name="T30" fmla="*/ 9 w 12"/>
                <a:gd name="T3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5">
                  <a:moveTo>
                    <a:pt x="0" y="7"/>
                  </a:moveTo>
                  <a:cubicBezTo>
                    <a:pt x="0" y="3"/>
                    <a:pt x="3" y="0"/>
                    <a:pt x="7" y="0"/>
                  </a:cubicBezTo>
                  <a:cubicBezTo>
                    <a:pt x="9" y="0"/>
                    <a:pt x="10" y="0"/>
                    <a:pt x="11" y="1"/>
                  </a:cubicBezTo>
                  <a:cubicBezTo>
                    <a:pt x="10" y="3"/>
                    <a:pt x="10" y="3"/>
                    <a:pt x="10" y="3"/>
                  </a:cubicBezTo>
                  <a:cubicBezTo>
                    <a:pt x="9" y="3"/>
                    <a:pt x="8" y="2"/>
                    <a:pt x="7" y="2"/>
                  </a:cubicBezTo>
                  <a:cubicBezTo>
                    <a:pt x="5" y="2"/>
                    <a:pt x="3" y="4"/>
                    <a:pt x="3" y="6"/>
                  </a:cubicBezTo>
                  <a:cubicBezTo>
                    <a:pt x="3" y="7"/>
                    <a:pt x="3" y="7"/>
                    <a:pt x="3" y="7"/>
                  </a:cubicBezTo>
                  <a:cubicBezTo>
                    <a:pt x="4" y="6"/>
                    <a:pt x="5" y="5"/>
                    <a:pt x="7" y="5"/>
                  </a:cubicBezTo>
                  <a:cubicBezTo>
                    <a:pt x="10" y="5"/>
                    <a:pt x="12" y="7"/>
                    <a:pt x="12" y="10"/>
                  </a:cubicBezTo>
                  <a:cubicBezTo>
                    <a:pt x="12" y="13"/>
                    <a:pt x="10" y="15"/>
                    <a:pt x="6" y="15"/>
                  </a:cubicBezTo>
                  <a:cubicBezTo>
                    <a:pt x="2" y="15"/>
                    <a:pt x="0" y="11"/>
                    <a:pt x="0" y="7"/>
                  </a:cubicBezTo>
                  <a:close/>
                  <a:moveTo>
                    <a:pt x="9" y="10"/>
                  </a:moveTo>
                  <a:cubicBezTo>
                    <a:pt x="9" y="8"/>
                    <a:pt x="7" y="8"/>
                    <a:pt x="6" y="8"/>
                  </a:cubicBezTo>
                  <a:cubicBezTo>
                    <a:pt x="5" y="8"/>
                    <a:pt x="4" y="8"/>
                    <a:pt x="3" y="9"/>
                  </a:cubicBezTo>
                  <a:cubicBezTo>
                    <a:pt x="3" y="10"/>
                    <a:pt x="4" y="12"/>
                    <a:pt x="6" y="12"/>
                  </a:cubicBezTo>
                  <a:cubicBezTo>
                    <a:pt x="8" y="12"/>
                    <a:pt x="9" y="11"/>
                    <a:pt x="9" y="10"/>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3" name="Freeform 33"/>
            <p:cNvSpPr/>
            <p:nvPr/>
          </p:nvSpPr>
          <p:spPr bwMode="auto">
            <a:xfrm>
              <a:off x="5240338" y="5900738"/>
              <a:ext cx="92075" cy="119063"/>
            </a:xfrm>
            <a:custGeom>
              <a:avLst/>
              <a:gdLst>
                <a:gd name="T0" fmla="*/ 11 w 58"/>
                <a:gd name="T1" fmla="*/ 75 h 75"/>
                <a:gd name="T2" fmla="*/ 37 w 58"/>
                <a:gd name="T3" fmla="*/ 16 h 75"/>
                <a:gd name="T4" fmla="*/ 0 w 58"/>
                <a:gd name="T5" fmla="*/ 16 h 75"/>
                <a:gd name="T6" fmla="*/ 0 w 58"/>
                <a:gd name="T7" fmla="*/ 0 h 75"/>
                <a:gd name="T8" fmla="*/ 58 w 58"/>
                <a:gd name="T9" fmla="*/ 0 h 75"/>
                <a:gd name="T10" fmla="*/ 58 w 58"/>
                <a:gd name="T11" fmla="*/ 11 h 75"/>
                <a:gd name="T12" fmla="*/ 26 w 58"/>
                <a:gd name="T13" fmla="*/ 75 h 75"/>
                <a:gd name="T14" fmla="*/ 11 w 5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5">
                  <a:moveTo>
                    <a:pt x="11" y="75"/>
                  </a:moveTo>
                  <a:lnTo>
                    <a:pt x="37" y="16"/>
                  </a:lnTo>
                  <a:lnTo>
                    <a:pt x="0" y="16"/>
                  </a:lnTo>
                  <a:lnTo>
                    <a:pt x="0" y="0"/>
                  </a:lnTo>
                  <a:lnTo>
                    <a:pt x="58" y="0"/>
                  </a:lnTo>
                  <a:lnTo>
                    <a:pt x="58" y="11"/>
                  </a:lnTo>
                  <a:lnTo>
                    <a:pt x="26" y="75"/>
                  </a:lnTo>
                  <a:lnTo>
                    <a:pt x="11"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4" name="Freeform 34"/>
            <p:cNvSpPr>
              <a:spLocks noEditPoints="1"/>
            </p:cNvSpPr>
            <p:nvPr/>
          </p:nvSpPr>
          <p:spPr bwMode="auto">
            <a:xfrm>
              <a:off x="5795963" y="5900738"/>
              <a:ext cx="101600" cy="127000"/>
            </a:xfrm>
            <a:custGeom>
              <a:avLst/>
              <a:gdLst>
                <a:gd name="T0" fmla="*/ 0 w 12"/>
                <a:gd name="T1" fmla="*/ 11 h 15"/>
                <a:gd name="T2" fmla="*/ 3 w 12"/>
                <a:gd name="T3" fmla="*/ 7 h 15"/>
                <a:gd name="T4" fmla="*/ 0 w 12"/>
                <a:gd name="T5" fmla="*/ 3 h 15"/>
                <a:gd name="T6" fmla="*/ 6 w 12"/>
                <a:gd name="T7" fmla="*/ 0 h 15"/>
                <a:gd name="T8" fmla="*/ 12 w 12"/>
                <a:gd name="T9" fmla="*/ 3 h 15"/>
                <a:gd name="T10" fmla="*/ 9 w 12"/>
                <a:gd name="T11" fmla="*/ 7 h 15"/>
                <a:gd name="T12" fmla="*/ 12 w 12"/>
                <a:gd name="T13" fmla="*/ 11 h 15"/>
                <a:gd name="T14" fmla="*/ 6 w 12"/>
                <a:gd name="T15" fmla="*/ 15 h 15"/>
                <a:gd name="T16" fmla="*/ 0 w 12"/>
                <a:gd name="T17" fmla="*/ 11 h 15"/>
                <a:gd name="T18" fmla="*/ 9 w 12"/>
                <a:gd name="T19" fmla="*/ 10 h 15"/>
                <a:gd name="T20" fmla="*/ 6 w 12"/>
                <a:gd name="T21" fmla="*/ 8 h 15"/>
                <a:gd name="T22" fmla="*/ 3 w 12"/>
                <a:gd name="T23" fmla="*/ 10 h 15"/>
                <a:gd name="T24" fmla="*/ 6 w 12"/>
                <a:gd name="T25" fmla="*/ 12 h 15"/>
                <a:gd name="T26" fmla="*/ 9 w 12"/>
                <a:gd name="T27" fmla="*/ 10 h 15"/>
                <a:gd name="T28" fmla="*/ 8 w 12"/>
                <a:gd name="T29" fmla="*/ 4 h 15"/>
                <a:gd name="T30" fmla="*/ 6 w 12"/>
                <a:gd name="T31" fmla="*/ 2 h 15"/>
                <a:gd name="T32" fmla="*/ 4 w 12"/>
                <a:gd name="T33" fmla="*/ 4 h 15"/>
                <a:gd name="T34" fmla="*/ 6 w 12"/>
                <a:gd name="T35" fmla="*/ 6 h 15"/>
                <a:gd name="T36" fmla="*/ 8 w 12"/>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1"/>
                  </a:moveTo>
                  <a:cubicBezTo>
                    <a:pt x="0" y="9"/>
                    <a:pt x="2" y="8"/>
                    <a:pt x="3" y="7"/>
                  </a:cubicBezTo>
                  <a:cubicBezTo>
                    <a:pt x="2" y="6"/>
                    <a:pt x="0" y="5"/>
                    <a:pt x="0" y="3"/>
                  </a:cubicBezTo>
                  <a:cubicBezTo>
                    <a:pt x="0" y="1"/>
                    <a:pt x="3" y="0"/>
                    <a:pt x="6" y="0"/>
                  </a:cubicBezTo>
                  <a:cubicBezTo>
                    <a:pt x="9" y="0"/>
                    <a:pt x="12" y="1"/>
                    <a:pt x="12" y="3"/>
                  </a:cubicBezTo>
                  <a:cubicBezTo>
                    <a:pt x="12" y="5"/>
                    <a:pt x="10" y="6"/>
                    <a:pt x="9" y="7"/>
                  </a:cubicBezTo>
                  <a:cubicBezTo>
                    <a:pt x="11" y="8"/>
                    <a:pt x="12" y="9"/>
                    <a:pt x="12" y="11"/>
                  </a:cubicBezTo>
                  <a:cubicBezTo>
                    <a:pt x="12" y="13"/>
                    <a:pt x="9" y="15"/>
                    <a:pt x="6" y="15"/>
                  </a:cubicBezTo>
                  <a:cubicBezTo>
                    <a:pt x="3" y="15"/>
                    <a:pt x="0" y="13"/>
                    <a:pt x="0" y="11"/>
                  </a:cubicBezTo>
                  <a:close/>
                  <a:moveTo>
                    <a:pt x="9" y="10"/>
                  </a:moveTo>
                  <a:cubicBezTo>
                    <a:pt x="9" y="9"/>
                    <a:pt x="7" y="8"/>
                    <a:pt x="6" y="8"/>
                  </a:cubicBezTo>
                  <a:cubicBezTo>
                    <a:pt x="5" y="8"/>
                    <a:pt x="3" y="9"/>
                    <a:pt x="3" y="10"/>
                  </a:cubicBezTo>
                  <a:cubicBezTo>
                    <a:pt x="3" y="11"/>
                    <a:pt x="4" y="12"/>
                    <a:pt x="6" y="12"/>
                  </a:cubicBezTo>
                  <a:cubicBezTo>
                    <a:pt x="8" y="12"/>
                    <a:pt x="9" y="11"/>
                    <a:pt x="9" y="10"/>
                  </a:cubicBezTo>
                  <a:close/>
                  <a:moveTo>
                    <a:pt x="8" y="4"/>
                  </a:moveTo>
                  <a:cubicBezTo>
                    <a:pt x="8" y="3"/>
                    <a:pt x="7" y="2"/>
                    <a:pt x="6" y="2"/>
                  </a:cubicBezTo>
                  <a:cubicBezTo>
                    <a:pt x="5" y="2"/>
                    <a:pt x="4" y="3"/>
                    <a:pt x="4" y="4"/>
                  </a:cubicBezTo>
                  <a:cubicBezTo>
                    <a:pt x="4" y="5"/>
                    <a:pt x="5" y="5"/>
                    <a:pt x="6" y="6"/>
                  </a:cubicBezTo>
                  <a:cubicBezTo>
                    <a:pt x="7" y="5"/>
                    <a:pt x="8" y="5"/>
                    <a:pt x="8" y="4"/>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5" name="Freeform 35"/>
            <p:cNvSpPr>
              <a:spLocks noEditPoints="1"/>
            </p:cNvSpPr>
            <p:nvPr/>
          </p:nvSpPr>
          <p:spPr bwMode="auto">
            <a:xfrm>
              <a:off x="6353176" y="5900738"/>
              <a:ext cx="101600" cy="127000"/>
            </a:xfrm>
            <a:custGeom>
              <a:avLst/>
              <a:gdLst>
                <a:gd name="T0" fmla="*/ 1 w 12"/>
                <a:gd name="T1" fmla="*/ 13 h 15"/>
                <a:gd name="T2" fmla="*/ 2 w 12"/>
                <a:gd name="T3" fmla="*/ 11 h 15"/>
                <a:gd name="T4" fmla="*/ 5 w 12"/>
                <a:gd name="T5" fmla="*/ 12 h 15"/>
                <a:gd name="T6" fmla="*/ 9 w 12"/>
                <a:gd name="T7" fmla="*/ 8 h 15"/>
                <a:gd name="T8" fmla="*/ 9 w 12"/>
                <a:gd name="T9" fmla="*/ 7 h 15"/>
                <a:gd name="T10" fmla="*/ 5 w 12"/>
                <a:gd name="T11" fmla="*/ 9 h 15"/>
                <a:gd name="T12" fmla="*/ 0 w 12"/>
                <a:gd name="T13" fmla="*/ 5 h 15"/>
                <a:gd name="T14" fmla="*/ 6 w 12"/>
                <a:gd name="T15" fmla="*/ 0 h 15"/>
                <a:gd name="T16" fmla="*/ 12 w 12"/>
                <a:gd name="T17" fmla="*/ 7 h 15"/>
                <a:gd name="T18" fmla="*/ 5 w 12"/>
                <a:gd name="T19" fmla="*/ 15 h 15"/>
                <a:gd name="T20" fmla="*/ 1 w 12"/>
                <a:gd name="T21" fmla="*/ 13 h 15"/>
                <a:gd name="T22" fmla="*/ 9 w 12"/>
                <a:gd name="T23" fmla="*/ 5 h 15"/>
                <a:gd name="T24" fmla="*/ 6 w 12"/>
                <a:gd name="T25" fmla="*/ 2 h 15"/>
                <a:gd name="T26" fmla="*/ 3 w 12"/>
                <a:gd name="T27" fmla="*/ 4 h 15"/>
                <a:gd name="T28" fmla="*/ 6 w 12"/>
                <a:gd name="T29" fmla="*/ 7 h 15"/>
                <a:gd name="T30" fmla="*/ 9 w 12"/>
                <a:gd name="T3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5">
                  <a:moveTo>
                    <a:pt x="1" y="13"/>
                  </a:moveTo>
                  <a:cubicBezTo>
                    <a:pt x="2" y="11"/>
                    <a:pt x="2" y="11"/>
                    <a:pt x="2" y="11"/>
                  </a:cubicBezTo>
                  <a:cubicBezTo>
                    <a:pt x="3" y="12"/>
                    <a:pt x="4" y="12"/>
                    <a:pt x="5" y="12"/>
                  </a:cubicBezTo>
                  <a:cubicBezTo>
                    <a:pt x="8" y="12"/>
                    <a:pt x="9" y="10"/>
                    <a:pt x="9" y="8"/>
                  </a:cubicBezTo>
                  <a:cubicBezTo>
                    <a:pt x="9" y="8"/>
                    <a:pt x="9" y="8"/>
                    <a:pt x="9" y="7"/>
                  </a:cubicBezTo>
                  <a:cubicBezTo>
                    <a:pt x="8" y="8"/>
                    <a:pt x="7" y="9"/>
                    <a:pt x="5" y="9"/>
                  </a:cubicBezTo>
                  <a:cubicBezTo>
                    <a:pt x="2" y="9"/>
                    <a:pt x="0" y="8"/>
                    <a:pt x="0" y="5"/>
                  </a:cubicBezTo>
                  <a:cubicBezTo>
                    <a:pt x="0" y="2"/>
                    <a:pt x="2" y="0"/>
                    <a:pt x="6" y="0"/>
                  </a:cubicBezTo>
                  <a:cubicBezTo>
                    <a:pt x="10" y="0"/>
                    <a:pt x="12" y="3"/>
                    <a:pt x="12" y="7"/>
                  </a:cubicBezTo>
                  <a:cubicBezTo>
                    <a:pt x="12" y="12"/>
                    <a:pt x="10" y="15"/>
                    <a:pt x="5" y="15"/>
                  </a:cubicBezTo>
                  <a:cubicBezTo>
                    <a:pt x="3" y="15"/>
                    <a:pt x="2" y="14"/>
                    <a:pt x="1" y="13"/>
                  </a:cubicBezTo>
                  <a:close/>
                  <a:moveTo>
                    <a:pt x="9" y="5"/>
                  </a:moveTo>
                  <a:cubicBezTo>
                    <a:pt x="9" y="4"/>
                    <a:pt x="8" y="2"/>
                    <a:pt x="6" y="2"/>
                  </a:cubicBezTo>
                  <a:cubicBezTo>
                    <a:pt x="4" y="2"/>
                    <a:pt x="3" y="3"/>
                    <a:pt x="3" y="4"/>
                  </a:cubicBezTo>
                  <a:cubicBezTo>
                    <a:pt x="3" y="6"/>
                    <a:pt x="5" y="7"/>
                    <a:pt x="6" y="7"/>
                  </a:cubicBezTo>
                  <a:cubicBezTo>
                    <a:pt x="7" y="7"/>
                    <a:pt x="8" y="6"/>
                    <a:pt x="9" y="5"/>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6" name="Freeform 36"/>
            <p:cNvSpPr/>
            <p:nvPr/>
          </p:nvSpPr>
          <p:spPr bwMode="auto">
            <a:xfrm>
              <a:off x="6908801" y="5900738"/>
              <a:ext cx="60325" cy="119063"/>
            </a:xfrm>
            <a:custGeom>
              <a:avLst/>
              <a:gdLst>
                <a:gd name="T0" fmla="*/ 22 w 38"/>
                <a:gd name="T1" fmla="*/ 75 h 75"/>
                <a:gd name="T2" fmla="*/ 22 w 38"/>
                <a:gd name="T3" fmla="*/ 22 h 75"/>
                <a:gd name="T4" fmla="*/ 6 w 38"/>
                <a:gd name="T5" fmla="*/ 32 h 75"/>
                <a:gd name="T6" fmla="*/ 0 w 38"/>
                <a:gd name="T7" fmla="*/ 22 h 75"/>
                <a:gd name="T8" fmla="*/ 22 w 38"/>
                <a:gd name="T9" fmla="*/ 0 h 75"/>
                <a:gd name="T10" fmla="*/ 38 w 38"/>
                <a:gd name="T11" fmla="*/ 0 h 75"/>
                <a:gd name="T12" fmla="*/ 38 w 38"/>
                <a:gd name="T13" fmla="*/ 75 h 75"/>
                <a:gd name="T14" fmla="*/ 22 w 3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5">
                  <a:moveTo>
                    <a:pt x="22" y="75"/>
                  </a:moveTo>
                  <a:lnTo>
                    <a:pt x="22" y="22"/>
                  </a:lnTo>
                  <a:lnTo>
                    <a:pt x="6" y="32"/>
                  </a:lnTo>
                  <a:lnTo>
                    <a:pt x="0" y="22"/>
                  </a:lnTo>
                  <a:lnTo>
                    <a:pt x="22" y="0"/>
                  </a:lnTo>
                  <a:lnTo>
                    <a:pt x="38" y="0"/>
                  </a:lnTo>
                  <a:lnTo>
                    <a:pt x="38" y="75"/>
                  </a:lnTo>
                  <a:lnTo>
                    <a:pt x="22"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7" name="Freeform 37"/>
            <p:cNvSpPr>
              <a:spLocks noEditPoints="1"/>
            </p:cNvSpPr>
            <p:nvPr/>
          </p:nvSpPr>
          <p:spPr bwMode="auto">
            <a:xfrm>
              <a:off x="6985001" y="5900738"/>
              <a:ext cx="101600" cy="127000"/>
            </a:xfrm>
            <a:custGeom>
              <a:avLst/>
              <a:gdLst>
                <a:gd name="T0" fmla="*/ 0 w 12"/>
                <a:gd name="T1" fmla="*/ 7 h 15"/>
                <a:gd name="T2" fmla="*/ 6 w 12"/>
                <a:gd name="T3" fmla="*/ 0 h 15"/>
                <a:gd name="T4" fmla="*/ 12 w 12"/>
                <a:gd name="T5" fmla="*/ 7 h 15"/>
                <a:gd name="T6" fmla="*/ 6 w 12"/>
                <a:gd name="T7" fmla="*/ 15 h 15"/>
                <a:gd name="T8" fmla="*/ 0 w 12"/>
                <a:gd name="T9" fmla="*/ 7 h 15"/>
                <a:gd name="T10" fmla="*/ 9 w 12"/>
                <a:gd name="T11" fmla="*/ 7 h 15"/>
                <a:gd name="T12" fmla="*/ 6 w 12"/>
                <a:gd name="T13" fmla="*/ 2 h 15"/>
                <a:gd name="T14" fmla="*/ 3 w 12"/>
                <a:gd name="T15" fmla="*/ 7 h 15"/>
                <a:gd name="T16" fmla="*/ 6 w 12"/>
                <a:gd name="T17" fmla="*/ 12 h 15"/>
                <a:gd name="T18" fmla="*/ 9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0" y="7"/>
                  </a:moveTo>
                  <a:cubicBezTo>
                    <a:pt x="0" y="3"/>
                    <a:pt x="2" y="0"/>
                    <a:pt x="6" y="0"/>
                  </a:cubicBezTo>
                  <a:cubicBezTo>
                    <a:pt x="10" y="0"/>
                    <a:pt x="12" y="3"/>
                    <a:pt x="12" y="7"/>
                  </a:cubicBezTo>
                  <a:cubicBezTo>
                    <a:pt x="12" y="11"/>
                    <a:pt x="10" y="15"/>
                    <a:pt x="6" y="15"/>
                  </a:cubicBezTo>
                  <a:cubicBezTo>
                    <a:pt x="2" y="15"/>
                    <a:pt x="0" y="11"/>
                    <a:pt x="0" y="7"/>
                  </a:cubicBezTo>
                  <a:close/>
                  <a:moveTo>
                    <a:pt x="9" y="7"/>
                  </a:moveTo>
                  <a:cubicBezTo>
                    <a:pt x="9" y="4"/>
                    <a:pt x="8" y="2"/>
                    <a:pt x="6" y="2"/>
                  </a:cubicBezTo>
                  <a:cubicBezTo>
                    <a:pt x="4" y="2"/>
                    <a:pt x="3" y="4"/>
                    <a:pt x="3" y="7"/>
                  </a:cubicBezTo>
                  <a:cubicBezTo>
                    <a:pt x="3" y="10"/>
                    <a:pt x="4" y="12"/>
                    <a:pt x="6" y="12"/>
                  </a:cubicBezTo>
                  <a:cubicBezTo>
                    <a:pt x="8" y="12"/>
                    <a:pt x="9" y="10"/>
                    <a:pt x="9" y="7"/>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8" name="Freeform 38"/>
            <p:cNvSpPr/>
            <p:nvPr/>
          </p:nvSpPr>
          <p:spPr bwMode="auto">
            <a:xfrm>
              <a:off x="7466013" y="5900738"/>
              <a:ext cx="58738" cy="119063"/>
            </a:xfrm>
            <a:custGeom>
              <a:avLst/>
              <a:gdLst>
                <a:gd name="T0" fmla="*/ 21 w 37"/>
                <a:gd name="T1" fmla="*/ 75 h 75"/>
                <a:gd name="T2" fmla="*/ 21 w 37"/>
                <a:gd name="T3" fmla="*/ 22 h 75"/>
                <a:gd name="T4" fmla="*/ 5 w 37"/>
                <a:gd name="T5" fmla="*/ 32 h 75"/>
                <a:gd name="T6" fmla="*/ 0 w 37"/>
                <a:gd name="T7" fmla="*/ 22 h 75"/>
                <a:gd name="T8" fmla="*/ 21 w 37"/>
                <a:gd name="T9" fmla="*/ 0 h 75"/>
                <a:gd name="T10" fmla="*/ 37 w 37"/>
                <a:gd name="T11" fmla="*/ 0 h 75"/>
                <a:gd name="T12" fmla="*/ 37 w 37"/>
                <a:gd name="T13" fmla="*/ 75 h 75"/>
                <a:gd name="T14" fmla="*/ 21 w 3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75">
                  <a:moveTo>
                    <a:pt x="21" y="75"/>
                  </a:moveTo>
                  <a:lnTo>
                    <a:pt x="21" y="22"/>
                  </a:lnTo>
                  <a:lnTo>
                    <a:pt x="5" y="32"/>
                  </a:lnTo>
                  <a:lnTo>
                    <a:pt x="0" y="22"/>
                  </a:lnTo>
                  <a:lnTo>
                    <a:pt x="21" y="0"/>
                  </a:lnTo>
                  <a:lnTo>
                    <a:pt x="37" y="0"/>
                  </a:lnTo>
                  <a:lnTo>
                    <a:pt x="37" y="75"/>
                  </a:lnTo>
                  <a:lnTo>
                    <a:pt x="21"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39" name="Freeform 39"/>
            <p:cNvSpPr/>
            <p:nvPr/>
          </p:nvSpPr>
          <p:spPr bwMode="auto">
            <a:xfrm>
              <a:off x="7542213" y="5900738"/>
              <a:ext cx="58738" cy="119063"/>
            </a:xfrm>
            <a:custGeom>
              <a:avLst/>
              <a:gdLst>
                <a:gd name="T0" fmla="*/ 21 w 37"/>
                <a:gd name="T1" fmla="*/ 75 h 75"/>
                <a:gd name="T2" fmla="*/ 21 w 37"/>
                <a:gd name="T3" fmla="*/ 22 h 75"/>
                <a:gd name="T4" fmla="*/ 10 w 37"/>
                <a:gd name="T5" fmla="*/ 32 h 75"/>
                <a:gd name="T6" fmla="*/ 0 w 37"/>
                <a:gd name="T7" fmla="*/ 22 h 75"/>
                <a:gd name="T8" fmla="*/ 21 w 37"/>
                <a:gd name="T9" fmla="*/ 0 h 75"/>
                <a:gd name="T10" fmla="*/ 37 w 37"/>
                <a:gd name="T11" fmla="*/ 0 h 75"/>
                <a:gd name="T12" fmla="*/ 37 w 37"/>
                <a:gd name="T13" fmla="*/ 75 h 75"/>
                <a:gd name="T14" fmla="*/ 21 w 3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75">
                  <a:moveTo>
                    <a:pt x="21" y="75"/>
                  </a:moveTo>
                  <a:lnTo>
                    <a:pt x="21" y="22"/>
                  </a:lnTo>
                  <a:lnTo>
                    <a:pt x="10" y="32"/>
                  </a:lnTo>
                  <a:lnTo>
                    <a:pt x="0" y="22"/>
                  </a:lnTo>
                  <a:lnTo>
                    <a:pt x="21" y="0"/>
                  </a:lnTo>
                  <a:lnTo>
                    <a:pt x="37" y="0"/>
                  </a:lnTo>
                  <a:lnTo>
                    <a:pt x="37" y="75"/>
                  </a:lnTo>
                  <a:lnTo>
                    <a:pt x="21"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0" name="Freeform 40"/>
            <p:cNvSpPr/>
            <p:nvPr/>
          </p:nvSpPr>
          <p:spPr bwMode="auto">
            <a:xfrm>
              <a:off x="8021638" y="5900738"/>
              <a:ext cx="60325" cy="119063"/>
            </a:xfrm>
            <a:custGeom>
              <a:avLst/>
              <a:gdLst>
                <a:gd name="T0" fmla="*/ 22 w 38"/>
                <a:gd name="T1" fmla="*/ 75 h 75"/>
                <a:gd name="T2" fmla="*/ 22 w 38"/>
                <a:gd name="T3" fmla="*/ 22 h 75"/>
                <a:gd name="T4" fmla="*/ 11 w 38"/>
                <a:gd name="T5" fmla="*/ 32 h 75"/>
                <a:gd name="T6" fmla="*/ 0 w 38"/>
                <a:gd name="T7" fmla="*/ 22 h 75"/>
                <a:gd name="T8" fmla="*/ 22 w 38"/>
                <a:gd name="T9" fmla="*/ 0 h 75"/>
                <a:gd name="T10" fmla="*/ 38 w 38"/>
                <a:gd name="T11" fmla="*/ 0 h 75"/>
                <a:gd name="T12" fmla="*/ 38 w 38"/>
                <a:gd name="T13" fmla="*/ 75 h 75"/>
                <a:gd name="T14" fmla="*/ 22 w 3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5">
                  <a:moveTo>
                    <a:pt x="22" y="75"/>
                  </a:moveTo>
                  <a:lnTo>
                    <a:pt x="22" y="22"/>
                  </a:lnTo>
                  <a:lnTo>
                    <a:pt x="11" y="32"/>
                  </a:lnTo>
                  <a:lnTo>
                    <a:pt x="0" y="22"/>
                  </a:lnTo>
                  <a:lnTo>
                    <a:pt x="22" y="0"/>
                  </a:lnTo>
                  <a:lnTo>
                    <a:pt x="38" y="0"/>
                  </a:lnTo>
                  <a:lnTo>
                    <a:pt x="38" y="75"/>
                  </a:lnTo>
                  <a:lnTo>
                    <a:pt x="22"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1" name="Freeform 41"/>
            <p:cNvSpPr/>
            <p:nvPr/>
          </p:nvSpPr>
          <p:spPr bwMode="auto">
            <a:xfrm>
              <a:off x="8097838" y="5900738"/>
              <a:ext cx="101600" cy="119063"/>
            </a:xfrm>
            <a:custGeom>
              <a:avLst/>
              <a:gdLst>
                <a:gd name="T0" fmla="*/ 1 w 12"/>
                <a:gd name="T1" fmla="*/ 14 h 14"/>
                <a:gd name="T2" fmla="*/ 1 w 12"/>
                <a:gd name="T3" fmla="*/ 12 h 14"/>
                <a:gd name="T4" fmla="*/ 8 w 12"/>
                <a:gd name="T5" fmla="*/ 4 h 14"/>
                <a:gd name="T6" fmla="*/ 6 w 12"/>
                <a:gd name="T7" fmla="*/ 2 h 14"/>
                <a:gd name="T8" fmla="*/ 2 w 12"/>
                <a:gd name="T9" fmla="*/ 4 h 14"/>
                <a:gd name="T10" fmla="*/ 0 w 12"/>
                <a:gd name="T11" fmla="*/ 2 h 14"/>
                <a:gd name="T12" fmla="*/ 6 w 12"/>
                <a:gd name="T13" fmla="*/ 0 h 14"/>
                <a:gd name="T14" fmla="*/ 12 w 12"/>
                <a:gd name="T15" fmla="*/ 4 h 14"/>
                <a:gd name="T16" fmla="*/ 6 w 12"/>
                <a:gd name="T17" fmla="*/ 12 h 14"/>
                <a:gd name="T18" fmla="*/ 12 w 12"/>
                <a:gd name="T19" fmla="*/ 12 h 14"/>
                <a:gd name="T20" fmla="*/ 12 w 12"/>
                <a:gd name="T21" fmla="*/ 14 h 14"/>
                <a:gd name="T22" fmla="*/ 1 w 12"/>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1" y="14"/>
                  </a:moveTo>
                  <a:cubicBezTo>
                    <a:pt x="1" y="12"/>
                    <a:pt x="1" y="12"/>
                    <a:pt x="1" y="12"/>
                  </a:cubicBezTo>
                  <a:cubicBezTo>
                    <a:pt x="7" y="8"/>
                    <a:pt x="8" y="6"/>
                    <a:pt x="8" y="4"/>
                  </a:cubicBezTo>
                  <a:cubicBezTo>
                    <a:pt x="8" y="3"/>
                    <a:pt x="7" y="2"/>
                    <a:pt x="6" y="2"/>
                  </a:cubicBezTo>
                  <a:cubicBezTo>
                    <a:pt x="4" y="2"/>
                    <a:pt x="3" y="3"/>
                    <a:pt x="2" y="4"/>
                  </a:cubicBezTo>
                  <a:cubicBezTo>
                    <a:pt x="0" y="2"/>
                    <a:pt x="0" y="2"/>
                    <a:pt x="0" y="2"/>
                  </a:cubicBezTo>
                  <a:cubicBezTo>
                    <a:pt x="2" y="0"/>
                    <a:pt x="4" y="0"/>
                    <a:pt x="6" y="0"/>
                  </a:cubicBezTo>
                  <a:cubicBezTo>
                    <a:pt x="9" y="0"/>
                    <a:pt x="12" y="1"/>
                    <a:pt x="12" y="4"/>
                  </a:cubicBezTo>
                  <a:cubicBezTo>
                    <a:pt x="12" y="7"/>
                    <a:pt x="9" y="9"/>
                    <a:pt x="6" y="12"/>
                  </a:cubicBezTo>
                  <a:cubicBezTo>
                    <a:pt x="12" y="12"/>
                    <a:pt x="12" y="12"/>
                    <a:pt x="12" y="12"/>
                  </a:cubicBezTo>
                  <a:cubicBezTo>
                    <a:pt x="12" y="14"/>
                    <a:pt x="12" y="14"/>
                    <a:pt x="12" y="14"/>
                  </a:cubicBezTo>
                  <a:lnTo>
                    <a:pt x="1" y="14"/>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2" name="Freeform 42"/>
            <p:cNvSpPr/>
            <p:nvPr/>
          </p:nvSpPr>
          <p:spPr bwMode="auto">
            <a:xfrm>
              <a:off x="8578851" y="5900738"/>
              <a:ext cx="58738" cy="119063"/>
            </a:xfrm>
            <a:custGeom>
              <a:avLst/>
              <a:gdLst>
                <a:gd name="T0" fmla="*/ 21 w 37"/>
                <a:gd name="T1" fmla="*/ 75 h 75"/>
                <a:gd name="T2" fmla="*/ 21 w 37"/>
                <a:gd name="T3" fmla="*/ 22 h 75"/>
                <a:gd name="T4" fmla="*/ 11 w 37"/>
                <a:gd name="T5" fmla="*/ 32 h 75"/>
                <a:gd name="T6" fmla="*/ 0 w 37"/>
                <a:gd name="T7" fmla="*/ 22 h 75"/>
                <a:gd name="T8" fmla="*/ 21 w 37"/>
                <a:gd name="T9" fmla="*/ 0 h 75"/>
                <a:gd name="T10" fmla="*/ 37 w 37"/>
                <a:gd name="T11" fmla="*/ 0 h 75"/>
                <a:gd name="T12" fmla="*/ 37 w 37"/>
                <a:gd name="T13" fmla="*/ 75 h 75"/>
                <a:gd name="T14" fmla="*/ 21 w 3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75">
                  <a:moveTo>
                    <a:pt x="21" y="75"/>
                  </a:moveTo>
                  <a:lnTo>
                    <a:pt x="21" y="22"/>
                  </a:lnTo>
                  <a:lnTo>
                    <a:pt x="11" y="32"/>
                  </a:lnTo>
                  <a:lnTo>
                    <a:pt x="0" y="22"/>
                  </a:lnTo>
                  <a:lnTo>
                    <a:pt x="21" y="0"/>
                  </a:lnTo>
                  <a:lnTo>
                    <a:pt x="37" y="0"/>
                  </a:lnTo>
                  <a:lnTo>
                    <a:pt x="37" y="75"/>
                  </a:lnTo>
                  <a:lnTo>
                    <a:pt x="21"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3" name="Freeform 43"/>
            <p:cNvSpPr/>
            <p:nvPr/>
          </p:nvSpPr>
          <p:spPr bwMode="auto">
            <a:xfrm>
              <a:off x="8655051" y="5900738"/>
              <a:ext cx="101600" cy="127000"/>
            </a:xfrm>
            <a:custGeom>
              <a:avLst/>
              <a:gdLst>
                <a:gd name="T0" fmla="*/ 0 w 12"/>
                <a:gd name="T1" fmla="*/ 12 h 15"/>
                <a:gd name="T2" fmla="*/ 2 w 12"/>
                <a:gd name="T3" fmla="*/ 10 h 15"/>
                <a:gd name="T4" fmla="*/ 6 w 12"/>
                <a:gd name="T5" fmla="*/ 12 h 15"/>
                <a:gd name="T6" fmla="*/ 8 w 12"/>
                <a:gd name="T7" fmla="*/ 10 h 15"/>
                <a:gd name="T8" fmla="*/ 6 w 12"/>
                <a:gd name="T9" fmla="*/ 8 h 15"/>
                <a:gd name="T10" fmla="*/ 4 w 12"/>
                <a:gd name="T11" fmla="*/ 8 h 15"/>
                <a:gd name="T12" fmla="*/ 4 w 12"/>
                <a:gd name="T13" fmla="*/ 6 h 15"/>
                <a:gd name="T14" fmla="*/ 6 w 12"/>
                <a:gd name="T15" fmla="*/ 6 h 15"/>
                <a:gd name="T16" fmla="*/ 8 w 12"/>
                <a:gd name="T17" fmla="*/ 4 h 15"/>
                <a:gd name="T18" fmla="*/ 6 w 12"/>
                <a:gd name="T19" fmla="*/ 2 h 15"/>
                <a:gd name="T20" fmla="*/ 2 w 12"/>
                <a:gd name="T21" fmla="*/ 4 h 15"/>
                <a:gd name="T22" fmla="*/ 0 w 12"/>
                <a:gd name="T23" fmla="*/ 2 h 15"/>
                <a:gd name="T24" fmla="*/ 6 w 12"/>
                <a:gd name="T25" fmla="*/ 0 h 15"/>
                <a:gd name="T26" fmla="*/ 11 w 12"/>
                <a:gd name="T27" fmla="*/ 4 h 15"/>
                <a:gd name="T28" fmla="*/ 8 w 12"/>
                <a:gd name="T29" fmla="*/ 7 h 15"/>
                <a:gd name="T30" fmla="*/ 12 w 12"/>
                <a:gd name="T31" fmla="*/ 10 h 15"/>
                <a:gd name="T32" fmla="*/ 6 w 12"/>
                <a:gd name="T33" fmla="*/ 15 h 15"/>
                <a:gd name="T34" fmla="*/ 0 w 12"/>
                <a:gd name="T3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0" y="12"/>
                  </a:moveTo>
                  <a:cubicBezTo>
                    <a:pt x="2" y="10"/>
                    <a:pt x="2" y="10"/>
                    <a:pt x="2" y="10"/>
                  </a:cubicBezTo>
                  <a:cubicBezTo>
                    <a:pt x="3" y="11"/>
                    <a:pt x="4" y="12"/>
                    <a:pt x="6" y="12"/>
                  </a:cubicBezTo>
                  <a:cubicBezTo>
                    <a:pt x="7" y="12"/>
                    <a:pt x="8" y="11"/>
                    <a:pt x="8" y="10"/>
                  </a:cubicBezTo>
                  <a:cubicBezTo>
                    <a:pt x="8" y="9"/>
                    <a:pt x="8" y="8"/>
                    <a:pt x="6" y="8"/>
                  </a:cubicBezTo>
                  <a:cubicBezTo>
                    <a:pt x="5" y="8"/>
                    <a:pt x="4" y="8"/>
                    <a:pt x="4" y="8"/>
                  </a:cubicBezTo>
                  <a:cubicBezTo>
                    <a:pt x="4" y="6"/>
                    <a:pt x="4" y="6"/>
                    <a:pt x="4" y="6"/>
                  </a:cubicBezTo>
                  <a:cubicBezTo>
                    <a:pt x="4" y="6"/>
                    <a:pt x="5" y="6"/>
                    <a:pt x="6" y="6"/>
                  </a:cubicBezTo>
                  <a:cubicBezTo>
                    <a:pt x="7" y="6"/>
                    <a:pt x="8" y="5"/>
                    <a:pt x="8" y="4"/>
                  </a:cubicBezTo>
                  <a:cubicBezTo>
                    <a:pt x="8" y="3"/>
                    <a:pt x="7" y="2"/>
                    <a:pt x="6" y="2"/>
                  </a:cubicBezTo>
                  <a:cubicBezTo>
                    <a:pt x="4" y="2"/>
                    <a:pt x="3" y="3"/>
                    <a:pt x="2" y="4"/>
                  </a:cubicBezTo>
                  <a:cubicBezTo>
                    <a:pt x="0" y="2"/>
                    <a:pt x="0" y="2"/>
                    <a:pt x="0" y="2"/>
                  </a:cubicBezTo>
                  <a:cubicBezTo>
                    <a:pt x="1" y="1"/>
                    <a:pt x="3" y="0"/>
                    <a:pt x="6" y="0"/>
                  </a:cubicBezTo>
                  <a:cubicBezTo>
                    <a:pt x="9" y="0"/>
                    <a:pt x="11" y="1"/>
                    <a:pt x="11" y="4"/>
                  </a:cubicBezTo>
                  <a:cubicBezTo>
                    <a:pt x="11" y="5"/>
                    <a:pt x="10" y="7"/>
                    <a:pt x="8" y="7"/>
                  </a:cubicBezTo>
                  <a:cubicBezTo>
                    <a:pt x="10" y="7"/>
                    <a:pt x="12" y="8"/>
                    <a:pt x="12" y="10"/>
                  </a:cubicBezTo>
                  <a:cubicBezTo>
                    <a:pt x="12" y="13"/>
                    <a:pt x="9" y="15"/>
                    <a:pt x="6" y="15"/>
                  </a:cubicBezTo>
                  <a:cubicBezTo>
                    <a:pt x="3" y="15"/>
                    <a:pt x="1" y="14"/>
                    <a:pt x="0" y="12"/>
                  </a:cubicBez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4" name="Freeform 44"/>
            <p:cNvSpPr/>
            <p:nvPr/>
          </p:nvSpPr>
          <p:spPr bwMode="auto">
            <a:xfrm>
              <a:off x="9136063" y="5900738"/>
              <a:ext cx="58738" cy="119063"/>
            </a:xfrm>
            <a:custGeom>
              <a:avLst/>
              <a:gdLst>
                <a:gd name="T0" fmla="*/ 21 w 37"/>
                <a:gd name="T1" fmla="*/ 75 h 75"/>
                <a:gd name="T2" fmla="*/ 21 w 37"/>
                <a:gd name="T3" fmla="*/ 22 h 75"/>
                <a:gd name="T4" fmla="*/ 10 w 37"/>
                <a:gd name="T5" fmla="*/ 32 h 75"/>
                <a:gd name="T6" fmla="*/ 0 w 37"/>
                <a:gd name="T7" fmla="*/ 22 h 75"/>
                <a:gd name="T8" fmla="*/ 21 w 37"/>
                <a:gd name="T9" fmla="*/ 0 h 75"/>
                <a:gd name="T10" fmla="*/ 37 w 37"/>
                <a:gd name="T11" fmla="*/ 0 h 75"/>
                <a:gd name="T12" fmla="*/ 37 w 37"/>
                <a:gd name="T13" fmla="*/ 75 h 75"/>
                <a:gd name="T14" fmla="*/ 21 w 3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75">
                  <a:moveTo>
                    <a:pt x="21" y="75"/>
                  </a:moveTo>
                  <a:lnTo>
                    <a:pt x="21" y="22"/>
                  </a:lnTo>
                  <a:lnTo>
                    <a:pt x="10" y="32"/>
                  </a:lnTo>
                  <a:lnTo>
                    <a:pt x="0" y="22"/>
                  </a:lnTo>
                  <a:lnTo>
                    <a:pt x="21" y="0"/>
                  </a:lnTo>
                  <a:lnTo>
                    <a:pt x="37" y="0"/>
                  </a:lnTo>
                  <a:lnTo>
                    <a:pt x="37" y="75"/>
                  </a:lnTo>
                  <a:lnTo>
                    <a:pt x="21" y="75"/>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5" name="Freeform 45"/>
            <p:cNvSpPr>
              <a:spLocks noEditPoints="1"/>
            </p:cNvSpPr>
            <p:nvPr/>
          </p:nvSpPr>
          <p:spPr bwMode="auto">
            <a:xfrm>
              <a:off x="9210676" y="5900738"/>
              <a:ext cx="101600" cy="119063"/>
            </a:xfrm>
            <a:custGeom>
              <a:avLst/>
              <a:gdLst>
                <a:gd name="T0" fmla="*/ 37 w 64"/>
                <a:gd name="T1" fmla="*/ 75 h 75"/>
                <a:gd name="T2" fmla="*/ 37 w 64"/>
                <a:gd name="T3" fmla="*/ 59 h 75"/>
                <a:gd name="T4" fmla="*/ 0 w 64"/>
                <a:gd name="T5" fmla="*/ 59 h 75"/>
                <a:gd name="T6" fmla="*/ 0 w 64"/>
                <a:gd name="T7" fmla="*/ 48 h 75"/>
                <a:gd name="T8" fmla="*/ 32 w 64"/>
                <a:gd name="T9" fmla="*/ 0 h 75"/>
                <a:gd name="T10" fmla="*/ 53 w 64"/>
                <a:gd name="T11" fmla="*/ 0 h 75"/>
                <a:gd name="T12" fmla="*/ 53 w 64"/>
                <a:gd name="T13" fmla="*/ 48 h 75"/>
                <a:gd name="T14" fmla="*/ 64 w 64"/>
                <a:gd name="T15" fmla="*/ 48 h 75"/>
                <a:gd name="T16" fmla="*/ 64 w 64"/>
                <a:gd name="T17" fmla="*/ 59 h 75"/>
                <a:gd name="T18" fmla="*/ 53 w 64"/>
                <a:gd name="T19" fmla="*/ 59 h 75"/>
                <a:gd name="T20" fmla="*/ 53 w 64"/>
                <a:gd name="T21" fmla="*/ 75 h 75"/>
                <a:gd name="T22" fmla="*/ 37 w 64"/>
                <a:gd name="T23" fmla="*/ 75 h 75"/>
                <a:gd name="T24" fmla="*/ 37 w 64"/>
                <a:gd name="T25" fmla="*/ 16 h 75"/>
                <a:gd name="T26" fmla="*/ 16 w 64"/>
                <a:gd name="T27" fmla="*/ 48 h 75"/>
                <a:gd name="T28" fmla="*/ 37 w 64"/>
                <a:gd name="T29" fmla="*/ 48 h 75"/>
                <a:gd name="T30" fmla="*/ 37 w 64"/>
                <a:gd name="T31"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37" y="75"/>
                  </a:moveTo>
                  <a:lnTo>
                    <a:pt x="37" y="59"/>
                  </a:lnTo>
                  <a:lnTo>
                    <a:pt x="0" y="59"/>
                  </a:lnTo>
                  <a:lnTo>
                    <a:pt x="0" y="48"/>
                  </a:lnTo>
                  <a:lnTo>
                    <a:pt x="32" y="0"/>
                  </a:lnTo>
                  <a:lnTo>
                    <a:pt x="53" y="0"/>
                  </a:lnTo>
                  <a:lnTo>
                    <a:pt x="53" y="48"/>
                  </a:lnTo>
                  <a:lnTo>
                    <a:pt x="64" y="48"/>
                  </a:lnTo>
                  <a:lnTo>
                    <a:pt x="64" y="59"/>
                  </a:lnTo>
                  <a:lnTo>
                    <a:pt x="53" y="59"/>
                  </a:lnTo>
                  <a:lnTo>
                    <a:pt x="53" y="75"/>
                  </a:lnTo>
                  <a:lnTo>
                    <a:pt x="37" y="75"/>
                  </a:lnTo>
                  <a:close/>
                  <a:moveTo>
                    <a:pt x="37" y="16"/>
                  </a:moveTo>
                  <a:lnTo>
                    <a:pt x="16" y="48"/>
                  </a:lnTo>
                  <a:lnTo>
                    <a:pt x="37" y="48"/>
                  </a:lnTo>
                  <a:lnTo>
                    <a:pt x="37" y="16"/>
                  </a:lnTo>
                  <a:close/>
                </a:path>
              </a:pathLst>
            </a:custGeom>
            <a:solidFill>
              <a:srgbClr val="6877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6" name="Freeform 46"/>
            <p:cNvSpPr/>
            <p:nvPr/>
          </p:nvSpPr>
          <p:spPr bwMode="auto">
            <a:xfrm>
              <a:off x="1917701" y="2506663"/>
              <a:ext cx="9525" cy="2911475"/>
            </a:xfrm>
            <a:custGeom>
              <a:avLst/>
              <a:gdLst>
                <a:gd name="T0" fmla="*/ 6 w 6"/>
                <a:gd name="T1" fmla="*/ 0 h 1834"/>
                <a:gd name="T2" fmla="*/ 6 w 6"/>
                <a:gd name="T3" fmla="*/ 1834 h 1834"/>
                <a:gd name="T4" fmla="*/ 0 w 6"/>
                <a:gd name="T5" fmla="*/ 1834 h 1834"/>
                <a:gd name="T6" fmla="*/ 0 w 6"/>
                <a:gd name="T7" fmla="*/ 0 h 1834"/>
                <a:gd name="T8" fmla="*/ 6 w 6"/>
                <a:gd name="T9" fmla="*/ 0 h 1834"/>
                <a:gd name="T10" fmla="*/ 6 w 6"/>
                <a:gd name="T11" fmla="*/ 0 h 1834"/>
              </a:gdLst>
              <a:ahLst/>
              <a:cxnLst>
                <a:cxn ang="0">
                  <a:pos x="T0" y="T1"/>
                </a:cxn>
                <a:cxn ang="0">
                  <a:pos x="T2" y="T3"/>
                </a:cxn>
                <a:cxn ang="0">
                  <a:pos x="T4" y="T5"/>
                </a:cxn>
                <a:cxn ang="0">
                  <a:pos x="T6" y="T7"/>
                </a:cxn>
                <a:cxn ang="0">
                  <a:pos x="T8" y="T9"/>
                </a:cxn>
                <a:cxn ang="0">
                  <a:pos x="T10" y="T11"/>
                </a:cxn>
              </a:cxnLst>
              <a:rect l="0" t="0" r="r" b="b"/>
              <a:pathLst>
                <a:path w="6" h="1834">
                  <a:moveTo>
                    <a:pt x="6" y="0"/>
                  </a:moveTo>
                  <a:lnTo>
                    <a:pt x="6" y="1834"/>
                  </a:lnTo>
                  <a:lnTo>
                    <a:pt x="0" y="1834"/>
                  </a:lnTo>
                  <a:lnTo>
                    <a:pt x="0" y="0"/>
                  </a:lnTo>
                  <a:lnTo>
                    <a:pt x="6" y="0"/>
                  </a:lnTo>
                  <a:lnTo>
                    <a:pt x="6"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7" name="Freeform 47"/>
            <p:cNvSpPr/>
            <p:nvPr/>
          </p:nvSpPr>
          <p:spPr bwMode="auto">
            <a:xfrm>
              <a:off x="2474913"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8" name="Freeform 48"/>
            <p:cNvSpPr/>
            <p:nvPr/>
          </p:nvSpPr>
          <p:spPr bwMode="auto">
            <a:xfrm>
              <a:off x="3040063"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49" name="Freeform 49"/>
            <p:cNvSpPr/>
            <p:nvPr/>
          </p:nvSpPr>
          <p:spPr bwMode="auto">
            <a:xfrm>
              <a:off x="3605213"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0" name="Freeform 50"/>
            <p:cNvSpPr/>
            <p:nvPr/>
          </p:nvSpPr>
          <p:spPr bwMode="auto">
            <a:xfrm>
              <a:off x="4168776" y="2506663"/>
              <a:ext cx="9525" cy="2911475"/>
            </a:xfrm>
            <a:custGeom>
              <a:avLst/>
              <a:gdLst>
                <a:gd name="T0" fmla="*/ 6 w 6"/>
                <a:gd name="T1" fmla="*/ 0 h 1834"/>
                <a:gd name="T2" fmla="*/ 6 w 6"/>
                <a:gd name="T3" fmla="*/ 1834 h 1834"/>
                <a:gd name="T4" fmla="*/ 0 w 6"/>
                <a:gd name="T5" fmla="*/ 1834 h 1834"/>
                <a:gd name="T6" fmla="*/ 0 w 6"/>
                <a:gd name="T7" fmla="*/ 0 h 1834"/>
                <a:gd name="T8" fmla="*/ 6 w 6"/>
                <a:gd name="T9" fmla="*/ 0 h 1834"/>
                <a:gd name="T10" fmla="*/ 6 w 6"/>
                <a:gd name="T11" fmla="*/ 0 h 1834"/>
              </a:gdLst>
              <a:ahLst/>
              <a:cxnLst>
                <a:cxn ang="0">
                  <a:pos x="T0" y="T1"/>
                </a:cxn>
                <a:cxn ang="0">
                  <a:pos x="T2" y="T3"/>
                </a:cxn>
                <a:cxn ang="0">
                  <a:pos x="T4" y="T5"/>
                </a:cxn>
                <a:cxn ang="0">
                  <a:pos x="T6" y="T7"/>
                </a:cxn>
                <a:cxn ang="0">
                  <a:pos x="T8" y="T9"/>
                </a:cxn>
                <a:cxn ang="0">
                  <a:pos x="T10" y="T11"/>
                </a:cxn>
              </a:cxnLst>
              <a:rect l="0" t="0" r="r" b="b"/>
              <a:pathLst>
                <a:path w="6" h="1834">
                  <a:moveTo>
                    <a:pt x="6" y="0"/>
                  </a:moveTo>
                  <a:lnTo>
                    <a:pt x="6" y="1834"/>
                  </a:lnTo>
                  <a:lnTo>
                    <a:pt x="0" y="1834"/>
                  </a:lnTo>
                  <a:lnTo>
                    <a:pt x="0" y="0"/>
                  </a:lnTo>
                  <a:lnTo>
                    <a:pt x="6" y="0"/>
                  </a:lnTo>
                  <a:lnTo>
                    <a:pt x="6"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1" name="Freeform 51"/>
            <p:cNvSpPr/>
            <p:nvPr/>
          </p:nvSpPr>
          <p:spPr bwMode="auto">
            <a:xfrm>
              <a:off x="4725988"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2" name="Freeform 52"/>
            <p:cNvSpPr/>
            <p:nvPr/>
          </p:nvSpPr>
          <p:spPr bwMode="auto">
            <a:xfrm>
              <a:off x="5291138"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3" name="Freeform 53"/>
            <p:cNvSpPr/>
            <p:nvPr/>
          </p:nvSpPr>
          <p:spPr bwMode="auto">
            <a:xfrm>
              <a:off x="5856288"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4" name="Freeform 54"/>
            <p:cNvSpPr/>
            <p:nvPr/>
          </p:nvSpPr>
          <p:spPr bwMode="auto">
            <a:xfrm>
              <a:off x="6419851" y="2506663"/>
              <a:ext cx="9525" cy="2911475"/>
            </a:xfrm>
            <a:custGeom>
              <a:avLst/>
              <a:gdLst>
                <a:gd name="T0" fmla="*/ 6 w 6"/>
                <a:gd name="T1" fmla="*/ 0 h 1834"/>
                <a:gd name="T2" fmla="*/ 6 w 6"/>
                <a:gd name="T3" fmla="*/ 1834 h 1834"/>
                <a:gd name="T4" fmla="*/ 0 w 6"/>
                <a:gd name="T5" fmla="*/ 1834 h 1834"/>
                <a:gd name="T6" fmla="*/ 0 w 6"/>
                <a:gd name="T7" fmla="*/ 0 h 1834"/>
                <a:gd name="T8" fmla="*/ 6 w 6"/>
                <a:gd name="T9" fmla="*/ 0 h 1834"/>
                <a:gd name="T10" fmla="*/ 6 w 6"/>
                <a:gd name="T11" fmla="*/ 0 h 1834"/>
              </a:gdLst>
              <a:ahLst/>
              <a:cxnLst>
                <a:cxn ang="0">
                  <a:pos x="T0" y="T1"/>
                </a:cxn>
                <a:cxn ang="0">
                  <a:pos x="T2" y="T3"/>
                </a:cxn>
                <a:cxn ang="0">
                  <a:pos x="T4" y="T5"/>
                </a:cxn>
                <a:cxn ang="0">
                  <a:pos x="T6" y="T7"/>
                </a:cxn>
                <a:cxn ang="0">
                  <a:pos x="T8" y="T9"/>
                </a:cxn>
                <a:cxn ang="0">
                  <a:pos x="T10" y="T11"/>
                </a:cxn>
              </a:cxnLst>
              <a:rect l="0" t="0" r="r" b="b"/>
              <a:pathLst>
                <a:path w="6" h="1834">
                  <a:moveTo>
                    <a:pt x="6" y="0"/>
                  </a:moveTo>
                  <a:lnTo>
                    <a:pt x="6" y="1834"/>
                  </a:lnTo>
                  <a:lnTo>
                    <a:pt x="0" y="1834"/>
                  </a:lnTo>
                  <a:lnTo>
                    <a:pt x="0" y="0"/>
                  </a:lnTo>
                  <a:lnTo>
                    <a:pt x="6" y="0"/>
                  </a:lnTo>
                  <a:lnTo>
                    <a:pt x="6"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5" name="Freeform 55"/>
            <p:cNvSpPr/>
            <p:nvPr/>
          </p:nvSpPr>
          <p:spPr bwMode="auto">
            <a:xfrm>
              <a:off x="6985001" y="2506663"/>
              <a:ext cx="0" cy="2911475"/>
            </a:xfrm>
            <a:custGeom>
              <a:avLst/>
              <a:gdLst>
                <a:gd name="T0" fmla="*/ 0 h 1834"/>
                <a:gd name="T1" fmla="*/ 1834 h 1834"/>
                <a:gd name="T2" fmla="*/ 1834 h 1834"/>
                <a:gd name="T3" fmla="*/ 0 h 1834"/>
                <a:gd name="T4" fmla="*/ 0 h 1834"/>
                <a:gd name="T5" fmla="*/ 0 h 1834"/>
              </a:gdLst>
              <a:ahLst/>
              <a:cxnLst>
                <a:cxn ang="0">
                  <a:pos x="0" y="T0"/>
                </a:cxn>
                <a:cxn ang="0">
                  <a:pos x="0" y="T1"/>
                </a:cxn>
                <a:cxn ang="0">
                  <a:pos x="0" y="T2"/>
                </a:cxn>
                <a:cxn ang="0">
                  <a:pos x="0" y="T3"/>
                </a:cxn>
                <a:cxn ang="0">
                  <a:pos x="0" y="T4"/>
                </a:cxn>
                <a:cxn ang="0">
                  <a:pos x="0" y="T5"/>
                </a:cxn>
              </a:cxnLst>
              <a:rect l="0" t="0" r="r" b="b"/>
              <a:pathLst>
                <a:path h="1834">
                  <a:moveTo>
                    <a:pt x="0" y="0"/>
                  </a:moveTo>
                  <a:lnTo>
                    <a:pt x="0" y="1834"/>
                  </a:lnTo>
                  <a:lnTo>
                    <a:pt x="0" y="1834"/>
                  </a:lnTo>
                  <a:lnTo>
                    <a:pt x="0" y="0"/>
                  </a:lnTo>
                  <a:lnTo>
                    <a:pt x="0" y="0"/>
                  </a:lnTo>
                  <a:lnTo>
                    <a:pt x="0"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6" name="Freeform 56"/>
            <p:cNvSpPr/>
            <p:nvPr/>
          </p:nvSpPr>
          <p:spPr bwMode="auto">
            <a:xfrm>
              <a:off x="7542213"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7" name="Freeform 57"/>
            <p:cNvSpPr/>
            <p:nvPr/>
          </p:nvSpPr>
          <p:spPr bwMode="auto">
            <a:xfrm>
              <a:off x="8107363"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8" name="Freeform 58"/>
            <p:cNvSpPr/>
            <p:nvPr/>
          </p:nvSpPr>
          <p:spPr bwMode="auto">
            <a:xfrm>
              <a:off x="8670926" y="2506663"/>
              <a:ext cx="9525" cy="2911475"/>
            </a:xfrm>
            <a:custGeom>
              <a:avLst/>
              <a:gdLst>
                <a:gd name="T0" fmla="*/ 6 w 6"/>
                <a:gd name="T1" fmla="*/ 0 h 1834"/>
                <a:gd name="T2" fmla="*/ 6 w 6"/>
                <a:gd name="T3" fmla="*/ 1834 h 1834"/>
                <a:gd name="T4" fmla="*/ 0 w 6"/>
                <a:gd name="T5" fmla="*/ 1834 h 1834"/>
                <a:gd name="T6" fmla="*/ 0 w 6"/>
                <a:gd name="T7" fmla="*/ 0 h 1834"/>
                <a:gd name="T8" fmla="*/ 6 w 6"/>
                <a:gd name="T9" fmla="*/ 0 h 1834"/>
                <a:gd name="T10" fmla="*/ 6 w 6"/>
                <a:gd name="T11" fmla="*/ 0 h 1834"/>
              </a:gdLst>
              <a:ahLst/>
              <a:cxnLst>
                <a:cxn ang="0">
                  <a:pos x="T0" y="T1"/>
                </a:cxn>
                <a:cxn ang="0">
                  <a:pos x="T2" y="T3"/>
                </a:cxn>
                <a:cxn ang="0">
                  <a:pos x="T4" y="T5"/>
                </a:cxn>
                <a:cxn ang="0">
                  <a:pos x="T6" y="T7"/>
                </a:cxn>
                <a:cxn ang="0">
                  <a:pos x="T8" y="T9"/>
                </a:cxn>
                <a:cxn ang="0">
                  <a:pos x="T10" y="T11"/>
                </a:cxn>
              </a:cxnLst>
              <a:rect l="0" t="0" r="r" b="b"/>
              <a:pathLst>
                <a:path w="6" h="1834">
                  <a:moveTo>
                    <a:pt x="6" y="0"/>
                  </a:moveTo>
                  <a:lnTo>
                    <a:pt x="6" y="1834"/>
                  </a:lnTo>
                  <a:lnTo>
                    <a:pt x="0" y="1834"/>
                  </a:lnTo>
                  <a:lnTo>
                    <a:pt x="0" y="0"/>
                  </a:lnTo>
                  <a:lnTo>
                    <a:pt x="6" y="0"/>
                  </a:lnTo>
                  <a:lnTo>
                    <a:pt x="6"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59" name="Freeform 59"/>
            <p:cNvSpPr/>
            <p:nvPr/>
          </p:nvSpPr>
          <p:spPr bwMode="auto">
            <a:xfrm>
              <a:off x="9228138" y="2506663"/>
              <a:ext cx="7938" cy="2911475"/>
            </a:xfrm>
            <a:custGeom>
              <a:avLst/>
              <a:gdLst>
                <a:gd name="T0" fmla="*/ 5 w 5"/>
                <a:gd name="T1" fmla="*/ 0 h 1834"/>
                <a:gd name="T2" fmla="*/ 5 w 5"/>
                <a:gd name="T3" fmla="*/ 1834 h 1834"/>
                <a:gd name="T4" fmla="*/ 0 w 5"/>
                <a:gd name="T5" fmla="*/ 1834 h 1834"/>
                <a:gd name="T6" fmla="*/ 0 w 5"/>
                <a:gd name="T7" fmla="*/ 0 h 1834"/>
                <a:gd name="T8" fmla="*/ 5 w 5"/>
                <a:gd name="T9" fmla="*/ 0 h 1834"/>
                <a:gd name="T10" fmla="*/ 5 w 5"/>
                <a:gd name="T11" fmla="*/ 0 h 1834"/>
              </a:gdLst>
              <a:ahLst/>
              <a:cxnLst>
                <a:cxn ang="0">
                  <a:pos x="T0" y="T1"/>
                </a:cxn>
                <a:cxn ang="0">
                  <a:pos x="T2" y="T3"/>
                </a:cxn>
                <a:cxn ang="0">
                  <a:pos x="T4" y="T5"/>
                </a:cxn>
                <a:cxn ang="0">
                  <a:pos x="T6" y="T7"/>
                </a:cxn>
                <a:cxn ang="0">
                  <a:pos x="T8" y="T9"/>
                </a:cxn>
                <a:cxn ang="0">
                  <a:pos x="T10" y="T11"/>
                </a:cxn>
              </a:cxnLst>
              <a:rect l="0" t="0" r="r" b="b"/>
              <a:pathLst>
                <a:path w="5" h="1834">
                  <a:moveTo>
                    <a:pt x="5" y="0"/>
                  </a:moveTo>
                  <a:lnTo>
                    <a:pt x="5" y="1834"/>
                  </a:lnTo>
                  <a:lnTo>
                    <a:pt x="0" y="1834"/>
                  </a:lnTo>
                  <a:lnTo>
                    <a:pt x="0" y="0"/>
                  </a:lnTo>
                  <a:lnTo>
                    <a:pt x="5" y="0"/>
                  </a:lnTo>
                  <a:lnTo>
                    <a:pt x="5" y="0"/>
                  </a:lnTo>
                  <a:close/>
                </a:path>
              </a:pathLst>
            </a:custGeom>
            <a:solidFill>
              <a:srgbClr val="4A52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0" name="Freeform 60"/>
            <p:cNvSpPr/>
            <p:nvPr/>
          </p:nvSpPr>
          <p:spPr bwMode="auto">
            <a:xfrm>
              <a:off x="1909763" y="3184525"/>
              <a:ext cx="7335838" cy="1938338"/>
            </a:xfrm>
            <a:custGeom>
              <a:avLst/>
              <a:gdLst>
                <a:gd name="T0" fmla="*/ 4599 w 4621"/>
                <a:gd name="T1" fmla="*/ 1221 h 1221"/>
                <a:gd name="T2" fmla="*/ 4249 w 4621"/>
                <a:gd name="T3" fmla="*/ 682 h 1221"/>
                <a:gd name="T4" fmla="*/ 3893 w 4621"/>
                <a:gd name="T5" fmla="*/ 431 h 1221"/>
                <a:gd name="T6" fmla="*/ 3548 w 4621"/>
                <a:gd name="T7" fmla="*/ 245 h 1221"/>
                <a:gd name="T8" fmla="*/ 3192 w 4621"/>
                <a:gd name="T9" fmla="*/ 485 h 1221"/>
                <a:gd name="T10" fmla="*/ 2841 w 4621"/>
                <a:gd name="T11" fmla="*/ 335 h 1221"/>
                <a:gd name="T12" fmla="*/ 2491 w 4621"/>
                <a:gd name="T13" fmla="*/ 69 h 1221"/>
                <a:gd name="T14" fmla="*/ 2130 w 4621"/>
                <a:gd name="T15" fmla="*/ 639 h 1221"/>
                <a:gd name="T16" fmla="*/ 1774 w 4621"/>
                <a:gd name="T17" fmla="*/ 559 h 1221"/>
                <a:gd name="T18" fmla="*/ 1418 w 4621"/>
                <a:gd name="T19" fmla="*/ 751 h 1221"/>
                <a:gd name="T20" fmla="*/ 1062 w 4621"/>
                <a:gd name="T21" fmla="*/ 517 h 1221"/>
                <a:gd name="T22" fmla="*/ 706 w 4621"/>
                <a:gd name="T23" fmla="*/ 127 h 1221"/>
                <a:gd name="T24" fmla="*/ 361 w 4621"/>
                <a:gd name="T25" fmla="*/ 202 h 1221"/>
                <a:gd name="T26" fmla="*/ 356 w 4621"/>
                <a:gd name="T27" fmla="*/ 202 h 1221"/>
                <a:gd name="T28" fmla="*/ 0 w 4621"/>
                <a:gd name="T29" fmla="*/ 21 h 1221"/>
                <a:gd name="T30" fmla="*/ 11 w 4621"/>
                <a:gd name="T31" fmla="*/ 0 h 1221"/>
                <a:gd name="T32" fmla="*/ 361 w 4621"/>
                <a:gd name="T33" fmla="*/ 181 h 1221"/>
                <a:gd name="T34" fmla="*/ 717 w 4621"/>
                <a:gd name="T35" fmla="*/ 106 h 1221"/>
                <a:gd name="T36" fmla="*/ 1073 w 4621"/>
                <a:gd name="T37" fmla="*/ 501 h 1221"/>
                <a:gd name="T38" fmla="*/ 1418 w 4621"/>
                <a:gd name="T39" fmla="*/ 730 h 1221"/>
                <a:gd name="T40" fmla="*/ 1774 w 4621"/>
                <a:gd name="T41" fmla="*/ 538 h 1221"/>
                <a:gd name="T42" fmla="*/ 2119 w 4621"/>
                <a:gd name="T43" fmla="*/ 618 h 1221"/>
                <a:gd name="T44" fmla="*/ 2480 w 4621"/>
                <a:gd name="T45" fmla="*/ 37 h 1221"/>
                <a:gd name="T46" fmla="*/ 2852 w 4621"/>
                <a:gd name="T47" fmla="*/ 314 h 1221"/>
                <a:gd name="T48" fmla="*/ 3192 w 4621"/>
                <a:gd name="T49" fmla="*/ 463 h 1221"/>
                <a:gd name="T50" fmla="*/ 3548 w 4621"/>
                <a:gd name="T51" fmla="*/ 223 h 1221"/>
                <a:gd name="T52" fmla="*/ 3904 w 4621"/>
                <a:gd name="T53" fmla="*/ 410 h 1221"/>
                <a:gd name="T54" fmla="*/ 4265 w 4621"/>
                <a:gd name="T55" fmla="*/ 671 h 1221"/>
                <a:gd name="T56" fmla="*/ 4621 w 4621"/>
                <a:gd name="T57" fmla="*/ 1210 h 1221"/>
                <a:gd name="T58" fmla="*/ 4599 w 4621"/>
                <a:gd name="T59" fmla="*/ 1221 h 1221"/>
                <a:gd name="T60" fmla="*/ 4599 w 4621"/>
                <a:gd name="T61"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1" h="1221">
                  <a:moveTo>
                    <a:pt x="4599" y="1221"/>
                  </a:moveTo>
                  <a:lnTo>
                    <a:pt x="4249" y="682"/>
                  </a:lnTo>
                  <a:lnTo>
                    <a:pt x="3893" y="431"/>
                  </a:lnTo>
                  <a:lnTo>
                    <a:pt x="3548" y="245"/>
                  </a:lnTo>
                  <a:lnTo>
                    <a:pt x="3192" y="485"/>
                  </a:lnTo>
                  <a:lnTo>
                    <a:pt x="2841" y="335"/>
                  </a:lnTo>
                  <a:lnTo>
                    <a:pt x="2491" y="69"/>
                  </a:lnTo>
                  <a:lnTo>
                    <a:pt x="2130" y="639"/>
                  </a:lnTo>
                  <a:lnTo>
                    <a:pt x="1774" y="559"/>
                  </a:lnTo>
                  <a:lnTo>
                    <a:pt x="1418" y="751"/>
                  </a:lnTo>
                  <a:lnTo>
                    <a:pt x="1062" y="517"/>
                  </a:lnTo>
                  <a:lnTo>
                    <a:pt x="706" y="127"/>
                  </a:lnTo>
                  <a:lnTo>
                    <a:pt x="361" y="202"/>
                  </a:lnTo>
                  <a:lnTo>
                    <a:pt x="356" y="202"/>
                  </a:lnTo>
                  <a:lnTo>
                    <a:pt x="0" y="21"/>
                  </a:lnTo>
                  <a:lnTo>
                    <a:pt x="11" y="0"/>
                  </a:lnTo>
                  <a:lnTo>
                    <a:pt x="361" y="181"/>
                  </a:lnTo>
                  <a:lnTo>
                    <a:pt x="717" y="106"/>
                  </a:lnTo>
                  <a:lnTo>
                    <a:pt x="1073" y="501"/>
                  </a:lnTo>
                  <a:lnTo>
                    <a:pt x="1418" y="730"/>
                  </a:lnTo>
                  <a:lnTo>
                    <a:pt x="1774" y="538"/>
                  </a:lnTo>
                  <a:lnTo>
                    <a:pt x="2119" y="618"/>
                  </a:lnTo>
                  <a:lnTo>
                    <a:pt x="2480" y="37"/>
                  </a:lnTo>
                  <a:lnTo>
                    <a:pt x="2852" y="314"/>
                  </a:lnTo>
                  <a:lnTo>
                    <a:pt x="3192" y="463"/>
                  </a:lnTo>
                  <a:lnTo>
                    <a:pt x="3548" y="223"/>
                  </a:lnTo>
                  <a:lnTo>
                    <a:pt x="3904" y="410"/>
                  </a:lnTo>
                  <a:lnTo>
                    <a:pt x="4265" y="671"/>
                  </a:lnTo>
                  <a:lnTo>
                    <a:pt x="4621" y="1210"/>
                  </a:lnTo>
                  <a:lnTo>
                    <a:pt x="4599" y="1221"/>
                  </a:lnTo>
                  <a:lnTo>
                    <a:pt x="4599" y="1221"/>
                  </a:lnTo>
                  <a:close/>
                </a:path>
              </a:pathLst>
            </a:custGeom>
            <a:solidFill>
              <a:schemeClr val="accent1"/>
            </a:solidFill>
            <a:ln w="9525">
              <a:noFill/>
              <a:round/>
            </a:ln>
          </p:spPr>
          <p:txBody>
            <a:bodyPr vert="horz" wrap="square" lIns="68580" tIns="34290" rIns="68580" bIns="34290" numCol="1" anchor="t" anchorCtr="0" compatLnSpc="1"/>
            <a:lstStyle/>
            <a:p>
              <a:endParaRPr lang="zh-CN" altLang="en-US" sz="1350">
                <a:solidFill>
                  <a:schemeClr val="tx2"/>
                </a:solidFill>
              </a:endParaRPr>
            </a:p>
          </p:txBody>
        </p:sp>
        <p:sp>
          <p:nvSpPr>
            <p:cNvPr id="61" name="Freeform 61"/>
            <p:cNvSpPr/>
            <p:nvPr/>
          </p:nvSpPr>
          <p:spPr bwMode="auto">
            <a:xfrm>
              <a:off x="1917701" y="2549525"/>
              <a:ext cx="7318375" cy="2776538"/>
            </a:xfrm>
            <a:custGeom>
              <a:avLst/>
              <a:gdLst>
                <a:gd name="T0" fmla="*/ 4610 w 4610"/>
                <a:gd name="T1" fmla="*/ 1749 h 1749"/>
                <a:gd name="T2" fmla="*/ 4249 w 4610"/>
                <a:gd name="T3" fmla="*/ 1749 h 1749"/>
                <a:gd name="T4" fmla="*/ 4244 w 4610"/>
                <a:gd name="T5" fmla="*/ 1749 h 1749"/>
                <a:gd name="T6" fmla="*/ 3899 w 4610"/>
                <a:gd name="T7" fmla="*/ 1567 h 1749"/>
                <a:gd name="T8" fmla="*/ 3532 w 4610"/>
                <a:gd name="T9" fmla="*/ 1194 h 1749"/>
                <a:gd name="T10" fmla="*/ 3182 w 4610"/>
                <a:gd name="T11" fmla="*/ 565 h 1749"/>
                <a:gd name="T12" fmla="*/ 2826 w 4610"/>
                <a:gd name="T13" fmla="*/ 325 h 1749"/>
                <a:gd name="T14" fmla="*/ 2475 w 4610"/>
                <a:gd name="T15" fmla="*/ 160 h 1749"/>
                <a:gd name="T16" fmla="*/ 2130 w 4610"/>
                <a:gd name="T17" fmla="*/ 21 h 1749"/>
                <a:gd name="T18" fmla="*/ 1774 w 4610"/>
                <a:gd name="T19" fmla="*/ 266 h 1749"/>
                <a:gd name="T20" fmla="*/ 1424 w 4610"/>
                <a:gd name="T21" fmla="*/ 128 h 1749"/>
                <a:gd name="T22" fmla="*/ 1068 w 4610"/>
                <a:gd name="T23" fmla="*/ 613 h 1749"/>
                <a:gd name="T24" fmla="*/ 1068 w 4610"/>
                <a:gd name="T25" fmla="*/ 618 h 1749"/>
                <a:gd name="T26" fmla="*/ 712 w 4610"/>
                <a:gd name="T27" fmla="*/ 794 h 1749"/>
                <a:gd name="T28" fmla="*/ 356 w 4610"/>
                <a:gd name="T29" fmla="*/ 965 h 1749"/>
                <a:gd name="T30" fmla="*/ 0 w 4610"/>
                <a:gd name="T31" fmla="*/ 1013 h 1749"/>
                <a:gd name="T32" fmla="*/ 0 w 4610"/>
                <a:gd name="T33" fmla="*/ 991 h 1749"/>
                <a:gd name="T34" fmla="*/ 351 w 4610"/>
                <a:gd name="T35" fmla="*/ 943 h 1749"/>
                <a:gd name="T36" fmla="*/ 701 w 4610"/>
                <a:gd name="T37" fmla="*/ 773 h 1749"/>
                <a:gd name="T38" fmla="*/ 1057 w 4610"/>
                <a:gd name="T39" fmla="*/ 597 h 1749"/>
                <a:gd name="T40" fmla="*/ 1413 w 4610"/>
                <a:gd name="T41" fmla="*/ 101 h 1749"/>
                <a:gd name="T42" fmla="*/ 1774 w 4610"/>
                <a:gd name="T43" fmla="*/ 245 h 1749"/>
                <a:gd name="T44" fmla="*/ 2130 w 4610"/>
                <a:gd name="T45" fmla="*/ 0 h 1749"/>
                <a:gd name="T46" fmla="*/ 2486 w 4610"/>
                <a:gd name="T47" fmla="*/ 138 h 1749"/>
                <a:gd name="T48" fmla="*/ 2836 w 4610"/>
                <a:gd name="T49" fmla="*/ 304 h 1749"/>
                <a:gd name="T50" fmla="*/ 3203 w 4610"/>
                <a:gd name="T51" fmla="*/ 554 h 1749"/>
                <a:gd name="T52" fmla="*/ 3203 w 4610"/>
                <a:gd name="T53" fmla="*/ 554 h 1749"/>
                <a:gd name="T54" fmla="*/ 3553 w 4610"/>
                <a:gd name="T55" fmla="*/ 1183 h 1749"/>
                <a:gd name="T56" fmla="*/ 3909 w 4610"/>
                <a:gd name="T57" fmla="*/ 1551 h 1749"/>
                <a:gd name="T58" fmla="*/ 4249 w 4610"/>
                <a:gd name="T59" fmla="*/ 1727 h 1749"/>
                <a:gd name="T60" fmla="*/ 4610 w 4610"/>
                <a:gd name="T61" fmla="*/ 1727 h 1749"/>
                <a:gd name="T62" fmla="*/ 4610 w 4610"/>
                <a:gd name="T63" fmla="*/ 1749 h 1749"/>
                <a:gd name="T64" fmla="*/ 4610 w 4610"/>
                <a:gd name="T65" fmla="*/ 1749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0" h="1749">
                  <a:moveTo>
                    <a:pt x="4610" y="1749"/>
                  </a:moveTo>
                  <a:lnTo>
                    <a:pt x="4249" y="1749"/>
                  </a:lnTo>
                  <a:lnTo>
                    <a:pt x="4244" y="1749"/>
                  </a:lnTo>
                  <a:lnTo>
                    <a:pt x="3899" y="1567"/>
                  </a:lnTo>
                  <a:lnTo>
                    <a:pt x="3532" y="1194"/>
                  </a:lnTo>
                  <a:lnTo>
                    <a:pt x="3182" y="565"/>
                  </a:lnTo>
                  <a:lnTo>
                    <a:pt x="2826" y="325"/>
                  </a:lnTo>
                  <a:lnTo>
                    <a:pt x="2475" y="160"/>
                  </a:lnTo>
                  <a:lnTo>
                    <a:pt x="2130" y="21"/>
                  </a:lnTo>
                  <a:lnTo>
                    <a:pt x="1774" y="266"/>
                  </a:lnTo>
                  <a:lnTo>
                    <a:pt x="1424" y="128"/>
                  </a:lnTo>
                  <a:lnTo>
                    <a:pt x="1068" y="613"/>
                  </a:lnTo>
                  <a:lnTo>
                    <a:pt x="1068" y="618"/>
                  </a:lnTo>
                  <a:lnTo>
                    <a:pt x="712" y="794"/>
                  </a:lnTo>
                  <a:lnTo>
                    <a:pt x="356" y="965"/>
                  </a:lnTo>
                  <a:lnTo>
                    <a:pt x="0" y="1013"/>
                  </a:lnTo>
                  <a:lnTo>
                    <a:pt x="0" y="991"/>
                  </a:lnTo>
                  <a:lnTo>
                    <a:pt x="351" y="943"/>
                  </a:lnTo>
                  <a:lnTo>
                    <a:pt x="701" y="773"/>
                  </a:lnTo>
                  <a:lnTo>
                    <a:pt x="1057" y="597"/>
                  </a:lnTo>
                  <a:lnTo>
                    <a:pt x="1413" y="101"/>
                  </a:lnTo>
                  <a:lnTo>
                    <a:pt x="1774" y="245"/>
                  </a:lnTo>
                  <a:lnTo>
                    <a:pt x="2130" y="0"/>
                  </a:lnTo>
                  <a:lnTo>
                    <a:pt x="2486" y="138"/>
                  </a:lnTo>
                  <a:lnTo>
                    <a:pt x="2836" y="304"/>
                  </a:lnTo>
                  <a:lnTo>
                    <a:pt x="3203" y="554"/>
                  </a:lnTo>
                  <a:lnTo>
                    <a:pt x="3203" y="554"/>
                  </a:lnTo>
                  <a:lnTo>
                    <a:pt x="3553" y="1183"/>
                  </a:lnTo>
                  <a:lnTo>
                    <a:pt x="3909" y="1551"/>
                  </a:lnTo>
                  <a:lnTo>
                    <a:pt x="4249" y="1727"/>
                  </a:lnTo>
                  <a:lnTo>
                    <a:pt x="4610" y="1727"/>
                  </a:lnTo>
                  <a:lnTo>
                    <a:pt x="4610" y="1749"/>
                  </a:lnTo>
                  <a:lnTo>
                    <a:pt x="4610" y="1749"/>
                  </a:ln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62" name="Freeform 62"/>
            <p:cNvSpPr/>
            <p:nvPr/>
          </p:nvSpPr>
          <p:spPr bwMode="auto">
            <a:xfrm>
              <a:off x="1917701" y="3098799"/>
              <a:ext cx="7327900" cy="1905000"/>
            </a:xfrm>
            <a:custGeom>
              <a:avLst/>
              <a:gdLst>
                <a:gd name="T0" fmla="*/ 3176 w 4616"/>
                <a:gd name="T1" fmla="*/ 1200 h 1200"/>
                <a:gd name="T2" fmla="*/ 2820 w 4616"/>
                <a:gd name="T3" fmla="*/ 1029 h 1200"/>
                <a:gd name="T4" fmla="*/ 2820 w 4616"/>
                <a:gd name="T5" fmla="*/ 1024 h 1200"/>
                <a:gd name="T6" fmla="*/ 2465 w 4616"/>
                <a:gd name="T7" fmla="*/ 485 h 1200"/>
                <a:gd name="T8" fmla="*/ 2119 w 4616"/>
                <a:gd name="T9" fmla="*/ 38 h 1200"/>
                <a:gd name="T10" fmla="*/ 1780 w 4616"/>
                <a:gd name="T11" fmla="*/ 512 h 1200"/>
                <a:gd name="T12" fmla="*/ 1413 w 4616"/>
                <a:gd name="T13" fmla="*/ 443 h 1200"/>
                <a:gd name="T14" fmla="*/ 1063 w 4616"/>
                <a:gd name="T15" fmla="*/ 421 h 1200"/>
                <a:gd name="T16" fmla="*/ 712 w 4616"/>
                <a:gd name="T17" fmla="*/ 645 h 1200"/>
                <a:gd name="T18" fmla="*/ 351 w 4616"/>
                <a:gd name="T19" fmla="*/ 805 h 1200"/>
                <a:gd name="T20" fmla="*/ 6 w 4616"/>
                <a:gd name="T21" fmla="*/ 848 h 1200"/>
                <a:gd name="T22" fmla="*/ 0 w 4616"/>
                <a:gd name="T23" fmla="*/ 827 h 1200"/>
                <a:gd name="T24" fmla="*/ 346 w 4616"/>
                <a:gd name="T25" fmla="*/ 784 h 1200"/>
                <a:gd name="T26" fmla="*/ 701 w 4616"/>
                <a:gd name="T27" fmla="*/ 624 h 1200"/>
                <a:gd name="T28" fmla="*/ 1057 w 4616"/>
                <a:gd name="T29" fmla="*/ 400 h 1200"/>
                <a:gd name="T30" fmla="*/ 1413 w 4616"/>
                <a:gd name="T31" fmla="*/ 421 h 1200"/>
                <a:gd name="T32" fmla="*/ 1769 w 4616"/>
                <a:gd name="T33" fmla="*/ 491 h 1200"/>
                <a:gd name="T34" fmla="*/ 2119 w 4616"/>
                <a:gd name="T35" fmla="*/ 0 h 1200"/>
                <a:gd name="T36" fmla="*/ 2486 w 4616"/>
                <a:gd name="T37" fmla="*/ 475 h 1200"/>
                <a:gd name="T38" fmla="*/ 2836 w 4616"/>
                <a:gd name="T39" fmla="*/ 1013 h 1200"/>
                <a:gd name="T40" fmla="*/ 3176 w 4616"/>
                <a:gd name="T41" fmla="*/ 1179 h 1200"/>
                <a:gd name="T42" fmla="*/ 3532 w 4616"/>
                <a:gd name="T43" fmla="*/ 1083 h 1200"/>
                <a:gd name="T44" fmla="*/ 3883 w 4616"/>
                <a:gd name="T45" fmla="*/ 805 h 1200"/>
                <a:gd name="T46" fmla="*/ 4254 w 4616"/>
                <a:gd name="T47" fmla="*/ 384 h 1200"/>
                <a:gd name="T48" fmla="*/ 4610 w 4616"/>
                <a:gd name="T49" fmla="*/ 347 h 1200"/>
                <a:gd name="T50" fmla="*/ 4616 w 4616"/>
                <a:gd name="T51" fmla="*/ 368 h 1200"/>
                <a:gd name="T52" fmla="*/ 4265 w 4616"/>
                <a:gd name="T53" fmla="*/ 405 h 1200"/>
                <a:gd name="T54" fmla="*/ 3899 w 4616"/>
                <a:gd name="T55" fmla="*/ 821 h 1200"/>
                <a:gd name="T56" fmla="*/ 3543 w 4616"/>
                <a:gd name="T57" fmla="*/ 1099 h 1200"/>
                <a:gd name="T58" fmla="*/ 3176 w 4616"/>
                <a:gd name="T59" fmla="*/ 1200 h 1200"/>
                <a:gd name="T60" fmla="*/ 3176 w 4616"/>
                <a:gd name="T61"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6" h="1200">
                  <a:moveTo>
                    <a:pt x="3176" y="1200"/>
                  </a:moveTo>
                  <a:lnTo>
                    <a:pt x="2820" y="1029"/>
                  </a:lnTo>
                  <a:lnTo>
                    <a:pt x="2820" y="1024"/>
                  </a:lnTo>
                  <a:lnTo>
                    <a:pt x="2465" y="485"/>
                  </a:lnTo>
                  <a:lnTo>
                    <a:pt x="2119" y="38"/>
                  </a:lnTo>
                  <a:lnTo>
                    <a:pt x="1780" y="512"/>
                  </a:lnTo>
                  <a:lnTo>
                    <a:pt x="1413" y="443"/>
                  </a:lnTo>
                  <a:lnTo>
                    <a:pt x="1063" y="421"/>
                  </a:lnTo>
                  <a:lnTo>
                    <a:pt x="712" y="645"/>
                  </a:lnTo>
                  <a:lnTo>
                    <a:pt x="351" y="805"/>
                  </a:lnTo>
                  <a:lnTo>
                    <a:pt x="6" y="848"/>
                  </a:lnTo>
                  <a:lnTo>
                    <a:pt x="0" y="827"/>
                  </a:lnTo>
                  <a:lnTo>
                    <a:pt x="346" y="784"/>
                  </a:lnTo>
                  <a:lnTo>
                    <a:pt x="701" y="624"/>
                  </a:lnTo>
                  <a:lnTo>
                    <a:pt x="1057" y="400"/>
                  </a:lnTo>
                  <a:lnTo>
                    <a:pt x="1413" y="421"/>
                  </a:lnTo>
                  <a:lnTo>
                    <a:pt x="1769" y="491"/>
                  </a:lnTo>
                  <a:lnTo>
                    <a:pt x="2119" y="0"/>
                  </a:lnTo>
                  <a:lnTo>
                    <a:pt x="2486" y="475"/>
                  </a:lnTo>
                  <a:lnTo>
                    <a:pt x="2836" y="1013"/>
                  </a:lnTo>
                  <a:lnTo>
                    <a:pt x="3176" y="1179"/>
                  </a:lnTo>
                  <a:lnTo>
                    <a:pt x="3532" y="1083"/>
                  </a:lnTo>
                  <a:lnTo>
                    <a:pt x="3883" y="805"/>
                  </a:lnTo>
                  <a:lnTo>
                    <a:pt x="4254" y="384"/>
                  </a:lnTo>
                  <a:lnTo>
                    <a:pt x="4610" y="347"/>
                  </a:lnTo>
                  <a:lnTo>
                    <a:pt x="4616" y="368"/>
                  </a:lnTo>
                  <a:lnTo>
                    <a:pt x="4265" y="405"/>
                  </a:lnTo>
                  <a:lnTo>
                    <a:pt x="3899" y="821"/>
                  </a:lnTo>
                  <a:lnTo>
                    <a:pt x="3543" y="1099"/>
                  </a:lnTo>
                  <a:lnTo>
                    <a:pt x="3176" y="1200"/>
                  </a:lnTo>
                  <a:lnTo>
                    <a:pt x="3176" y="1200"/>
                  </a:lnTo>
                  <a:close/>
                </a:path>
              </a:pathLst>
            </a:custGeom>
            <a:solidFill>
              <a:schemeClr val="tx2">
                <a:lumMod val="60000"/>
                <a:lumOff val="40000"/>
              </a:schemeClr>
            </a:solidFill>
            <a:ln>
              <a:noFill/>
            </a:ln>
          </p:spPr>
          <p:txBody>
            <a:bodyPr vert="horz" wrap="square" lIns="68580" tIns="34290" rIns="68580" bIns="34290" numCol="1" anchor="t" anchorCtr="0" compatLnSpc="1"/>
            <a:lstStyle/>
            <a:p>
              <a:endParaRPr lang="zh-CN" altLang="en-US" sz="1350">
                <a:solidFill>
                  <a:schemeClr val="tx2"/>
                </a:solidFill>
              </a:endParaRPr>
            </a:p>
          </p:txBody>
        </p:sp>
        <p:grpSp>
          <p:nvGrpSpPr>
            <p:cNvPr id="106" name="组合 105"/>
            <p:cNvGrpSpPr/>
            <p:nvPr/>
          </p:nvGrpSpPr>
          <p:grpSpPr>
            <a:xfrm>
              <a:off x="1858963" y="3073400"/>
              <a:ext cx="7435851" cy="1973263"/>
              <a:chOff x="1858963" y="3073400"/>
              <a:chExt cx="7435851" cy="1973263"/>
            </a:xfrm>
            <a:solidFill>
              <a:srgbClr val="A2B932"/>
            </a:solidFill>
          </p:grpSpPr>
          <p:sp>
            <p:nvSpPr>
              <p:cNvPr id="63" name="Oval 63"/>
              <p:cNvSpPr>
                <a:spLocks noChangeArrowheads="1"/>
              </p:cNvSpPr>
              <p:nvPr/>
            </p:nvSpPr>
            <p:spPr bwMode="auto">
              <a:xfrm>
                <a:off x="1858963" y="4360863"/>
                <a:ext cx="119063"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4" name="Oval 64"/>
              <p:cNvSpPr>
                <a:spLocks noChangeArrowheads="1"/>
              </p:cNvSpPr>
              <p:nvPr/>
            </p:nvSpPr>
            <p:spPr bwMode="auto">
              <a:xfrm>
                <a:off x="2424113" y="4292600"/>
                <a:ext cx="117475" cy="11906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5" name="Oval 65"/>
              <p:cNvSpPr>
                <a:spLocks noChangeArrowheads="1"/>
              </p:cNvSpPr>
              <p:nvPr/>
            </p:nvSpPr>
            <p:spPr bwMode="auto">
              <a:xfrm>
                <a:off x="2981326" y="4038600"/>
                <a:ext cx="125413"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6" name="Oval 66"/>
              <p:cNvSpPr>
                <a:spLocks noChangeArrowheads="1"/>
              </p:cNvSpPr>
              <p:nvPr/>
            </p:nvSpPr>
            <p:spPr bwMode="auto">
              <a:xfrm>
                <a:off x="3544888" y="3683000"/>
                <a:ext cx="127000"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7" name="Oval 67"/>
              <p:cNvSpPr>
                <a:spLocks noChangeArrowheads="1"/>
              </p:cNvSpPr>
              <p:nvPr/>
            </p:nvSpPr>
            <p:spPr bwMode="auto">
              <a:xfrm>
                <a:off x="4110038" y="3716338"/>
                <a:ext cx="119063"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8" name="Oval 68"/>
              <p:cNvSpPr>
                <a:spLocks noChangeArrowheads="1"/>
              </p:cNvSpPr>
              <p:nvPr/>
            </p:nvSpPr>
            <p:spPr bwMode="auto">
              <a:xfrm>
                <a:off x="4675188" y="3817938"/>
                <a:ext cx="117475"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69" name="Oval 69"/>
              <p:cNvSpPr>
                <a:spLocks noChangeArrowheads="1"/>
              </p:cNvSpPr>
              <p:nvPr/>
            </p:nvSpPr>
            <p:spPr bwMode="auto">
              <a:xfrm>
                <a:off x="5232401" y="3073400"/>
                <a:ext cx="117475"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0" name="Oval 70"/>
              <p:cNvSpPr>
                <a:spLocks noChangeArrowheads="1"/>
              </p:cNvSpPr>
              <p:nvPr/>
            </p:nvSpPr>
            <p:spPr bwMode="auto">
              <a:xfrm>
                <a:off x="5795963" y="3810000"/>
                <a:ext cx="119063" cy="11906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1" name="Oval 71"/>
              <p:cNvSpPr>
                <a:spLocks noChangeArrowheads="1"/>
              </p:cNvSpPr>
              <p:nvPr/>
            </p:nvSpPr>
            <p:spPr bwMode="auto">
              <a:xfrm>
                <a:off x="6361113" y="4656138"/>
                <a:ext cx="119063" cy="1270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2" name="Oval 72"/>
              <p:cNvSpPr>
                <a:spLocks noChangeArrowheads="1"/>
              </p:cNvSpPr>
              <p:nvPr/>
            </p:nvSpPr>
            <p:spPr bwMode="auto">
              <a:xfrm>
                <a:off x="6926263" y="4927600"/>
                <a:ext cx="117475" cy="11906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3" name="Oval 73"/>
              <p:cNvSpPr>
                <a:spLocks noChangeArrowheads="1"/>
              </p:cNvSpPr>
              <p:nvPr/>
            </p:nvSpPr>
            <p:spPr bwMode="auto">
              <a:xfrm>
                <a:off x="7483476" y="4749800"/>
                <a:ext cx="117475" cy="11906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4" name="Oval 74"/>
              <p:cNvSpPr>
                <a:spLocks noChangeArrowheads="1"/>
              </p:cNvSpPr>
              <p:nvPr/>
            </p:nvSpPr>
            <p:spPr bwMode="auto">
              <a:xfrm>
                <a:off x="8047038" y="4310063"/>
                <a:ext cx="127000" cy="117475"/>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5" name="Oval 75"/>
              <p:cNvSpPr>
                <a:spLocks noChangeArrowheads="1"/>
              </p:cNvSpPr>
              <p:nvPr/>
            </p:nvSpPr>
            <p:spPr bwMode="auto">
              <a:xfrm>
                <a:off x="8612188" y="3675063"/>
                <a:ext cx="127000" cy="117475"/>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6" name="Oval 76"/>
              <p:cNvSpPr>
                <a:spLocks noChangeArrowheads="1"/>
              </p:cNvSpPr>
              <p:nvPr/>
            </p:nvSpPr>
            <p:spPr bwMode="auto">
              <a:xfrm>
                <a:off x="9169401" y="3606800"/>
                <a:ext cx="125413" cy="11906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grpSp>
        <p:sp>
          <p:nvSpPr>
            <p:cNvPr id="77" name="Oval 77"/>
            <p:cNvSpPr>
              <a:spLocks noChangeArrowheads="1"/>
            </p:cNvSpPr>
            <p:nvPr/>
          </p:nvSpPr>
          <p:spPr bwMode="auto">
            <a:xfrm>
              <a:off x="8604251" y="4208463"/>
              <a:ext cx="127000"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8" name="Oval 78"/>
            <p:cNvSpPr>
              <a:spLocks noChangeArrowheads="1"/>
            </p:cNvSpPr>
            <p:nvPr/>
          </p:nvSpPr>
          <p:spPr bwMode="auto">
            <a:xfrm>
              <a:off x="8056563" y="3792538"/>
              <a:ext cx="117475"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79" name="Oval 79"/>
            <p:cNvSpPr>
              <a:spLocks noChangeArrowheads="1"/>
            </p:cNvSpPr>
            <p:nvPr/>
          </p:nvSpPr>
          <p:spPr bwMode="auto">
            <a:xfrm>
              <a:off x="7483476" y="3513138"/>
              <a:ext cx="125413" cy="1190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0" name="Oval 80"/>
            <p:cNvSpPr>
              <a:spLocks noChangeArrowheads="1"/>
            </p:cNvSpPr>
            <p:nvPr/>
          </p:nvSpPr>
          <p:spPr bwMode="auto">
            <a:xfrm>
              <a:off x="6926263" y="3860800"/>
              <a:ext cx="127000"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1" name="Oval 81"/>
            <p:cNvSpPr>
              <a:spLocks noChangeArrowheads="1"/>
            </p:cNvSpPr>
            <p:nvPr/>
          </p:nvSpPr>
          <p:spPr bwMode="auto">
            <a:xfrm>
              <a:off x="6361113" y="3614738"/>
              <a:ext cx="119063"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2" name="Oval 82"/>
            <p:cNvSpPr>
              <a:spLocks noChangeArrowheads="1"/>
            </p:cNvSpPr>
            <p:nvPr/>
          </p:nvSpPr>
          <p:spPr bwMode="auto">
            <a:xfrm>
              <a:off x="5795963" y="3217863"/>
              <a:ext cx="127000"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3" name="Oval 83"/>
            <p:cNvSpPr>
              <a:spLocks noChangeArrowheads="1"/>
            </p:cNvSpPr>
            <p:nvPr/>
          </p:nvSpPr>
          <p:spPr bwMode="auto">
            <a:xfrm>
              <a:off x="5232401" y="4106863"/>
              <a:ext cx="117475"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4" name="Oval 84"/>
            <p:cNvSpPr>
              <a:spLocks noChangeArrowheads="1"/>
            </p:cNvSpPr>
            <p:nvPr/>
          </p:nvSpPr>
          <p:spPr bwMode="auto">
            <a:xfrm>
              <a:off x="4667251" y="3995738"/>
              <a:ext cx="125413"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5" name="Oval 85"/>
            <p:cNvSpPr>
              <a:spLocks noChangeArrowheads="1"/>
            </p:cNvSpPr>
            <p:nvPr/>
          </p:nvSpPr>
          <p:spPr bwMode="auto">
            <a:xfrm>
              <a:off x="4102101" y="4284663"/>
              <a:ext cx="127000" cy="1174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6" name="Oval 86"/>
            <p:cNvSpPr>
              <a:spLocks noChangeArrowheads="1"/>
            </p:cNvSpPr>
            <p:nvPr/>
          </p:nvSpPr>
          <p:spPr bwMode="auto">
            <a:xfrm>
              <a:off x="3544888" y="3929063"/>
              <a:ext cx="127000"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7" name="Oval 87"/>
            <p:cNvSpPr>
              <a:spLocks noChangeArrowheads="1"/>
            </p:cNvSpPr>
            <p:nvPr/>
          </p:nvSpPr>
          <p:spPr bwMode="auto">
            <a:xfrm>
              <a:off x="2981326" y="3311525"/>
              <a:ext cx="117475" cy="1254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8" name="Oval 88"/>
            <p:cNvSpPr>
              <a:spLocks noChangeArrowheads="1"/>
            </p:cNvSpPr>
            <p:nvPr/>
          </p:nvSpPr>
          <p:spPr bwMode="auto">
            <a:xfrm>
              <a:off x="2424113" y="3421063"/>
              <a:ext cx="117475" cy="1174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89" name="Oval 89"/>
            <p:cNvSpPr>
              <a:spLocks noChangeArrowheads="1"/>
            </p:cNvSpPr>
            <p:nvPr/>
          </p:nvSpPr>
          <p:spPr bwMode="auto">
            <a:xfrm>
              <a:off x="1858963" y="3141663"/>
              <a:ext cx="119063"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grpSp>
          <p:nvGrpSpPr>
            <p:cNvPr id="105" name="组合 104"/>
            <p:cNvGrpSpPr/>
            <p:nvPr/>
          </p:nvGrpSpPr>
          <p:grpSpPr>
            <a:xfrm>
              <a:off x="1858963" y="2506663"/>
              <a:ext cx="7435851" cy="2860675"/>
              <a:chOff x="1858963" y="2506663"/>
              <a:chExt cx="7435851" cy="2860675"/>
            </a:xfrm>
            <a:solidFill>
              <a:srgbClr val="EBAC07"/>
            </a:solidFill>
          </p:grpSpPr>
          <p:sp>
            <p:nvSpPr>
              <p:cNvPr id="90" name="Oval 90"/>
              <p:cNvSpPr>
                <a:spLocks noChangeArrowheads="1"/>
              </p:cNvSpPr>
              <p:nvPr/>
            </p:nvSpPr>
            <p:spPr bwMode="auto">
              <a:xfrm>
                <a:off x="1858963" y="4081463"/>
                <a:ext cx="119063"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1" name="Oval 91"/>
              <p:cNvSpPr>
                <a:spLocks noChangeArrowheads="1"/>
              </p:cNvSpPr>
              <p:nvPr/>
            </p:nvSpPr>
            <p:spPr bwMode="auto">
              <a:xfrm>
                <a:off x="2424113" y="3995738"/>
                <a:ext cx="117475"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2" name="Oval 92"/>
              <p:cNvSpPr>
                <a:spLocks noChangeArrowheads="1"/>
              </p:cNvSpPr>
              <p:nvPr/>
            </p:nvSpPr>
            <p:spPr bwMode="auto">
              <a:xfrm>
                <a:off x="2981326" y="3733800"/>
                <a:ext cx="125413"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3" name="Oval 93"/>
              <p:cNvSpPr>
                <a:spLocks noChangeArrowheads="1"/>
              </p:cNvSpPr>
              <p:nvPr/>
            </p:nvSpPr>
            <p:spPr bwMode="auto">
              <a:xfrm>
                <a:off x="3544888" y="3446463"/>
                <a:ext cx="119063"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4" name="Oval 94"/>
              <p:cNvSpPr>
                <a:spLocks noChangeArrowheads="1"/>
              </p:cNvSpPr>
              <p:nvPr/>
            </p:nvSpPr>
            <p:spPr bwMode="auto">
              <a:xfrm>
                <a:off x="4110038" y="2684463"/>
                <a:ext cx="127000"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5" name="Oval 95"/>
              <p:cNvSpPr>
                <a:spLocks noChangeArrowheads="1"/>
              </p:cNvSpPr>
              <p:nvPr/>
            </p:nvSpPr>
            <p:spPr bwMode="auto">
              <a:xfrm>
                <a:off x="4667251" y="2887663"/>
                <a:ext cx="125413"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6" name="Oval 96"/>
              <p:cNvSpPr>
                <a:spLocks noChangeArrowheads="1"/>
              </p:cNvSpPr>
              <p:nvPr/>
            </p:nvSpPr>
            <p:spPr bwMode="auto">
              <a:xfrm>
                <a:off x="5240338" y="2506663"/>
                <a:ext cx="127000"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7" name="Oval 97"/>
              <p:cNvSpPr>
                <a:spLocks noChangeArrowheads="1"/>
              </p:cNvSpPr>
              <p:nvPr/>
            </p:nvSpPr>
            <p:spPr bwMode="auto">
              <a:xfrm>
                <a:off x="5795963" y="2727325"/>
                <a:ext cx="119063"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8" name="Oval 98"/>
              <p:cNvSpPr>
                <a:spLocks noChangeArrowheads="1"/>
              </p:cNvSpPr>
              <p:nvPr/>
            </p:nvSpPr>
            <p:spPr bwMode="auto">
              <a:xfrm>
                <a:off x="6361113" y="2989263"/>
                <a:ext cx="119063"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99" name="Oval 99"/>
              <p:cNvSpPr>
                <a:spLocks noChangeArrowheads="1"/>
              </p:cNvSpPr>
              <p:nvPr/>
            </p:nvSpPr>
            <p:spPr bwMode="auto">
              <a:xfrm>
                <a:off x="6918326" y="3378200"/>
                <a:ext cx="125413"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00" name="Oval 100"/>
              <p:cNvSpPr>
                <a:spLocks noChangeArrowheads="1"/>
              </p:cNvSpPr>
              <p:nvPr/>
            </p:nvSpPr>
            <p:spPr bwMode="auto">
              <a:xfrm>
                <a:off x="7483476" y="4368800"/>
                <a:ext cx="125413"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01" name="Oval 101"/>
              <p:cNvSpPr>
                <a:spLocks noChangeArrowheads="1"/>
              </p:cNvSpPr>
              <p:nvPr/>
            </p:nvSpPr>
            <p:spPr bwMode="auto">
              <a:xfrm>
                <a:off x="8047038" y="4953000"/>
                <a:ext cx="127000" cy="1190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02" name="Oval 102"/>
              <p:cNvSpPr>
                <a:spLocks noChangeArrowheads="1"/>
              </p:cNvSpPr>
              <p:nvPr/>
            </p:nvSpPr>
            <p:spPr bwMode="auto">
              <a:xfrm>
                <a:off x="8604251" y="5240338"/>
                <a:ext cx="127000"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sp>
            <p:nvSpPr>
              <p:cNvPr id="103" name="Oval 103"/>
              <p:cNvSpPr>
                <a:spLocks noChangeArrowheads="1"/>
              </p:cNvSpPr>
              <p:nvPr/>
            </p:nvSpPr>
            <p:spPr bwMode="auto">
              <a:xfrm>
                <a:off x="9169401" y="5240338"/>
                <a:ext cx="125413" cy="127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grpSp>
        <p:sp>
          <p:nvSpPr>
            <p:cNvPr id="104" name="Oval 104"/>
            <p:cNvSpPr>
              <a:spLocks noChangeArrowheads="1"/>
            </p:cNvSpPr>
            <p:nvPr/>
          </p:nvSpPr>
          <p:spPr bwMode="auto">
            <a:xfrm>
              <a:off x="9169401" y="5037138"/>
              <a:ext cx="125413" cy="127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endParaRPr>
            </a:p>
          </p:txBody>
        </p:sp>
      </p:grpSp>
      <p:sp>
        <p:nvSpPr>
          <p:cNvPr id="108" name="文本框 107"/>
          <p:cNvSpPr txBox="1"/>
          <p:nvPr/>
        </p:nvSpPr>
        <p:spPr>
          <a:xfrm>
            <a:off x="386784" y="1566576"/>
            <a:ext cx="284219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单击此处添加您的标题文字单击此处添加您的标题文字单击此处添加您的标题文字单击此处添加您的标题文字单击此处添加您的标题文字单击此处添加您的标题文字单击此处添加您</a:t>
            </a:r>
          </a:p>
        </p:txBody>
      </p:sp>
      <p:sp>
        <p:nvSpPr>
          <p:cNvPr id="109" name="文本框 108"/>
          <p:cNvSpPr txBox="1"/>
          <p:nvPr/>
        </p:nvSpPr>
        <p:spPr>
          <a:xfrm>
            <a:off x="386784" y="3086401"/>
            <a:ext cx="2842192" cy="923330"/>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a:t>
            </a:r>
          </a:p>
        </p:txBody>
      </p:sp>
      <p:sp>
        <p:nvSpPr>
          <p:cNvPr id="110" name="矩形 10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文本框 11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rot="2700000">
            <a:off x="5274659" y="1646438"/>
            <a:ext cx="705803" cy="7058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2">
                  <a:lumMod val="25000"/>
                </a:schemeClr>
              </a:solidFill>
            </a:endParaRPr>
          </a:p>
        </p:txBody>
      </p:sp>
      <p:sp>
        <p:nvSpPr>
          <p:cNvPr id="8" name="圆角矩形 7"/>
          <p:cNvSpPr/>
          <p:nvPr/>
        </p:nvSpPr>
        <p:spPr>
          <a:xfrm rot="2700000">
            <a:off x="5274658" y="3213615"/>
            <a:ext cx="705803" cy="705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9" name="圆角矩形 8"/>
          <p:cNvSpPr/>
          <p:nvPr/>
        </p:nvSpPr>
        <p:spPr>
          <a:xfrm rot="2700000">
            <a:off x="1621833" y="1646438"/>
            <a:ext cx="705803" cy="7058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11" name="圆角矩形 10"/>
          <p:cNvSpPr/>
          <p:nvPr/>
        </p:nvSpPr>
        <p:spPr>
          <a:xfrm rot="2700000">
            <a:off x="1621832" y="3213615"/>
            <a:ext cx="705803" cy="705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endParaRPr>
          </a:p>
        </p:txBody>
      </p:sp>
      <p:sp>
        <p:nvSpPr>
          <p:cNvPr id="30" name="TextBox 76"/>
          <p:cNvSpPr txBox="1"/>
          <p:nvPr/>
        </p:nvSpPr>
        <p:spPr>
          <a:xfrm>
            <a:off x="6156176" y="3300780"/>
            <a:ext cx="1476617" cy="323165"/>
          </a:xfrm>
          <a:prstGeom prst="rect">
            <a:avLst/>
          </a:prstGeom>
          <a:noFill/>
        </p:spPr>
        <p:txBody>
          <a:bodyPr wrap="square" rtlCol="0">
            <a:spAutoFit/>
          </a:bodyPr>
          <a:lstStyle/>
          <a:p>
            <a:r>
              <a:rPr lang="zh-CN" altLang="en-US" sz="1500" b="1" dirty="0">
                <a:solidFill>
                  <a:schemeClr val="tx2"/>
                </a:solidFill>
                <a:latin typeface="新蒂小丸子小学版" panose="03000600000000000000" pitchFamily="66" charset="-122"/>
                <a:ea typeface="新蒂小丸子小学版" panose="03000600000000000000" pitchFamily="66" charset="-122"/>
              </a:rPr>
              <a:t>添加标题内容</a:t>
            </a:r>
          </a:p>
        </p:txBody>
      </p:sp>
      <p:sp>
        <p:nvSpPr>
          <p:cNvPr id="31" name="文本框 30"/>
          <p:cNvSpPr txBox="1"/>
          <p:nvPr/>
        </p:nvSpPr>
        <p:spPr>
          <a:xfrm>
            <a:off x="6156176" y="3554538"/>
            <a:ext cx="2089465" cy="241348"/>
          </a:xfrm>
          <a:prstGeom prst="rect">
            <a:avLst/>
          </a:prstGeom>
          <a:noFill/>
        </p:spPr>
        <p:txBody>
          <a:bodyPr wrap="square" rtlCol="0">
            <a:spAutoFit/>
          </a:bodyPr>
          <a:lstStyle/>
          <a:p>
            <a:pPr>
              <a:lnSpc>
                <a:spcPct val="130000"/>
              </a:lnSpc>
            </a:pPr>
            <a:r>
              <a:rPr lang="en-US" altLang="zh-CN" sz="825" dirty="0">
                <a:solidFill>
                  <a:schemeClr val="tx2"/>
                </a:solidFill>
                <a:latin typeface="微软雅黑" panose="020B0503020204020204" pitchFamily="34" charset="-122"/>
                <a:ea typeface="微软雅黑" panose="020B0503020204020204" pitchFamily="34" charset="-122"/>
              </a:rPr>
              <a:t>Please add the title here</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32" name="TextBox 76"/>
          <p:cNvSpPr txBox="1"/>
          <p:nvPr/>
        </p:nvSpPr>
        <p:spPr>
          <a:xfrm>
            <a:off x="6156177" y="1727355"/>
            <a:ext cx="1476616" cy="323165"/>
          </a:xfrm>
          <a:prstGeom prst="rect">
            <a:avLst/>
          </a:prstGeom>
          <a:noFill/>
        </p:spPr>
        <p:txBody>
          <a:bodyPr wrap="square" rtlCol="0">
            <a:spAutoFit/>
          </a:bodyPr>
          <a:lstStyle/>
          <a:p>
            <a:r>
              <a:rPr lang="zh-CN" altLang="en-US" sz="1500" b="1" dirty="0">
                <a:solidFill>
                  <a:schemeClr val="tx2"/>
                </a:solidFill>
                <a:latin typeface="新蒂小丸子小学版" panose="03000600000000000000" pitchFamily="66" charset="-122"/>
                <a:ea typeface="新蒂小丸子小学版" panose="03000600000000000000" pitchFamily="66" charset="-122"/>
              </a:rPr>
              <a:t>添加标题内容</a:t>
            </a:r>
          </a:p>
        </p:txBody>
      </p:sp>
      <p:sp>
        <p:nvSpPr>
          <p:cNvPr id="33" name="文本框 32"/>
          <p:cNvSpPr txBox="1"/>
          <p:nvPr/>
        </p:nvSpPr>
        <p:spPr>
          <a:xfrm>
            <a:off x="6156177" y="1981114"/>
            <a:ext cx="2089465" cy="241348"/>
          </a:xfrm>
          <a:prstGeom prst="rect">
            <a:avLst/>
          </a:prstGeom>
          <a:noFill/>
        </p:spPr>
        <p:txBody>
          <a:bodyPr wrap="square" rtlCol="0">
            <a:spAutoFit/>
          </a:bodyPr>
          <a:lstStyle/>
          <a:p>
            <a:pPr>
              <a:lnSpc>
                <a:spcPct val="130000"/>
              </a:lnSpc>
            </a:pPr>
            <a:r>
              <a:rPr lang="en-US" altLang="zh-CN" sz="825" dirty="0">
                <a:solidFill>
                  <a:schemeClr val="tx2"/>
                </a:solidFill>
                <a:latin typeface="微软雅黑" panose="020B0503020204020204" pitchFamily="34" charset="-122"/>
                <a:ea typeface="微软雅黑" panose="020B0503020204020204" pitchFamily="34" charset="-122"/>
              </a:rPr>
              <a:t>Please add the title here</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34" name="TextBox 76"/>
          <p:cNvSpPr txBox="1"/>
          <p:nvPr/>
        </p:nvSpPr>
        <p:spPr>
          <a:xfrm>
            <a:off x="2555776" y="3300780"/>
            <a:ext cx="1512168" cy="323165"/>
          </a:xfrm>
          <a:prstGeom prst="rect">
            <a:avLst/>
          </a:prstGeom>
          <a:noFill/>
        </p:spPr>
        <p:txBody>
          <a:bodyPr wrap="square" rtlCol="0">
            <a:spAutoFit/>
          </a:bodyPr>
          <a:lstStyle/>
          <a:p>
            <a:r>
              <a:rPr lang="zh-CN" altLang="en-US" sz="1500" b="1" dirty="0">
                <a:solidFill>
                  <a:schemeClr val="tx2"/>
                </a:solidFill>
                <a:latin typeface="新蒂小丸子小学版" panose="03000600000000000000" pitchFamily="66" charset="-122"/>
                <a:ea typeface="新蒂小丸子小学版" panose="03000600000000000000" pitchFamily="66" charset="-122"/>
              </a:rPr>
              <a:t>添加标题内容</a:t>
            </a:r>
          </a:p>
        </p:txBody>
      </p:sp>
      <p:sp>
        <p:nvSpPr>
          <p:cNvPr id="35" name="文本框 34"/>
          <p:cNvSpPr txBox="1"/>
          <p:nvPr/>
        </p:nvSpPr>
        <p:spPr>
          <a:xfrm>
            <a:off x="2555776" y="3538508"/>
            <a:ext cx="2089465" cy="241348"/>
          </a:xfrm>
          <a:prstGeom prst="rect">
            <a:avLst/>
          </a:prstGeom>
          <a:noFill/>
        </p:spPr>
        <p:txBody>
          <a:bodyPr wrap="square" rtlCol="0">
            <a:spAutoFit/>
          </a:bodyPr>
          <a:lstStyle/>
          <a:p>
            <a:pPr>
              <a:lnSpc>
                <a:spcPct val="130000"/>
              </a:lnSpc>
            </a:pPr>
            <a:r>
              <a:rPr lang="en-US" altLang="zh-CN" sz="825" dirty="0">
                <a:solidFill>
                  <a:schemeClr val="tx2"/>
                </a:solidFill>
                <a:latin typeface="微软雅黑" panose="020B0503020204020204" pitchFamily="34" charset="-122"/>
                <a:ea typeface="微软雅黑" panose="020B0503020204020204" pitchFamily="34" charset="-122"/>
              </a:rPr>
              <a:t>Please add the title here</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36" name="TextBox 76"/>
          <p:cNvSpPr txBox="1"/>
          <p:nvPr/>
        </p:nvSpPr>
        <p:spPr>
          <a:xfrm>
            <a:off x="2555776" y="1727355"/>
            <a:ext cx="1441300" cy="323165"/>
          </a:xfrm>
          <a:prstGeom prst="rect">
            <a:avLst/>
          </a:prstGeom>
          <a:noFill/>
        </p:spPr>
        <p:txBody>
          <a:bodyPr wrap="square" rtlCol="0">
            <a:spAutoFit/>
          </a:bodyPr>
          <a:lstStyle/>
          <a:p>
            <a:r>
              <a:rPr lang="zh-CN" altLang="en-US" sz="1500" b="1" dirty="0">
                <a:solidFill>
                  <a:schemeClr val="tx2"/>
                </a:solidFill>
                <a:latin typeface="新蒂小丸子小学版" panose="03000600000000000000" pitchFamily="66" charset="-122"/>
                <a:ea typeface="新蒂小丸子小学版" panose="03000600000000000000" pitchFamily="66" charset="-122"/>
              </a:rPr>
              <a:t>添加标题内容</a:t>
            </a:r>
          </a:p>
        </p:txBody>
      </p:sp>
      <p:sp>
        <p:nvSpPr>
          <p:cNvPr id="37" name="文本框 36"/>
          <p:cNvSpPr txBox="1"/>
          <p:nvPr/>
        </p:nvSpPr>
        <p:spPr>
          <a:xfrm>
            <a:off x="2555776" y="1965084"/>
            <a:ext cx="2089465" cy="241348"/>
          </a:xfrm>
          <a:prstGeom prst="rect">
            <a:avLst/>
          </a:prstGeom>
          <a:noFill/>
        </p:spPr>
        <p:txBody>
          <a:bodyPr wrap="square" rtlCol="0">
            <a:spAutoFit/>
          </a:bodyPr>
          <a:lstStyle/>
          <a:p>
            <a:pPr>
              <a:lnSpc>
                <a:spcPct val="130000"/>
              </a:lnSpc>
            </a:pPr>
            <a:r>
              <a:rPr lang="en-US" altLang="zh-CN" sz="825" dirty="0">
                <a:solidFill>
                  <a:schemeClr val="tx2"/>
                </a:solidFill>
                <a:latin typeface="微软雅黑" panose="020B0503020204020204" pitchFamily="34" charset="-122"/>
                <a:ea typeface="微软雅黑" panose="020B0503020204020204" pitchFamily="34" charset="-122"/>
              </a:rPr>
              <a:t>Please add the title here</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41" name="矩形 40"/>
          <p:cNvSpPr/>
          <p:nvPr/>
        </p:nvSpPr>
        <p:spPr>
          <a:xfrm>
            <a:off x="3599074" y="555526"/>
            <a:ext cx="1945854" cy="400110"/>
          </a:xfrm>
          <a:prstGeom prst="rect">
            <a:avLst/>
          </a:prstGeom>
        </p:spPr>
        <p:txBody>
          <a:bodyPr wrap="none">
            <a:spAutoFit/>
          </a:bodyPr>
          <a:lstStyle/>
          <a:p>
            <a:pPr algn="ctr"/>
            <a:r>
              <a:rPr lang="zh-CN" altLang="en-US" sz="2000" dirty="0">
                <a:solidFill>
                  <a:schemeClr val="tx2"/>
                </a:solidFill>
                <a:latin typeface="微软雅黑" panose="020B0503020204020204" pitchFamily="34" charset="-122"/>
                <a:ea typeface="微软雅黑" panose="020B0503020204020204" pitchFamily="34" charset="-122"/>
              </a:rPr>
              <a:t>目 录</a:t>
            </a:r>
            <a:r>
              <a:rPr lang="en-US" altLang="zh-CN" sz="2000" dirty="0">
                <a:solidFill>
                  <a:schemeClr val="tx2"/>
                </a:solidFill>
                <a:latin typeface="微软雅黑" panose="020B0503020204020204" pitchFamily="34" charset="-122"/>
                <a:ea typeface="微软雅黑" panose="020B0503020204020204" pitchFamily="34" charset="-122"/>
              </a:rPr>
              <a:t>/contents</a:t>
            </a:r>
          </a:p>
        </p:txBody>
      </p:sp>
      <p:sp>
        <p:nvSpPr>
          <p:cNvPr id="38" name="TextBox 76"/>
          <p:cNvSpPr txBox="1"/>
          <p:nvPr/>
        </p:nvSpPr>
        <p:spPr>
          <a:xfrm>
            <a:off x="1686702" y="1768507"/>
            <a:ext cx="576064" cy="461665"/>
          </a:xfrm>
          <a:prstGeom prst="rect">
            <a:avLst/>
          </a:prstGeom>
          <a:noFill/>
          <a:effectLst/>
        </p:spPr>
        <p:txBody>
          <a:bodyPr wrap="square" rtlCol="0">
            <a:spAutoFit/>
          </a:bodyPr>
          <a:lstStyle/>
          <a:p>
            <a:pPr algn="ctr"/>
            <a:r>
              <a:rPr lang="en-US" altLang="zh-CN" sz="2400" dirty="0">
                <a:solidFill>
                  <a:schemeClr val="bg1"/>
                </a:solidFill>
                <a:latin typeface="新蒂小丸子小学版" panose="03000600000000000000" pitchFamily="66" charset="-122"/>
                <a:ea typeface="新蒂小丸子小学版" panose="03000600000000000000" pitchFamily="66" charset="-122"/>
              </a:rPr>
              <a:t>01</a:t>
            </a:r>
            <a:endParaRPr lang="zh-CN" altLang="en-US"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39" name="TextBox 76"/>
          <p:cNvSpPr txBox="1"/>
          <p:nvPr/>
        </p:nvSpPr>
        <p:spPr>
          <a:xfrm>
            <a:off x="5303524" y="1768507"/>
            <a:ext cx="648072" cy="461665"/>
          </a:xfrm>
          <a:prstGeom prst="rect">
            <a:avLst/>
          </a:prstGeom>
          <a:noFill/>
          <a:effectLst/>
        </p:spPr>
        <p:txBody>
          <a:bodyPr wrap="square" rtlCol="0">
            <a:spAutoFit/>
          </a:bodyPr>
          <a:lstStyle/>
          <a:p>
            <a:pPr algn="ctr"/>
            <a:r>
              <a:rPr lang="en-US" altLang="zh-CN" sz="2400" dirty="0">
                <a:solidFill>
                  <a:schemeClr val="bg1"/>
                </a:solidFill>
                <a:latin typeface="新蒂小丸子小学版" panose="03000600000000000000" pitchFamily="66" charset="-122"/>
                <a:ea typeface="新蒂小丸子小学版" panose="03000600000000000000" pitchFamily="66" charset="-122"/>
              </a:rPr>
              <a:t>02</a:t>
            </a:r>
            <a:endParaRPr lang="zh-CN" altLang="en-US"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40" name="TextBox 76"/>
          <p:cNvSpPr txBox="1"/>
          <p:nvPr/>
        </p:nvSpPr>
        <p:spPr>
          <a:xfrm>
            <a:off x="1650697" y="3335684"/>
            <a:ext cx="648072" cy="461665"/>
          </a:xfrm>
          <a:prstGeom prst="rect">
            <a:avLst/>
          </a:prstGeom>
          <a:noFill/>
          <a:effectLst/>
        </p:spPr>
        <p:txBody>
          <a:bodyPr wrap="square" rtlCol="0">
            <a:spAutoFit/>
          </a:bodyPr>
          <a:lstStyle/>
          <a:p>
            <a:pPr algn="ctr"/>
            <a:r>
              <a:rPr lang="en-US" altLang="zh-CN" sz="2400" dirty="0">
                <a:solidFill>
                  <a:schemeClr val="bg1"/>
                </a:solidFill>
                <a:latin typeface="新蒂小丸子小学版" panose="03000600000000000000" pitchFamily="66" charset="-122"/>
                <a:ea typeface="新蒂小丸子小学版" panose="03000600000000000000" pitchFamily="66" charset="-122"/>
              </a:rPr>
              <a:t>03</a:t>
            </a:r>
            <a:endParaRPr lang="zh-CN" altLang="en-US"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43" name="TextBox 76"/>
          <p:cNvSpPr txBox="1"/>
          <p:nvPr/>
        </p:nvSpPr>
        <p:spPr>
          <a:xfrm>
            <a:off x="5303523" y="3335684"/>
            <a:ext cx="648072" cy="461665"/>
          </a:xfrm>
          <a:prstGeom prst="rect">
            <a:avLst/>
          </a:prstGeom>
          <a:noFill/>
          <a:effectLst/>
        </p:spPr>
        <p:txBody>
          <a:bodyPr wrap="square" rtlCol="0">
            <a:spAutoFit/>
          </a:bodyPr>
          <a:lstStyle/>
          <a:p>
            <a:pPr algn="ctr"/>
            <a:r>
              <a:rPr lang="en-US" altLang="zh-CN" sz="2400" dirty="0">
                <a:solidFill>
                  <a:schemeClr val="bg1"/>
                </a:solidFill>
                <a:latin typeface="新蒂小丸子小学版" panose="03000600000000000000" pitchFamily="66" charset="-122"/>
                <a:ea typeface="新蒂小丸子小学版" panose="03000600000000000000" pitchFamily="66" charset="-122"/>
              </a:rPr>
              <a:t>04</a:t>
            </a:r>
            <a:endParaRPr lang="zh-CN" altLang="en-US" sz="2400" dirty="0">
              <a:solidFill>
                <a:schemeClr val="bg1"/>
              </a:solidFill>
              <a:latin typeface="新蒂小丸子小学版" panose="03000600000000000000" pitchFamily="66" charset="-122"/>
              <a:ea typeface="新蒂小丸子小学版" panose="03000600000000000000" pitchFamily="66" charset="-122"/>
            </a:endParaRPr>
          </a:p>
        </p:txBody>
      </p:sp>
      <p:pic>
        <p:nvPicPr>
          <p:cNvPr id="44" name="图片 43"/>
          <p:cNvPicPr>
            <a:picLocks noChangeAspect="1"/>
          </p:cNvPicPr>
          <p:nvPr/>
        </p:nvPicPr>
        <p:blipFill rotWithShape="1">
          <a:blip r:embed="rId2" cstate="email"/>
          <a:srcRect/>
          <a:stretch>
            <a:fillRect/>
          </a:stretch>
        </p:blipFill>
        <p:spPr>
          <a:xfrm>
            <a:off x="7573616" y="754743"/>
            <a:ext cx="1526841" cy="954787"/>
          </a:xfrm>
          <a:prstGeom prst="rect">
            <a:avLst/>
          </a:prstGeom>
        </p:spPr>
      </p:pic>
      <p:pic>
        <p:nvPicPr>
          <p:cNvPr id="45" name="图片 44"/>
          <p:cNvPicPr>
            <a:picLocks noChangeAspect="1"/>
          </p:cNvPicPr>
          <p:nvPr/>
        </p:nvPicPr>
        <p:blipFill rotWithShape="1">
          <a:blip r:embed="rId3" cstate="email"/>
          <a:srcRect/>
          <a:stretch>
            <a:fillRect/>
          </a:stretch>
        </p:blipFill>
        <p:spPr>
          <a:xfrm>
            <a:off x="337931" y="754744"/>
            <a:ext cx="1470992" cy="547282"/>
          </a:xfrm>
          <a:prstGeom prst="rect">
            <a:avLst/>
          </a:prstGeom>
        </p:spPr>
      </p:pic>
      <p:pic>
        <p:nvPicPr>
          <p:cNvPr id="46" name="图片 45"/>
          <p:cNvPicPr>
            <a:picLocks noChangeAspect="1"/>
          </p:cNvPicPr>
          <p:nvPr/>
        </p:nvPicPr>
        <p:blipFill rotWithShape="1">
          <a:blip r:embed="rId4" cstate="email"/>
          <a:srcRect/>
          <a:stretch>
            <a:fillRect/>
          </a:stretch>
        </p:blipFill>
        <p:spPr>
          <a:xfrm>
            <a:off x="337931" y="1749287"/>
            <a:ext cx="646043" cy="477077"/>
          </a:xfrm>
          <a:prstGeom prst="rect">
            <a:avLst/>
          </a:prstGeom>
        </p:spPr>
      </p:pic>
      <p:pic>
        <p:nvPicPr>
          <p:cNvPr id="22" name="图片 21"/>
          <p:cNvPicPr>
            <a:picLocks noChangeAspect="1"/>
          </p:cNvPicPr>
          <p:nvPr/>
        </p:nvPicPr>
        <p:blipFill rotWithShape="1">
          <a:blip r:embed="rId5" cstate="email"/>
          <a:srcRect/>
          <a:stretch>
            <a:fillRect/>
          </a:stretch>
        </p:blipFill>
        <p:spPr>
          <a:xfrm>
            <a:off x="44131" y="3186213"/>
            <a:ext cx="3174805" cy="20445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2500"/>
                            </p:stCondLst>
                            <p:childTnLst>
                              <p:par>
                                <p:cTn id="23" presetID="49" presetClass="entr" presetSubtype="0" decel="10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childTnLst>
                          </p:cTn>
                        </p:par>
                        <p:par>
                          <p:cTn id="43" fill="hold">
                            <p:stCondLst>
                              <p:cond delay="4500"/>
                            </p:stCondLst>
                            <p:childTnLst>
                              <p:par>
                                <p:cTn id="44" presetID="49" presetClass="entr" presetSubtype="0" decel="10000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 calcmode="lin" valueType="num">
                                      <p:cBhvr>
                                        <p:cTn id="48" dur="500" fill="hold"/>
                                        <p:tgtEl>
                                          <p:spTgt spid="7"/>
                                        </p:tgtEl>
                                        <p:attrNameLst>
                                          <p:attrName>style.rotation</p:attrName>
                                        </p:attrNameLst>
                                      </p:cBhvr>
                                      <p:tavLst>
                                        <p:tav tm="0">
                                          <p:val>
                                            <p:fltVal val="360"/>
                                          </p:val>
                                        </p:tav>
                                        <p:tav tm="100000">
                                          <p:val>
                                            <p:fltVal val="0"/>
                                          </p:val>
                                        </p:tav>
                                      </p:tavLst>
                                    </p:anim>
                                    <p:animEffect transition="in" filter="fade">
                                      <p:cBhvr>
                                        <p:cTn id="49" dur="500"/>
                                        <p:tgtEl>
                                          <p:spTgt spid="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childTnLst>
                          </p:cTn>
                        </p:par>
                        <p:par>
                          <p:cTn id="64" fill="hold">
                            <p:stCondLst>
                              <p:cond delay="6500"/>
                            </p:stCondLst>
                            <p:childTnLst>
                              <p:par>
                                <p:cTn id="65" presetID="49" presetClass="entr" presetSubtype="0" decel="10000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 calcmode="lin" valueType="num">
                                      <p:cBhvr>
                                        <p:cTn id="69" dur="500" fill="hold"/>
                                        <p:tgtEl>
                                          <p:spTgt spid="11"/>
                                        </p:tgtEl>
                                        <p:attrNameLst>
                                          <p:attrName>style.rotation</p:attrName>
                                        </p:attrNameLst>
                                      </p:cBhvr>
                                      <p:tavLst>
                                        <p:tav tm="0">
                                          <p:val>
                                            <p:fltVal val="360"/>
                                          </p:val>
                                        </p:tav>
                                        <p:tav tm="100000">
                                          <p:val>
                                            <p:fltVal val="0"/>
                                          </p:val>
                                        </p:tav>
                                      </p:tavLst>
                                    </p:anim>
                                    <p:animEffect transition="in" filter="fade">
                                      <p:cBhvr>
                                        <p:cTn id="70" dur="500"/>
                                        <p:tgtEl>
                                          <p:spTgt spid="11"/>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8500"/>
                            </p:stCondLst>
                            <p:childTnLst>
                              <p:par>
                                <p:cTn id="86" presetID="49" presetClass="entr" presetSubtype="0" decel="100000" fill="hold" grpId="0"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ppt_w</p:attrName>
                                        </p:attrNameLst>
                                      </p:cBhvr>
                                      <p:tavLst>
                                        <p:tav tm="0">
                                          <p:val>
                                            <p:fltVal val="0"/>
                                          </p:val>
                                        </p:tav>
                                        <p:tav tm="100000">
                                          <p:val>
                                            <p:strVal val="#ppt_w"/>
                                          </p:val>
                                        </p:tav>
                                      </p:tavLst>
                                    </p:anim>
                                    <p:anim calcmode="lin" valueType="num">
                                      <p:cBhvr>
                                        <p:cTn id="89" dur="500" fill="hold"/>
                                        <p:tgtEl>
                                          <p:spTgt spid="8"/>
                                        </p:tgtEl>
                                        <p:attrNameLst>
                                          <p:attrName>ppt_h</p:attrName>
                                        </p:attrNameLst>
                                      </p:cBhvr>
                                      <p:tavLst>
                                        <p:tav tm="0">
                                          <p:val>
                                            <p:fltVal val="0"/>
                                          </p:val>
                                        </p:tav>
                                        <p:tav tm="100000">
                                          <p:val>
                                            <p:strVal val="#ppt_h"/>
                                          </p:val>
                                        </p:tav>
                                      </p:tavLst>
                                    </p:anim>
                                    <p:anim calcmode="lin" valueType="num">
                                      <p:cBhvr>
                                        <p:cTn id="90" dur="500" fill="hold"/>
                                        <p:tgtEl>
                                          <p:spTgt spid="8"/>
                                        </p:tgtEl>
                                        <p:attrNameLst>
                                          <p:attrName>style.rotation</p:attrName>
                                        </p:attrNameLst>
                                      </p:cBhvr>
                                      <p:tavLst>
                                        <p:tav tm="0">
                                          <p:val>
                                            <p:fltVal val="360"/>
                                          </p:val>
                                        </p:tav>
                                        <p:tav tm="100000">
                                          <p:val>
                                            <p:fltVal val="0"/>
                                          </p:val>
                                        </p:tav>
                                      </p:tavLst>
                                    </p:anim>
                                    <p:animEffect transition="in" filter="fade">
                                      <p:cBhvr>
                                        <p:cTn id="91" dur="500"/>
                                        <p:tgtEl>
                                          <p:spTgt spid="8"/>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
                                          </p:val>
                                        </p:tav>
                                        <p:tav tm="100000">
                                          <p:val>
                                            <p:strVal val="#ppt_w"/>
                                          </p:val>
                                        </p:tav>
                                      </p:tavLst>
                                    </p:anim>
                                    <p:anim calcmode="lin" valueType="num">
                                      <p:cBhvr>
                                        <p:cTn id="96" dur="500" fill="hold"/>
                                        <p:tgtEl>
                                          <p:spTgt spid="43"/>
                                        </p:tgtEl>
                                        <p:attrNameLst>
                                          <p:attrName>ppt_h</p:attrName>
                                        </p:attrNameLst>
                                      </p:cBhvr>
                                      <p:tavLst>
                                        <p:tav tm="0">
                                          <p:val>
                                            <p:fltVal val="0"/>
                                          </p:val>
                                        </p:tav>
                                        <p:tav tm="100000">
                                          <p:val>
                                            <p:strVal val="#ppt_h"/>
                                          </p:val>
                                        </p:tav>
                                      </p:tavLst>
                                    </p:anim>
                                    <p:animEffect transition="in" filter="fade">
                                      <p:cBhvr>
                                        <p:cTn id="97" dur="500"/>
                                        <p:tgtEl>
                                          <p:spTgt spid="43"/>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par>
                          <p:cTn id="102" fill="hold">
                            <p:stCondLst>
                              <p:cond delay="10000"/>
                            </p:stCondLst>
                            <p:childTnLst>
                              <p:par>
                                <p:cTn id="103" presetID="22" presetClass="entr" presetSubtype="1"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up)">
                                      <p:cBhvr>
                                        <p:cTn id="105" dur="500"/>
                                        <p:tgtEl>
                                          <p:spTgt spid="31"/>
                                        </p:tgtEl>
                                      </p:cBhvr>
                                    </p:animEffect>
                                  </p:childTnLst>
                                </p:cTn>
                              </p:par>
                            </p:childTnLst>
                          </p:cTn>
                        </p:par>
                        <p:par>
                          <p:cTn id="106" fill="hold">
                            <p:stCondLst>
                              <p:cond delay="10500"/>
                            </p:stCondLst>
                            <p:childTnLst>
                              <p:par>
                                <p:cTn id="107" presetID="42" presetClass="entr" presetSubtype="0"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30" grpId="0"/>
      <p:bldP spid="31" grpId="0"/>
      <p:bldP spid="32" grpId="0"/>
      <p:bldP spid="33" grpId="0"/>
      <p:bldP spid="34" grpId="0"/>
      <p:bldP spid="35" grpId="0"/>
      <p:bldP spid="36" grpId="0"/>
      <p:bldP spid="37" grpId="0"/>
      <p:bldP spid="41" grpId="0"/>
      <p:bldP spid="38" grpId="0"/>
      <p:bldP spid="39" grpId="0"/>
      <p:bldP spid="40"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7297342" y="1275606"/>
            <a:ext cx="717947" cy="975122"/>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accent2"/>
          </a:solidFill>
          <a:ln>
            <a:noFill/>
          </a:ln>
        </p:spPr>
        <p:txBody>
          <a:bodyPr vert="horz" wrap="square" lIns="68580" tIns="34290" rIns="68580" bIns="34290" numCol="1" anchor="t" anchorCtr="0" compatLnSpc="1"/>
          <a:lstStyle/>
          <a:p>
            <a:endParaRPr lang="zh-CN" altLang="en-US" sz="1100">
              <a:solidFill>
                <a:schemeClr val="tx2"/>
              </a:solidFill>
            </a:endParaRPr>
          </a:p>
        </p:txBody>
      </p:sp>
      <p:sp>
        <p:nvSpPr>
          <p:cNvPr id="10" name="Freeform 10"/>
          <p:cNvSpPr>
            <a:spLocks noEditPoints="1"/>
          </p:cNvSpPr>
          <p:nvPr/>
        </p:nvSpPr>
        <p:spPr bwMode="auto">
          <a:xfrm>
            <a:off x="4187429" y="1275606"/>
            <a:ext cx="723900" cy="975122"/>
          </a:xfrm>
          <a:custGeom>
            <a:avLst/>
            <a:gdLst>
              <a:gd name="T0" fmla="*/ 55 w 109"/>
              <a:gd name="T1" fmla="*/ 0 h 145"/>
              <a:gd name="T2" fmla="*/ 0 w 109"/>
              <a:gd name="T3" fmla="*/ 54 h 145"/>
              <a:gd name="T4" fmla="*/ 55 w 109"/>
              <a:gd name="T5" fmla="*/ 145 h 145"/>
              <a:gd name="T6" fmla="*/ 109 w 109"/>
              <a:gd name="T7" fmla="*/ 54 h 145"/>
              <a:gd name="T8" fmla="*/ 55 w 109"/>
              <a:gd name="T9" fmla="*/ 0 h 145"/>
              <a:gd name="T10" fmla="*/ 55 w 109"/>
              <a:gd name="T11" fmla="*/ 97 h 145"/>
              <a:gd name="T12" fmla="*/ 10 w 109"/>
              <a:gd name="T13" fmla="*/ 53 h 145"/>
              <a:gd name="T14" fmla="*/ 55 w 109"/>
              <a:gd name="T15" fmla="*/ 8 h 145"/>
              <a:gd name="T16" fmla="*/ 99 w 109"/>
              <a:gd name="T17" fmla="*/ 53 h 145"/>
              <a:gd name="T18" fmla="*/ 55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chemeClr val="accent1"/>
          </a:solidFill>
          <a:ln>
            <a:noFill/>
          </a:ln>
        </p:spPr>
        <p:txBody>
          <a:bodyPr vert="horz" wrap="square" lIns="68580" tIns="34290" rIns="68580" bIns="34290" numCol="1" anchor="t" anchorCtr="0" compatLnSpc="1"/>
          <a:lstStyle/>
          <a:p>
            <a:endParaRPr lang="zh-CN" altLang="en-US" sz="1100">
              <a:solidFill>
                <a:schemeClr val="tx2"/>
              </a:solidFill>
            </a:endParaRPr>
          </a:p>
        </p:txBody>
      </p:sp>
      <p:sp>
        <p:nvSpPr>
          <p:cNvPr id="14" name="Freeform 14"/>
          <p:cNvSpPr>
            <a:spLocks noEditPoints="1"/>
          </p:cNvSpPr>
          <p:nvPr/>
        </p:nvSpPr>
        <p:spPr bwMode="auto">
          <a:xfrm>
            <a:off x="3263504" y="1275606"/>
            <a:ext cx="723900" cy="975122"/>
          </a:xfrm>
          <a:custGeom>
            <a:avLst/>
            <a:gdLst>
              <a:gd name="T0" fmla="*/ 54 w 109"/>
              <a:gd name="T1" fmla="*/ 0 h 145"/>
              <a:gd name="T2" fmla="*/ 0 w 109"/>
              <a:gd name="T3" fmla="*/ 54 h 145"/>
              <a:gd name="T4" fmla="*/ 54 w 109"/>
              <a:gd name="T5" fmla="*/ 145 h 145"/>
              <a:gd name="T6" fmla="*/ 109 w 109"/>
              <a:gd name="T7" fmla="*/ 54 h 145"/>
              <a:gd name="T8" fmla="*/ 54 w 109"/>
              <a:gd name="T9" fmla="*/ 0 h 145"/>
              <a:gd name="T10" fmla="*/ 54 w 109"/>
              <a:gd name="T11" fmla="*/ 97 h 145"/>
              <a:gd name="T12" fmla="*/ 10 w 109"/>
              <a:gd name="T13" fmla="*/ 53 h 145"/>
              <a:gd name="T14" fmla="*/ 54 w 109"/>
              <a:gd name="T15" fmla="*/ 8 h 145"/>
              <a:gd name="T16" fmla="*/ 99 w 109"/>
              <a:gd name="T17" fmla="*/ 53 h 145"/>
              <a:gd name="T18" fmla="*/ 54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chemeClr val="accent2"/>
          </a:solidFill>
          <a:ln>
            <a:noFill/>
          </a:ln>
        </p:spPr>
        <p:txBody>
          <a:bodyPr vert="horz" wrap="square" lIns="68580" tIns="34290" rIns="68580" bIns="34290" numCol="1" anchor="t" anchorCtr="0" compatLnSpc="1"/>
          <a:lstStyle/>
          <a:p>
            <a:endParaRPr lang="zh-CN" altLang="en-US" sz="1100">
              <a:solidFill>
                <a:schemeClr val="tx2"/>
              </a:solidFill>
            </a:endParaRPr>
          </a:p>
        </p:txBody>
      </p:sp>
      <p:sp>
        <p:nvSpPr>
          <p:cNvPr id="18" name="Freeform 18"/>
          <p:cNvSpPr>
            <a:spLocks noEditPoints="1"/>
          </p:cNvSpPr>
          <p:nvPr/>
        </p:nvSpPr>
        <p:spPr bwMode="auto">
          <a:xfrm>
            <a:off x="1853804" y="1275606"/>
            <a:ext cx="717947" cy="975122"/>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accent1"/>
          </a:solidFill>
          <a:ln>
            <a:noFill/>
          </a:ln>
        </p:spPr>
        <p:txBody>
          <a:bodyPr vert="horz" wrap="square" lIns="68580" tIns="34290" rIns="68580" bIns="34290" numCol="1" anchor="t" anchorCtr="0" compatLnSpc="1"/>
          <a:lstStyle/>
          <a:p>
            <a:endParaRPr lang="zh-CN" altLang="en-US" sz="1100">
              <a:solidFill>
                <a:schemeClr val="tx2"/>
              </a:solidFill>
            </a:endParaRPr>
          </a:p>
        </p:txBody>
      </p:sp>
      <p:sp>
        <p:nvSpPr>
          <p:cNvPr id="22" name="Rectangle 22"/>
          <p:cNvSpPr>
            <a:spLocks noChangeArrowheads="1"/>
          </p:cNvSpPr>
          <p:nvPr/>
        </p:nvSpPr>
        <p:spPr bwMode="auto">
          <a:xfrm>
            <a:off x="4572001" y="2492424"/>
            <a:ext cx="3118247" cy="228600"/>
          </a:xfrm>
          <a:prstGeom prst="rect">
            <a:avLst/>
          </a:prstGeom>
          <a:solidFill>
            <a:schemeClr val="accent2"/>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23" name="Rectangle 23"/>
          <p:cNvSpPr>
            <a:spLocks noChangeArrowheads="1"/>
          </p:cNvSpPr>
          <p:nvPr/>
        </p:nvSpPr>
        <p:spPr bwMode="auto">
          <a:xfrm>
            <a:off x="3648075" y="2492424"/>
            <a:ext cx="877491" cy="228600"/>
          </a:xfrm>
          <a:prstGeom prst="rect">
            <a:avLst/>
          </a:pr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24" name="Rectangle 24"/>
          <p:cNvSpPr>
            <a:spLocks noChangeArrowheads="1"/>
          </p:cNvSpPr>
          <p:nvPr/>
        </p:nvSpPr>
        <p:spPr bwMode="auto">
          <a:xfrm>
            <a:off x="2226469" y="2492424"/>
            <a:ext cx="1375172" cy="228600"/>
          </a:xfrm>
          <a:prstGeom prst="rect">
            <a:avLst/>
          </a:prstGeom>
          <a:solidFill>
            <a:schemeClr val="accent2"/>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25" name="Rectangle 25"/>
          <p:cNvSpPr>
            <a:spLocks noChangeArrowheads="1"/>
          </p:cNvSpPr>
          <p:nvPr/>
        </p:nvSpPr>
        <p:spPr bwMode="auto">
          <a:xfrm>
            <a:off x="1454944" y="2492424"/>
            <a:ext cx="725091" cy="228600"/>
          </a:xfrm>
          <a:prstGeom prst="rect">
            <a:avLst/>
          </a:pr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26" name="文本框 25"/>
          <p:cNvSpPr txBox="1"/>
          <p:nvPr/>
        </p:nvSpPr>
        <p:spPr>
          <a:xfrm>
            <a:off x="1909650" y="1426815"/>
            <a:ext cx="606255" cy="369332"/>
          </a:xfrm>
          <a:prstGeom prst="rect">
            <a:avLst/>
          </a:prstGeom>
          <a:noFill/>
        </p:spPr>
        <p:txBody>
          <a:bodyPr wrap="none" rtlCol="0">
            <a:spAutoFit/>
          </a:bodyPr>
          <a:lstStyle/>
          <a:p>
            <a:pPr algn="ctr"/>
            <a:r>
              <a:rPr lang="en-US" altLang="zh-CN" b="1" dirty="0">
                <a:solidFill>
                  <a:schemeClr val="tx2"/>
                </a:solidFill>
                <a:latin typeface="微软雅黑" panose="020B0503020204020204" pitchFamily="34" charset="-122"/>
                <a:ea typeface="微软雅黑" panose="020B0503020204020204" pitchFamily="34" charset="-122"/>
              </a:rPr>
              <a:t>10</a:t>
            </a:r>
            <a:r>
              <a:rPr lang="en-US" altLang="zh-CN" sz="1100" dirty="0">
                <a:solidFill>
                  <a:schemeClr val="tx2"/>
                </a:solidFill>
                <a:latin typeface="微软雅黑" panose="020B0503020204020204" pitchFamily="34" charset="-122"/>
                <a:ea typeface="微软雅黑" panose="020B0503020204020204" pitchFamily="34" charset="-122"/>
              </a:rPr>
              <a:t>%</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322327" y="1426815"/>
            <a:ext cx="606255" cy="369332"/>
          </a:xfrm>
          <a:prstGeom prst="rect">
            <a:avLst/>
          </a:prstGeom>
          <a:noFill/>
        </p:spPr>
        <p:txBody>
          <a:bodyPr wrap="none" rtlCol="0">
            <a:spAutoFit/>
          </a:bodyPr>
          <a:lstStyle/>
          <a:p>
            <a:pPr algn="ctr"/>
            <a:r>
              <a:rPr lang="en-US" altLang="zh-CN" b="1" dirty="0">
                <a:solidFill>
                  <a:schemeClr val="tx2"/>
                </a:solidFill>
                <a:latin typeface="微软雅黑" panose="020B0503020204020204" pitchFamily="34" charset="-122"/>
                <a:ea typeface="微软雅黑" panose="020B0503020204020204" pitchFamily="34" charset="-122"/>
              </a:rPr>
              <a:t>33</a:t>
            </a:r>
            <a:r>
              <a:rPr lang="en-US" altLang="zh-CN" sz="1100" dirty="0">
                <a:solidFill>
                  <a:schemeClr val="tx2"/>
                </a:solidFill>
                <a:latin typeface="微软雅黑" panose="020B0503020204020204" pitchFamily="34" charset="-122"/>
                <a:ea typeface="微软雅黑" panose="020B0503020204020204" pitchFamily="34" charset="-122"/>
              </a:rPr>
              <a:t>%</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246252" y="1426815"/>
            <a:ext cx="606255" cy="369332"/>
          </a:xfrm>
          <a:prstGeom prst="rect">
            <a:avLst/>
          </a:prstGeom>
          <a:noFill/>
        </p:spPr>
        <p:txBody>
          <a:bodyPr wrap="none" rtlCol="0">
            <a:spAutoFit/>
          </a:bodyPr>
          <a:lstStyle/>
          <a:p>
            <a:pPr algn="ctr"/>
            <a:r>
              <a:rPr lang="en-US" altLang="zh-CN" b="1" dirty="0">
                <a:solidFill>
                  <a:schemeClr val="tx2"/>
                </a:solidFill>
                <a:latin typeface="微软雅黑" panose="020B0503020204020204" pitchFamily="34" charset="-122"/>
                <a:ea typeface="微软雅黑" panose="020B0503020204020204" pitchFamily="34" charset="-122"/>
              </a:rPr>
              <a:t>50</a:t>
            </a:r>
            <a:r>
              <a:rPr lang="en-US" altLang="zh-CN" sz="1100" dirty="0">
                <a:solidFill>
                  <a:schemeClr val="tx2"/>
                </a:solidFill>
                <a:latin typeface="微软雅黑" panose="020B0503020204020204" pitchFamily="34" charset="-122"/>
                <a:ea typeface="微软雅黑" panose="020B0503020204020204" pitchFamily="34" charset="-122"/>
              </a:rPr>
              <a:t>%</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341165" y="1472980"/>
            <a:ext cx="630301" cy="307777"/>
          </a:xfrm>
          <a:prstGeom prst="rect">
            <a:avLst/>
          </a:prstGeom>
          <a:noFill/>
        </p:spPr>
        <p:txBody>
          <a:bodyPr wrap="none" rtlCol="0">
            <a:spAutoFit/>
          </a:bodyPr>
          <a:lstStyle/>
          <a:p>
            <a:pPr algn="ctr"/>
            <a:r>
              <a:rPr lang="en-US" altLang="zh-CN" sz="1400" b="1" dirty="0">
                <a:solidFill>
                  <a:schemeClr val="tx2"/>
                </a:solidFill>
                <a:latin typeface="微软雅黑" panose="020B0503020204020204" pitchFamily="34" charset="-122"/>
                <a:ea typeface="微软雅黑" panose="020B0503020204020204" pitchFamily="34" charset="-122"/>
              </a:rPr>
              <a:t>100</a:t>
            </a:r>
            <a:r>
              <a:rPr lang="en-US" altLang="zh-CN" sz="900" dirty="0">
                <a:solidFill>
                  <a:schemeClr val="tx2"/>
                </a:solidFill>
                <a:latin typeface="微软雅黑" panose="020B0503020204020204" pitchFamily="34" charset="-122"/>
                <a:ea typeface="微软雅黑" panose="020B0503020204020204" pitchFamily="34" charset="-122"/>
              </a:rPr>
              <a:t>%</a:t>
            </a:r>
            <a:endParaRPr lang="zh-CN" altLang="en-US" sz="900" dirty="0">
              <a:solidFill>
                <a:schemeClr val="tx2"/>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454945" y="2803960"/>
            <a:ext cx="771525" cy="1200329"/>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a:t>
            </a:r>
          </a:p>
        </p:txBody>
      </p:sp>
      <p:sp>
        <p:nvSpPr>
          <p:cNvPr id="31" name="文本框 30"/>
          <p:cNvSpPr txBox="1"/>
          <p:nvPr/>
        </p:nvSpPr>
        <p:spPr>
          <a:xfrm>
            <a:off x="4572000" y="2803961"/>
            <a:ext cx="2842192" cy="923330"/>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a:t>
            </a:r>
          </a:p>
        </p:txBody>
      </p:sp>
      <p:sp>
        <p:nvSpPr>
          <p:cNvPr id="32" name="文本框 31"/>
          <p:cNvSpPr txBox="1"/>
          <p:nvPr/>
        </p:nvSpPr>
        <p:spPr>
          <a:xfrm>
            <a:off x="2226979" y="2803961"/>
            <a:ext cx="1374662" cy="923330"/>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a:t>
            </a:r>
          </a:p>
        </p:txBody>
      </p:sp>
      <p:sp>
        <p:nvSpPr>
          <p:cNvPr id="33" name="文本框 32"/>
          <p:cNvSpPr txBox="1"/>
          <p:nvPr/>
        </p:nvSpPr>
        <p:spPr>
          <a:xfrm>
            <a:off x="3643314" y="2803961"/>
            <a:ext cx="882253" cy="923330"/>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a:t>
            </a:r>
          </a:p>
        </p:txBody>
      </p:sp>
      <p:sp>
        <p:nvSpPr>
          <p:cNvPr id="19" name="文本框 18"/>
          <p:cNvSpPr txBox="1"/>
          <p:nvPr/>
        </p:nvSpPr>
        <p:spPr>
          <a:xfrm>
            <a:off x="1454943" y="3945817"/>
            <a:ext cx="6551947" cy="613694"/>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单击此处添加您的标题文字单击此处添加您的标题文字单击此处添加您的标题文字单击此处添加您的标题文字单击此处添加您的标题文字单击此处添加您的标题文字单击此处添加您</a:t>
            </a:r>
          </a:p>
        </p:txBody>
      </p:sp>
      <p:sp>
        <p:nvSpPr>
          <p:cNvPr id="20" name="矩形 1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P spid="18" grpId="0" animBg="1"/>
      <p:bldP spid="22" grpId="0" animBg="1"/>
      <p:bldP spid="23" grpId="0" animBg="1"/>
      <p:bldP spid="24" grpId="0" animBg="1"/>
      <p:bldP spid="25" grpId="0" animBg="1"/>
      <p:bldP spid="30" grpId="0"/>
      <p:bldP spid="31" grpId="0"/>
      <p:bldP spid="32" grpId="0"/>
      <p:bldP spid="3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email"/>
          <a:srcRect/>
          <a:stretch>
            <a:fillRect/>
          </a:stretch>
        </p:blipFill>
        <p:spPr>
          <a:xfrm>
            <a:off x="0" y="2002971"/>
            <a:ext cx="9144000" cy="3140529"/>
          </a:xfrm>
          <a:prstGeom prst="rect">
            <a:avLst/>
          </a:prstGeom>
        </p:spPr>
      </p:pic>
      <p:sp>
        <p:nvSpPr>
          <p:cNvPr id="15" name="TextBox 76"/>
          <p:cNvSpPr txBox="1"/>
          <p:nvPr/>
        </p:nvSpPr>
        <p:spPr>
          <a:xfrm>
            <a:off x="3232806" y="1635646"/>
            <a:ext cx="2678387" cy="400110"/>
          </a:xfrm>
          <a:prstGeom prst="rect">
            <a:avLst/>
          </a:prstGeom>
          <a:noFill/>
        </p:spPr>
        <p:txBody>
          <a:bodyPr wrap="square" rtlCol="0">
            <a:spAutoFit/>
          </a:bodyPr>
          <a:lstStyle/>
          <a:p>
            <a:pPr algn="ctr"/>
            <a:r>
              <a:rPr lang="zh-CN" altLang="en-US" sz="2000" dirty="0">
                <a:solidFill>
                  <a:schemeClr val="tx2"/>
                </a:solidFill>
                <a:latin typeface="新蒂小丸子小学版" panose="03000600000000000000" pitchFamily="66" charset="-122"/>
                <a:ea typeface="新蒂小丸子小学版" panose="03000600000000000000" pitchFamily="66" charset="-122"/>
              </a:rPr>
              <a:t>第四部分</a:t>
            </a:r>
          </a:p>
        </p:txBody>
      </p:sp>
      <p:sp>
        <p:nvSpPr>
          <p:cNvPr id="16" name="矩形 15"/>
          <p:cNvSpPr/>
          <p:nvPr/>
        </p:nvSpPr>
        <p:spPr>
          <a:xfrm>
            <a:off x="3592691" y="2571750"/>
            <a:ext cx="1958613" cy="276999"/>
          </a:xfrm>
          <a:prstGeom prst="rect">
            <a:avLst/>
          </a:prstGeom>
          <a:effectLst/>
        </p:spPr>
        <p:txBody>
          <a:bodyPr wrap="none">
            <a:spAutoFit/>
          </a:bodyPr>
          <a:lstStyle/>
          <a:p>
            <a:pPr algn="ctr">
              <a:spcBef>
                <a:spcPct val="0"/>
              </a:spcBef>
            </a:pPr>
            <a:r>
              <a:rPr lang="en-US" altLang="zh-CN" sz="1200" dirty="0">
                <a:solidFill>
                  <a:schemeClr val="tx2"/>
                </a:solidFill>
                <a:latin typeface="微软雅黑" panose="020B0503020204020204" pitchFamily="34" charset="-122"/>
                <a:ea typeface="微软雅黑" panose="020B0503020204020204" pitchFamily="34" charset="-122"/>
              </a:rPr>
              <a:t>Please add the title here</a:t>
            </a:r>
          </a:p>
        </p:txBody>
      </p:sp>
      <p:sp>
        <p:nvSpPr>
          <p:cNvPr id="17" name="TextBox 76"/>
          <p:cNvSpPr txBox="1"/>
          <p:nvPr/>
        </p:nvSpPr>
        <p:spPr>
          <a:xfrm>
            <a:off x="3074060" y="2078727"/>
            <a:ext cx="2995878" cy="523220"/>
          </a:xfrm>
          <a:prstGeom prst="rect">
            <a:avLst/>
          </a:prstGeom>
          <a:noFill/>
          <a:effectLst/>
        </p:spPr>
        <p:txBody>
          <a:bodyPr wrap="square" rtlCol="0">
            <a:spAutoFit/>
          </a:bodyPr>
          <a:lstStyle/>
          <a:p>
            <a:pPr algn="ctr"/>
            <a:r>
              <a:rPr lang="zh-CN" altLang="en-US" sz="2800" dirty="0">
                <a:solidFill>
                  <a:schemeClr val="accent1"/>
                </a:solidFill>
                <a:latin typeface="新蒂小丸子小学版" panose="03000600000000000000" pitchFamily="66" charset="-122"/>
                <a:ea typeface="新蒂小丸子小学版" panose="03000600000000000000" pitchFamily="66" charset="-122"/>
              </a:rPr>
              <a:t>请在此添加标题</a:t>
            </a:r>
          </a:p>
        </p:txBody>
      </p:sp>
      <p:sp>
        <p:nvSpPr>
          <p:cNvPr id="20" name="文本框 19"/>
          <p:cNvSpPr txBox="1"/>
          <p:nvPr/>
        </p:nvSpPr>
        <p:spPr>
          <a:xfrm>
            <a:off x="2317110" y="2931790"/>
            <a:ext cx="4509781" cy="338554"/>
          </a:xfrm>
          <a:prstGeom prst="rect">
            <a:avLst/>
          </a:prstGeom>
          <a:noFill/>
        </p:spPr>
        <p:txBody>
          <a:bodyPr wrap="square" rtlCol="0">
            <a:spAutoFit/>
          </a:bodyPr>
          <a:lstStyle/>
          <a:p>
            <a:pPr algn="ctr"/>
            <a:r>
              <a:rPr lang="en-US" altLang="zh-CN" sz="800" dirty="0">
                <a:solidFill>
                  <a:schemeClr val="tx2"/>
                </a:solidFill>
              </a:rPr>
              <a:t>Your content to play here, or through your copy, paste in this box, and select only the text. Your content to play here, or through your copy, paste in this box, and select only the text.</a:t>
            </a:r>
          </a:p>
        </p:txBody>
      </p:sp>
      <p:pic>
        <p:nvPicPr>
          <p:cNvPr id="7" name="图片 6"/>
          <p:cNvPicPr>
            <a:picLocks noChangeAspect="1"/>
          </p:cNvPicPr>
          <p:nvPr/>
        </p:nvPicPr>
        <p:blipFill rotWithShape="1">
          <a:blip r:embed="rId3" cstate="email"/>
          <a:srcRect/>
          <a:stretch>
            <a:fillRect/>
          </a:stretch>
        </p:blipFill>
        <p:spPr>
          <a:xfrm>
            <a:off x="44131" y="3186213"/>
            <a:ext cx="3174805" cy="20445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299"/>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799"/>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childTnLst>
                          </p:cTn>
                        </p:par>
                        <p:par>
                          <p:cTn id="28" fill="hold">
                            <p:stCondLst>
                              <p:cond delay="2799"/>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4572000" y="1202377"/>
            <a:ext cx="1095499" cy="1095499"/>
          </a:xfrm>
          <a:prstGeom prst="round2DiagRect">
            <a:avLst>
              <a:gd name="adj1" fmla="val 2804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latin typeface="微软雅黑" panose="020B0503020204020204" pitchFamily="34" charset="-122"/>
                <a:ea typeface="微软雅黑" panose="020B0503020204020204" pitchFamily="34" charset="-122"/>
              </a:rPr>
              <a:t>75%</a:t>
            </a:r>
            <a:endParaRPr lang="zh-CN" altLang="en-US" sz="2700" dirty="0">
              <a:latin typeface="微软雅黑" panose="020B0503020204020204" pitchFamily="34" charset="-122"/>
              <a:ea typeface="微软雅黑" panose="020B0503020204020204" pitchFamily="34" charset="-122"/>
            </a:endParaRPr>
          </a:p>
        </p:txBody>
      </p:sp>
      <p:sp>
        <p:nvSpPr>
          <p:cNvPr id="11" name="对角圆角矩形 10"/>
          <p:cNvSpPr/>
          <p:nvPr/>
        </p:nvSpPr>
        <p:spPr>
          <a:xfrm>
            <a:off x="5781799" y="1202377"/>
            <a:ext cx="1095499" cy="1095499"/>
          </a:xfrm>
          <a:prstGeom prst="round2DiagRect">
            <a:avLst>
              <a:gd name="adj1" fmla="val 280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latin typeface="微软雅黑" panose="020B0503020204020204" pitchFamily="34" charset="-122"/>
                <a:ea typeface="微软雅黑" panose="020B0503020204020204" pitchFamily="34" charset="-122"/>
              </a:rPr>
              <a:t>64%</a:t>
            </a:r>
            <a:endParaRPr lang="zh-CN" altLang="en-US" sz="2700" dirty="0">
              <a:latin typeface="微软雅黑" panose="020B0503020204020204" pitchFamily="34" charset="-122"/>
              <a:ea typeface="微软雅黑" panose="020B0503020204020204" pitchFamily="34" charset="-122"/>
            </a:endParaRPr>
          </a:p>
        </p:txBody>
      </p:sp>
      <p:sp>
        <p:nvSpPr>
          <p:cNvPr id="12" name="对角圆角矩形 11"/>
          <p:cNvSpPr/>
          <p:nvPr/>
        </p:nvSpPr>
        <p:spPr>
          <a:xfrm>
            <a:off x="6991598" y="1202377"/>
            <a:ext cx="1095499" cy="1095499"/>
          </a:xfrm>
          <a:prstGeom prst="round2DiagRect">
            <a:avLst>
              <a:gd name="adj1" fmla="val 2804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latin typeface="微软雅黑" panose="020B0503020204020204" pitchFamily="34" charset="-122"/>
                <a:ea typeface="微软雅黑" panose="020B0503020204020204" pitchFamily="34" charset="-122"/>
              </a:rPr>
              <a:t>53%</a:t>
            </a:r>
            <a:endParaRPr lang="zh-CN" altLang="en-US" sz="2700" dirty="0">
              <a:latin typeface="微软雅黑" panose="020B0503020204020204" pitchFamily="34" charset="-122"/>
              <a:ea typeface="微软雅黑" panose="020B0503020204020204" pitchFamily="34" charset="-122"/>
            </a:endParaRPr>
          </a:p>
        </p:txBody>
      </p:sp>
      <p:sp>
        <p:nvSpPr>
          <p:cNvPr id="13" name="矩形 12"/>
          <p:cNvSpPr/>
          <p:nvPr/>
        </p:nvSpPr>
        <p:spPr>
          <a:xfrm>
            <a:off x="5304412" y="4248917"/>
            <a:ext cx="680085" cy="280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1400" dirty="0">
                <a:latin typeface="微软雅黑" panose="020B0503020204020204" pitchFamily="34" charset="-122"/>
                <a:ea typeface="微软雅黑" panose="020B0503020204020204" pitchFamily="34" charset="-122"/>
              </a:rPr>
              <a:t>172</a:t>
            </a:r>
            <a:endParaRPr lang="zh-CN" altLang="en-US" sz="1400" dirty="0">
              <a:latin typeface="微软雅黑" panose="020B0503020204020204" pitchFamily="34" charset="-122"/>
              <a:ea typeface="微软雅黑" panose="020B0503020204020204" pitchFamily="34" charset="-122"/>
            </a:endParaRPr>
          </a:p>
        </p:txBody>
      </p:sp>
      <p:sp>
        <p:nvSpPr>
          <p:cNvPr id="14" name="矩形 13"/>
          <p:cNvSpPr/>
          <p:nvPr/>
        </p:nvSpPr>
        <p:spPr>
          <a:xfrm>
            <a:off x="6013257" y="3983170"/>
            <a:ext cx="680085" cy="545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1400" dirty="0">
                <a:latin typeface="微软雅黑" panose="020B0503020204020204" pitchFamily="34" charset="-122"/>
                <a:ea typeface="微软雅黑" panose="020B0503020204020204" pitchFamily="34" charset="-122"/>
              </a:rPr>
              <a:t>257</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6722102" y="4190339"/>
            <a:ext cx="680085" cy="338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1400" dirty="0">
                <a:latin typeface="微软雅黑" panose="020B0503020204020204" pitchFamily="34" charset="-122"/>
                <a:ea typeface="微软雅黑" panose="020B0503020204020204" pitchFamily="34" charset="-122"/>
              </a:rPr>
              <a:t>179</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7430948" y="3754570"/>
            <a:ext cx="680085" cy="774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1400" dirty="0">
                <a:latin typeface="微软雅黑" panose="020B0503020204020204" pitchFamily="34" charset="-122"/>
                <a:ea typeface="微软雅黑" panose="020B0503020204020204" pitchFamily="34" charset="-122"/>
              </a:rPr>
              <a:t>388</a:t>
            </a:r>
            <a:endParaRPr lang="zh-CN" altLang="en-US" sz="14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13002" y="1202377"/>
            <a:ext cx="3587523" cy="1200329"/>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单击此处添加您的标题文字单击此处添加您的标题文字单击此处添加您的标题文字单击此处添加您的标题文字单击此处添加您的标题文字单击此处添加您的标题文字单击此处添加您</a:t>
            </a:r>
          </a:p>
        </p:txBody>
      </p:sp>
      <p:graphicFrame>
        <p:nvGraphicFramePr>
          <p:cNvPr id="22" name="图表 21"/>
          <p:cNvGraphicFramePr/>
          <p:nvPr/>
        </p:nvGraphicFramePr>
        <p:xfrm>
          <a:off x="613003" y="2565945"/>
          <a:ext cx="3473222" cy="2169022"/>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4691743" y="2775858"/>
            <a:ext cx="457200" cy="195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24" name="矩形 23"/>
          <p:cNvSpPr/>
          <p:nvPr/>
        </p:nvSpPr>
        <p:spPr>
          <a:xfrm>
            <a:off x="4691743" y="3077454"/>
            <a:ext cx="457200" cy="195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4007491" y="2775857"/>
            <a:ext cx="723275" cy="253916"/>
          </a:xfrm>
          <a:prstGeom prst="rect">
            <a:avLst/>
          </a:prstGeom>
          <a:noFill/>
        </p:spPr>
        <p:txBody>
          <a:bodyPr wrap="none" rtlCol="0">
            <a:spAutoFit/>
          </a:bodyPr>
          <a:lstStyle/>
          <a:p>
            <a:r>
              <a:rPr lang="zh-CN" altLang="en-US" sz="1050" dirty="0">
                <a:solidFill>
                  <a:srgbClr val="4C6062"/>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4007491" y="3060008"/>
            <a:ext cx="723275" cy="253916"/>
          </a:xfrm>
          <a:prstGeom prst="rect">
            <a:avLst/>
          </a:prstGeom>
          <a:noFill/>
        </p:spPr>
        <p:txBody>
          <a:bodyPr wrap="none" rtlCol="0">
            <a:spAutoFit/>
          </a:bodyPr>
          <a:lstStyle/>
          <a:p>
            <a:r>
              <a:rPr lang="zh-CN" altLang="en-US" sz="1050" dirty="0">
                <a:solidFill>
                  <a:srgbClr val="4C6062"/>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4605399" y="1659123"/>
            <a:ext cx="1028700" cy="624595"/>
          </a:xfrm>
          <a:prstGeom prst="rect">
            <a:avLst/>
          </a:prstGeom>
          <a:noFill/>
        </p:spPr>
        <p:txBody>
          <a:bodyPr wrap="square" rtlCol="0">
            <a:spAutoFit/>
          </a:bodyPr>
          <a:lstStyle/>
          <a:p>
            <a:pPr>
              <a:lnSpc>
                <a:spcPct val="150000"/>
              </a:lnSpc>
            </a:pPr>
            <a:r>
              <a:rPr lang="zh-CN" altLang="en-US" sz="800" dirty="0">
                <a:solidFill>
                  <a:schemeClr val="bg2"/>
                </a:solidFill>
                <a:latin typeface="微软雅黑" panose="020B0503020204020204" pitchFamily="34" charset="-122"/>
                <a:ea typeface="微软雅黑" panose="020B0503020204020204" pitchFamily="34" charset="-122"/>
              </a:rPr>
              <a:t>单击此处添加您的标题文字单击此处添加您的</a:t>
            </a:r>
          </a:p>
        </p:txBody>
      </p:sp>
      <p:sp>
        <p:nvSpPr>
          <p:cNvPr id="28" name="文本框 27"/>
          <p:cNvSpPr txBox="1"/>
          <p:nvPr/>
        </p:nvSpPr>
        <p:spPr>
          <a:xfrm>
            <a:off x="5815198" y="1659123"/>
            <a:ext cx="1028700" cy="624595"/>
          </a:xfrm>
          <a:prstGeom prst="rect">
            <a:avLst/>
          </a:prstGeom>
          <a:noFill/>
        </p:spPr>
        <p:txBody>
          <a:bodyPr wrap="square" rtlCol="0">
            <a:spAutoFit/>
          </a:bodyPr>
          <a:lstStyle/>
          <a:p>
            <a:pPr>
              <a:lnSpc>
                <a:spcPct val="150000"/>
              </a:lnSpc>
            </a:pPr>
            <a:r>
              <a:rPr lang="zh-CN" altLang="en-US" sz="800" dirty="0">
                <a:solidFill>
                  <a:schemeClr val="bg2"/>
                </a:solidFill>
                <a:latin typeface="微软雅黑" panose="020B0503020204020204" pitchFamily="34" charset="-122"/>
                <a:ea typeface="微软雅黑" panose="020B0503020204020204" pitchFamily="34" charset="-122"/>
              </a:rPr>
              <a:t>单击此处添加您的标题文字单击此处添加您的</a:t>
            </a:r>
          </a:p>
        </p:txBody>
      </p:sp>
      <p:sp>
        <p:nvSpPr>
          <p:cNvPr id="29" name="文本框 28"/>
          <p:cNvSpPr txBox="1"/>
          <p:nvPr/>
        </p:nvSpPr>
        <p:spPr>
          <a:xfrm>
            <a:off x="7024997" y="1659123"/>
            <a:ext cx="1028700" cy="624595"/>
          </a:xfrm>
          <a:prstGeom prst="rect">
            <a:avLst/>
          </a:prstGeom>
          <a:noFill/>
        </p:spPr>
        <p:txBody>
          <a:bodyPr wrap="square" rtlCol="0">
            <a:spAutoFit/>
          </a:bodyPr>
          <a:lstStyle/>
          <a:p>
            <a:pPr>
              <a:lnSpc>
                <a:spcPct val="150000"/>
              </a:lnSpc>
            </a:pPr>
            <a:r>
              <a:rPr lang="zh-CN" altLang="en-US" sz="800" dirty="0">
                <a:solidFill>
                  <a:schemeClr val="bg2"/>
                </a:solidFill>
                <a:latin typeface="微软雅黑" panose="020B0503020204020204" pitchFamily="34" charset="-122"/>
                <a:ea typeface="微软雅黑" panose="020B0503020204020204" pitchFamily="34" charset="-122"/>
              </a:rPr>
              <a:t>单击此处添加您的标题文字单击此处添加您的</a:t>
            </a:r>
          </a:p>
        </p:txBody>
      </p:sp>
      <p:sp>
        <p:nvSpPr>
          <p:cNvPr id="18" name="矩形 17"/>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文本框 18"/>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P spid="16" grpId="0" animBg="1"/>
      <p:bldP spid="17" grpId="0"/>
      <p:bldGraphic spid="22" grpId="0">
        <p:bldAsOne/>
      </p:bldGraphic>
      <p:bldP spid="23" grpId="0" animBg="1"/>
      <p:bldP spid="24" grpId="0" animBg="1"/>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583408" y="1706300"/>
            <a:ext cx="5179218" cy="2307096"/>
            <a:chOff x="777876" y="2909888"/>
            <a:chExt cx="7348537" cy="3273425"/>
          </a:xfrm>
        </p:grpSpPr>
        <p:grpSp>
          <p:nvGrpSpPr>
            <p:cNvPr id="49" name="组合 48"/>
            <p:cNvGrpSpPr/>
            <p:nvPr/>
          </p:nvGrpSpPr>
          <p:grpSpPr>
            <a:xfrm>
              <a:off x="777876" y="2909888"/>
              <a:ext cx="7348537" cy="3273425"/>
              <a:chOff x="777876" y="2909888"/>
              <a:chExt cx="7348537" cy="3273425"/>
            </a:xfrm>
            <a:solidFill>
              <a:srgbClr val="EBAC07"/>
            </a:solidFill>
          </p:grpSpPr>
          <p:sp>
            <p:nvSpPr>
              <p:cNvPr id="29" name="Freeform 29"/>
              <p:cNvSpPr>
                <a:spLocks noEditPoints="1"/>
              </p:cNvSpPr>
              <p:nvPr/>
            </p:nvSpPr>
            <p:spPr bwMode="auto">
              <a:xfrm>
                <a:off x="777876" y="2909888"/>
                <a:ext cx="479425" cy="1417638"/>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Freeform 30"/>
              <p:cNvSpPr>
                <a:spLocks noEditPoints="1"/>
              </p:cNvSpPr>
              <p:nvPr/>
            </p:nvSpPr>
            <p:spPr bwMode="auto">
              <a:xfrm>
                <a:off x="1538288" y="2909888"/>
                <a:ext cx="481013"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31"/>
              <p:cNvSpPr>
                <a:spLocks noEditPoints="1"/>
              </p:cNvSpPr>
              <p:nvPr/>
            </p:nvSpPr>
            <p:spPr bwMode="auto">
              <a:xfrm>
                <a:off x="23002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 name="Freeform 32"/>
              <p:cNvSpPr>
                <a:spLocks noEditPoints="1"/>
              </p:cNvSpPr>
              <p:nvPr/>
            </p:nvSpPr>
            <p:spPr bwMode="auto">
              <a:xfrm>
                <a:off x="30622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 name="Freeform 33"/>
              <p:cNvSpPr>
                <a:spLocks noEditPoints="1"/>
              </p:cNvSpPr>
              <p:nvPr/>
            </p:nvSpPr>
            <p:spPr bwMode="auto">
              <a:xfrm>
                <a:off x="3838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 name="Freeform 34"/>
              <p:cNvSpPr>
                <a:spLocks noEditPoints="1"/>
              </p:cNvSpPr>
              <p:nvPr/>
            </p:nvSpPr>
            <p:spPr bwMode="auto">
              <a:xfrm>
                <a:off x="4600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 name="Freeform 35"/>
              <p:cNvSpPr>
                <a:spLocks noEditPoints="1"/>
              </p:cNvSpPr>
              <p:nvPr/>
            </p:nvSpPr>
            <p:spPr bwMode="auto">
              <a:xfrm>
                <a:off x="5362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 name="Freeform 36"/>
              <p:cNvSpPr>
                <a:spLocks noEditPoints="1"/>
              </p:cNvSpPr>
              <p:nvPr/>
            </p:nvSpPr>
            <p:spPr bwMode="auto">
              <a:xfrm>
                <a:off x="6122988" y="2909888"/>
                <a:ext cx="481013"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 name="Freeform 37"/>
              <p:cNvSpPr>
                <a:spLocks noEditPoints="1"/>
              </p:cNvSpPr>
              <p:nvPr/>
            </p:nvSpPr>
            <p:spPr bwMode="auto">
              <a:xfrm>
                <a:off x="6884988" y="2909888"/>
                <a:ext cx="479425" cy="1417638"/>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8" name="Freeform 38"/>
              <p:cNvSpPr>
                <a:spLocks noEditPoints="1"/>
              </p:cNvSpPr>
              <p:nvPr/>
            </p:nvSpPr>
            <p:spPr bwMode="auto">
              <a:xfrm>
                <a:off x="76469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39"/>
              <p:cNvSpPr>
                <a:spLocks noEditPoints="1"/>
              </p:cNvSpPr>
              <p:nvPr/>
            </p:nvSpPr>
            <p:spPr bwMode="auto">
              <a:xfrm>
                <a:off x="777876" y="4767263"/>
                <a:ext cx="479425" cy="1416050"/>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0" name="Freeform 40"/>
              <p:cNvSpPr>
                <a:spLocks noEditPoints="1"/>
              </p:cNvSpPr>
              <p:nvPr/>
            </p:nvSpPr>
            <p:spPr bwMode="auto">
              <a:xfrm>
                <a:off x="1538288" y="4767263"/>
                <a:ext cx="481013"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 name="Freeform 41"/>
              <p:cNvSpPr>
                <a:spLocks noEditPoints="1"/>
              </p:cNvSpPr>
              <p:nvPr/>
            </p:nvSpPr>
            <p:spPr bwMode="auto">
              <a:xfrm>
                <a:off x="23002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2" name="Freeform 42"/>
              <p:cNvSpPr>
                <a:spLocks noEditPoints="1"/>
              </p:cNvSpPr>
              <p:nvPr/>
            </p:nvSpPr>
            <p:spPr bwMode="auto">
              <a:xfrm>
                <a:off x="30622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 name="Freeform 43"/>
              <p:cNvSpPr>
                <a:spLocks noEditPoints="1"/>
              </p:cNvSpPr>
              <p:nvPr/>
            </p:nvSpPr>
            <p:spPr bwMode="auto">
              <a:xfrm>
                <a:off x="3838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50" name="组合 49"/>
            <p:cNvGrpSpPr/>
            <p:nvPr/>
          </p:nvGrpSpPr>
          <p:grpSpPr>
            <a:xfrm>
              <a:off x="4600576" y="4767263"/>
              <a:ext cx="3525837" cy="1416050"/>
              <a:chOff x="4600576" y="4767263"/>
              <a:chExt cx="3525837" cy="1416050"/>
            </a:xfrm>
            <a:solidFill>
              <a:srgbClr val="F83003"/>
            </a:solidFill>
          </p:grpSpPr>
          <p:sp>
            <p:nvSpPr>
              <p:cNvPr id="44" name="Freeform 44"/>
              <p:cNvSpPr>
                <a:spLocks noEditPoints="1"/>
              </p:cNvSpPr>
              <p:nvPr/>
            </p:nvSpPr>
            <p:spPr bwMode="auto">
              <a:xfrm>
                <a:off x="4600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5" name="Freeform 45"/>
              <p:cNvSpPr>
                <a:spLocks noEditPoints="1"/>
              </p:cNvSpPr>
              <p:nvPr/>
            </p:nvSpPr>
            <p:spPr bwMode="auto">
              <a:xfrm>
                <a:off x="5362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46"/>
              <p:cNvSpPr>
                <a:spLocks noEditPoints="1"/>
              </p:cNvSpPr>
              <p:nvPr/>
            </p:nvSpPr>
            <p:spPr bwMode="auto">
              <a:xfrm>
                <a:off x="6122988" y="4767263"/>
                <a:ext cx="481013"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47"/>
              <p:cNvSpPr>
                <a:spLocks noEditPoints="1"/>
              </p:cNvSpPr>
              <p:nvPr/>
            </p:nvSpPr>
            <p:spPr bwMode="auto">
              <a:xfrm>
                <a:off x="6884988" y="4767263"/>
                <a:ext cx="479425" cy="1416050"/>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48"/>
              <p:cNvSpPr>
                <a:spLocks noEditPoints="1"/>
              </p:cNvSpPr>
              <p:nvPr/>
            </p:nvSpPr>
            <p:spPr bwMode="auto">
              <a:xfrm>
                <a:off x="76469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51" name="文本框 50"/>
          <p:cNvSpPr txBox="1"/>
          <p:nvPr/>
        </p:nvSpPr>
        <p:spPr>
          <a:xfrm>
            <a:off x="6094810" y="1566576"/>
            <a:ext cx="284219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单击此处添加您的标题文字单击此处添加您的标题文字单击此处添加您的标题文字单击此处添加您的标题文字单击此处添加您的标题文字单击此处添加您的标题文字单击此处添加您</a:t>
            </a:r>
          </a:p>
        </p:txBody>
      </p:sp>
      <p:sp>
        <p:nvSpPr>
          <p:cNvPr id="52" name="文本框 51"/>
          <p:cNvSpPr txBox="1"/>
          <p:nvPr/>
        </p:nvSpPr>
        <p:spPr>
          <a:xfrm>
            <a:off x="6094810" y="3086401"/>
            <a:ext cx="2842192" cy="923330"/>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a:t>
            </a:r>
          </a:p>
        </p:txBody>
      </p:sp>
      <p:sp>
        <p:nvSpPr>
          <p:cNvPr id="27" name="矩形 26"/>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449110" y="1290435"/>
            <a:ext cx="6334997" cy="1766962"/>
            <a:chOff x="2321327" y="1865139"/>
            <a:chExt cx="7599329" cy="2119610"/>
          </a:xfrm>
        </p:grpSpPr>
        <p:sp>
          <p:nvSpPr>
            <p:cNvPr id="48" name="矩形 47"/>
            <p:cNvSpPr/>
            <p:nvPr/>
          </p:nvSpPr>
          <p:spPr>
            <a:xfrm>
              <a:off x="2321327" y="1865139"/>
              <a:ext cx="1954157" cy="2119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49" name="任意多边形 48"/>
            <p:cNvSpPr/>
            <p:nvPr/>
          </p:nvSpPr>
          <p:spPr>
            <a:xfrm>
              <a:off x="3215680" y="2276872"/>
              <a:ext cx="2806603" cy="1296144"/>
            </a:xfrm>
            <a:custGeom>
              <a:avLst/>
              <a:gdLst>
                <a:gd name="connsiteX0" fmla="*/ 101734 w 2806603"/>
                <a:gd name="connsiteY0" fmla="*/ 0 h 1296144"/>
                <a:gd name="connsiteX1" fmla="*/ 2158531 w 2806603"/>
                <a:gd name="connsiteY1" fmla="*/ 0 h 1296144"/>
                <a:gd name="connsiteX2" fmla="*/ 2806603 w 2806603"/>
                <a:gd name="connsiteY2" fmla="*/ 648072 h 1296144"/>
                <a:gd name="connsiteX3" fmla="*/ 2158531 w 2806603"/>
                <a:gd name="connsiteY3" fmla="*/ 1296144 h 1296144"/>
                <a:gd name="connsiteX4" fmla="*/ 101734 w 2806603"/>
                <a:gd name="connsiteY4" fmla="*/ 1296144 h 1296144"/>
                <a:gd name="connsiteX5" fmla="*/ 0 w 2806603"/>
                <a:gd name="connsiteY5" fmla="*/ 1194410 h 1296144"/>
                <a:gd name="connsiteX6" fmla="*/ 0 w 2806603"/>
                <a:gd name="connsiteY6" fmla="*/ 101734 h 1296144"/>
                <a:gd name="connsiteX7" fmla="*/ 101734 w 2806603"/>
                <a:gd name="connsiteY7"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6603" h="1296144">
                  <a:moveTo>
                    <a:pt x="101734" y="0"/>
                  </a:moveTo>
                  <a:lnTo>
                    <a:pt x="2158531" y="0"/>
                  </a:lnTo>
                  <a:lnTo>
                    <a:pt x="2806603" y="648072"/>
                  </a:lnTo>
                  <a:lnTo>
                    <a:pt x="2158531" y="1296144"/>
                  </a:lnTo>
                  <a:lnTo>
                    <a:pt x="101734" y="1296144"/>
                  </a:lnTo>
                  <a:cubicBezTo>
                    <a:pt x="45548" y="1296144"/>
                    <a:pt x="0" y="1250596"/>
                    <a:pt x="0" y="1194410"/>
                  </a:cubicBezTo>
                  <a:lnTo>
                    <a:pt x="0" y="101734"/>
                  </a:lnTo>
                  <a:cubicBezTo>
                    <a:pt x="0" y="45548"/>
                    <a:pt x="45548" y="0"/>
                    <a:pt x="101734"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216000" bIns="34290" numCol="1" spcCol="0" rtlCol="0" fromWordArt="0" anchor="ctr" anchorCtr="0" forceAA="0" compatLnSpc="1">
              <a:noAutofit/>
            </a:bodyPr>
            <a:lstStyle/>
            <a:p>
              <a:pPr>
                <a:lnSpc>
                  <a:spcPct val="150000"/>
                </a:lnSpc>
              </a:pPr>
              <a:r>
                <a:rPr lang="zh-CN" altLang="en-US" sz="1350" b="1" dirty="0">
                  <a:solidFill>
                    <a:schemeClr val="bg1"/>
                  </a:solidFill>
                  <a:latin typeface="微软雅黑" panose="020B0503020204020204" pitchFamily="34" charset="-122"/>
                  <a:ea typeface="微软雅黑" panose="020B0503020204020204" pitchFamily="34" charset="-122"/>
                </a:rPr>
                <a:t>添加标题</a:t>
              </a:r>
              <a:endParaRPr lang="en-US" altLang="zh-CN" sz="135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82" name="矩形 81"/>
            <p:cNvSpPr/>
            <p:nvPr/>
          </p:nvSpPr>
          <p:spPr>
            <a:xfrm>
              <a:off x="7966499" y="1865139"/>
              <a:ext cx="1954157" cy="2119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83" name="任意多边形 82"/>
            <p:cNvSpPr/>
            <p:nvPr/>
          </p:nvSpPr>
          <p:spPr>
            <a:xfrm flipH="1">
              <a:off x="6219700" y="2276872"/>
              <a:ext cx="2808000" cy="1296144"/>
            </a:xfrm>
            <a:custGeom>
              <a:avLst/>
              <a:gdLst>
                <a:gd name="connsiteX0" fmla="*/ 101734 w 2806603"/>
                <a:gd name="connsiteY0" fmla="*/ 0 h 1296144"/>
                <a:gd name="connsiteX1" fmla="*/ 2158531 w 2806603"/>
                <a:gd name="connsiteY1" fmla="*/ 0 h 1296144"/>
                <a:gd name="connsiteX2" fmla="*/ 2806603 w 2806603"/>
                <a:gd name="connsiteY2" fmla="*/ 648072 h 1296144"/>
                <a:gd name="connsiteX3" fmla="*/ 2158531 w 2806603"/>
                <a:gd name="connsiteY3" fmla="*/ 1296144 h 1296144"/>
                <a:gd name="connsiteX4" fmla="*/ 101734 w 2806603"/>
                <a:gd name="connsiteY4" fmla="*/ 1296144 h 1296144"/>
                <a:gd name="connsiteX5" fmla="*/ 0 w 2806603"/>
                <a:gd name="connsiteY5" fmla="*/ 1194410 h 1296144"/>
                <a:gd name="connsiteX6" fmla="*/ 0 w 2806603"/>
                <a:gd name="connsiteY6" fmla="*/ 101734 h 1296144"/>
                <a:gd name="connsiteX7" fmla="*/ 101734 w 2806603"/>
                <a:gd name="connsiteY7"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6603" h="1296144">
                  <a:moveTo>
                    <a:pt x="101734" y="0"/>
                  </a:moveTo>
                  <a:lnTo>
                    <a:pt x="2158531" y="0"/>
                  </a:lnTo>
                  <a:lnTo>
                    <a:pt x="2806603" y="648072"/>
                  </a:lnTo>
                  <a:lnTo>
                    <a:pt x="2158531" y="1296144"/>
                  </a:lnTo>
                  <a:lnTo>
                    <a:pt x="101734" y="1296144"/>
                  </a:lnTo>
                  <a:cubicBezTo>
                    <a:pt x="45548" y="1296144"/>
                    <a:pt x="0" y="1250596"/>
                    <a:pt x="0" y="1194410"/>
                  </a:cubicBezTo>
                  <a:lnTo>
                    <a:pt x="0" y="101734"/>
                  </a:lnTo>
                  <a:cubicBezTo>
                    <a:pt x="0" y="45548"/>
                    <a:pt x="45548" y="0"/>
                    <a:pt x="101734" y="0"/>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34290" rIns="68580" bIns="34290" numCol="1" spcCol="0" rtlCol="0" fromWordArt="0" anchor="ctr" anchorCtr="0" forceAA="0" compatLnSpc="1">
              <a:noAutofit/>
            </a:bodyPr>
            <a:lstStyle/>
            <a:p>
              <a:pPr algn="r">
                <a:lnSpc>
                  <a:spcPct val="150000"/>
                </a:lnSpc>
              </a:pPr>
              <a:r>
                <a:rPr lang="zh-CN" altLang="en-US" sz="1350" b="1" dirty="0">
                  <a:solidFill>
                    <a:schemeClr val="bg1"/>
                  </a:solidFill>
                  <a:latin typeface="微软雅黑" panose="020B0503020204020204" pitchFamily="34" charset="-122"/>
                  <a:ea typeface="微软雅黑" panose="020B0503020204020204" pitchFamily="34" charset="-122"/>
                </a:rPr>
                <a:t>添加标题</a:t>
              </a:r>
              <a:endParaRPr lang="en-US" altLang="zh-CN" sz="1350" b="1" dirty="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
        <p:nvSpPr>
          <p:cNvPr id="84" name="文本框 83"/>
          <p:cNvSpPr txBox="1"/>
          <p:nvPr/>
        </p:nvSpPr>
        <p:spPr>
          <a:xfrm>
            <a:off x="918102" y="3793351"/>
            <a:ext cx="7397010" cy="483337"/>
          </a:xfrm>
          <a:prstGeom prst="rect">
            <a:avLst/>
          </a:prstGeom>
          <a:noFill/>
        </p:spPr>
        <p:txBody>
          <a:bodyPr wrap="square" rtlCol="0">
            <a:spAutoFit/>
          </a:bodyPr>
          <a:lstStyle/>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在这里填写内容介绍在这里填写内容介绍在这里填写内容介绍在这里填写内容介绍在这里填写内容介绍在这里填写内容介绍在这里填写内容介绍在这里填写内容介绍在这里填写内容介绍在这里填写内容介绍</a:t>
            </a:r>
            <a:endParaRPr lang="en-US" altLang="zh-CN" sz="900" dirty="0">
              <a:solidFill>
                <a:schemeClr val="tx2"/>
              </a:solidFill>
              <a:latin typeface="微软雅黑" panose="020B0503020204020204" pitchFamily="34" charset="-122"/>
              <a:ea typeface="微软雅黑" panose="020B0503020204020204" pitchFamily="34" charset="-122"/>
            </a:endParaRPr>
          </a:p>
        </p:txBody>
      </p:sp>
      <p:grpSp>
        <p:nvGrpSpPr>
          <p:cNvPr id="85" name="Group 4"/>
          <p:cNvGrpSpPr>
            <a:grpSpLocks noChangeAspect="1"/>
          </p:cNvGrpSpPr>
          <p:nvPr/>
        </p:nvGrpSpPr>
        <p:grpSpPr bwMode="auto">
          <a:xfrm>
            <a:off x="1592125" y="1986650"/>
            <a:ext cx="437966" cy="375755"/>
            <a:chOff x="3200" y="2431"/>
            <a:chExt cx="704" cy="604"/>
          </a:xfrm>
          <a:solidFill>
            <a:schemeClr val="bg1"/>
          </a:solidFill>
        </p:grpSpPr>
        <p:sp>
          <p:nvSpPr>
            <p:cNvPr id="86" name="Freeform 6"/>
            <p:cNvSpPr>
              <a:spLocks noEditPoints="1"/>
            </p:cNvSpPr>
            <p:nvPr/>
          </p:nvSpPr>
          <p:spPr bwMode="auto">
            <a:xfrm>
              <a:off x="3200" y="2431"/>
              <a:ext cx="551" cy="519"/>
            </a:xfrm>
            <a:custGeom>
              <a:avLst/>
              <a:gdLst>
                <a:gd name="T0" fmla="*/ 116 w 231"/>
                <a:gd name="T1" fmla="*/ 1 h 218"/>
                <a:gd name="T2" fmla="*/ 152 w 231"/>
                <a:gd name="T3" fmla="*/ 1 h 218"/>
                <a:gd name="T4" fmla="*/ 195 w 231"/>
                <a:gd name="T5" fmla="*/ 16 h 218"/>
                <a:gd name="T6" fmla="*/ 228 w 231"/>
                <a:gd name="T7" fmla="*/ 71 h 218"/>
                <a:gd name="T8" fmla="*/ 219 w 231"/>
                <a:gd name="T9" fmla="*/ 127 h 218"/>
                <a:gd name="T10" fmla="*/ 168 w 231"/>
                <a:gd name="T11" fmla="*/ 169 h 218"/>
                <a:gd name="T12" fmla="*/ 150 w 231"/>
                <a:gd name="T13" fmla="*/ 171 h 218"/>
                <a:gd name="T14" fmla="*/ 131 w 231"/>
                <a:gd name="T15" fmla="*/ 171 h 218"/>
                <a:gd name="T16" fmla="*/ 128 w 231"/>
                <a:gd name="T17" fmla="*/ 172 h 218"/>
                <a:gd name="T18" fmla="*/ 89 w 231"/>
                <a:gd name="T19" fmla="*/ 212 h 218"/>
                <a:gd name="T20" fmla="*/ 76 w 231"/>
                <a:gd name="T21" fmla="*/ 216 h 218"/>
                <a:gd name="T22" fmla="*/ 69 w 231"/>
                <a:gd name="T23" fmla="*/ 205 h 218"/>
                <a:gd name="T24" fmla="*/ 69 w 231"/>
                <a:gd name="T25" fmla="*/ 171 h 218"/>
                <a:gd name="T26" fmla="*/ 67 w 231"/>
                <a:gd name="T27" fmla="*/ 169 h 218"/>
                <a:gd name="T28" fmla="*/ 24 w 231"/>
                <a:gd name="T29" fmla="*/ 143 h 218"/>
                <a:gd name="T30" fmla="*/ 5 w 231"/>
                <a:gd name="T31" fmla="*/ 103 h 218"/>
                <a:gd name="T32" fmla="*/ 29 w 231"/>
                <a:gd name="T33" fmla="*/ 23 h 218"/>
                <a:gd name="T34" fmla="*/ 74 w 231"/>
                <a:gd name="T35" fmla="*/ 1 h 218"/>
                <a:gd name="T36" fmla="*/ 83 w 231"/>
                <a:gd name="T37" fmla="*/ 1 h 218"/>
                <a:gd name="T38" fmla="*/ 116 w 231"/>
                <a:gd name="T39" fmla="*/ 0 h 218"/>
                <a:gd name="T40" fmla="*/ 116 w 231"/>
                <a:gd name="T41" fmla="*/ 1 h 218"/>
                <a:gd name="T42" fmla="*/ 181 w 231"/>
                <a:gd name="T43" fmla="*/ 72 h 218"/>
                <a:gd name="T44" fmla="*/ 169 w 231"/>
                <a:gd name="T45" fmla="*/ 84 h 218"/>
                <a:gd name="T46" fmla="*/ 180 w 231"/>
                <a:gd name="T47" fmla="*/ 95 h 218"/>
                <a:gd name="T48" fmla="*/ 192 w 231"/>
                <a:gd name="T49" fmla="*/ 84 h 218"/>
                <a:gd name="T50" fmla="*/ 181 w 231"/>
                <a:gd name="T51" fmla="*/ 72 h 218"/>
                <a:gd name="T52" fmla="*/ 61 w 231"/>
                <a:gd name="T53" fmla="*/ 72 h 218"/>
                <a:gd name="T54" fmla="*/ 49 w 231"/>
                <a:gd name="T55" fmla="*/ 83 h 218"/>
                <a:gd name="T56" fmla="*/ 61 w 231"/>
                <a:gd name="T57" fmla="*/ 95 h 218"/>
                <a:gd name="T58" fmla="*/ 73 w 231"/>
                <a:gd name="T59" fmla="*/ 84 h 218"/>
                <a:gd name="T60" fmla="*/ 61 w 231"/>
                <a:gd name="T61" fmla="*/ 72 h 218"/>
                <a:gd name="T62" fmla="*/ 132 w 231"/>
                <a:gd name="T63" fmla="*/ 84 h 218"/>
                <a:gd name="T64" fmla="*/ 121 w 231"/>
                <a:gd name="T65" fmla="*/ 72 h 218"/>
                <a:gd name="T66" fmla="*/ 109 w 231"/>
                <a:gd name="T67" fmla="*/ 83 h 218"/>
                <a:gd name="T68" fmla="*/ 121 w 231"/>
                <a:gd name="T69" fmla="*/ 95 h 218"/>
                <a:gd name="T70" fmla="*/ 132 w 231"/>
                <a:gd name="T71"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218">
                  <a:moveTo>
                    <a:pt x="116" y="1"/>
                  </a:moveTo>
                  <a:cubicBezTo>
                    <a:pt x="128" y="1"/>
                    <a:pt x="140" y="0"/>
                    <a:pt x="152" y="1"/>
                  </a:cubicBezTo>
                  <a:cubicBezTo>
                    <a:pt x="168" y="1"/>
                    <a:pt x="182" y="6"/>
                    <a:pt x="195" y="16"/>
                  </a:cubicBezTo>
                  <a:cubicBezTo>
                    <a:pt x="213" y="30"/>
                    <a:pt x="224" y="48"/>
                    <a:pt x="228" y="71"/>
                  </a:cubicBezTo>
                  <a:cubicBezTo>
                    <a:pt x="231" y="90"/>
                    <a:pt x="228" y="109"/>
                    <a:pt x="219" y="127"/>
                  </a:cubicBezTo>
                  <a:cubicBezTo>
                    <a:pt x="208" y="148"/>
                    <a:pt x="191" y="163"/>
                    <a:pt x="168" y="169"/>
                  </a:cubicBezTo>
                  <a:cubicBezTo>
                    <a:pt x="162" y="170"/>
                    <a:pt x="156" y="171"/>
                    <a:pt x="150" y="171"/>
                  </a:cubicBezTo>
                  <a:cubicBezTo>
                    <a:pt x="143" y="171"/>
                    <a:pt x="137" y="171"/>
                    <a:pt x="131" y="171"/>
                  </a:cubicBezTo>
                  <a:cubicBezTo>
                    <a:pt x="130" y="171"/>
                    <a:pt x="129" y="171"/>
                    <a:pt x="128" y="172"/>
                  </a:cubicBezTo>
                  <a:cubicBezTo>
                    <a:pt x="115" y="185"/>
                    <a:pt x="102" y="199"/>
                    <a:pt x="89" y="212"/>
                  </a:cubicBezTo>
                  <a:cubicBezTo>
                    <a:pt x="85" y="216"/>
                    <a:pt x="80" y="218"/>
                    <a:pt x="76" y="216"/>
                  </a:cubicBezTo>
                  <a:cubicBezTo>
                    <a:pt x="71" y="214"/>
                    <a:pt x="69" y="210"/>
                    <a:pt x="69" y="205"/>
                  </a:cubicBezTo>
                  <a:cubicBezTo>
                    <a:pt x="69" y="193"/>
                    <a:pt x="69" y="182"/>
                    <a:pt x="69" y="171"/>
                  </a:cubicBezTo>
                  <a:cubicBezTo>
                    <a:pt x="69" y="170"/>
                    <a:pt x="68" y="169"/>
                    <a:pt x="67" y="169"/>
                  </a:cubicBezTo>
                  <a:cubicBezTo>
                    <a:pt x="50" y="165"/>
                    <a:pt x="36" y="156"/>
                    <a:pt x="24" y="143"/>
                  </a:cubicBezTo>
                  <a:cubicBezTo>
                    <a:pt x="14" y="131"/>
                    <a:pt x="8" y="118"/>
                    <a:pt x="5" y="103"/>
                  </a:cubicBezTo>
                  <a:cubicBezTo>
                    <a:pt x="0" y="73"/>
                    <a:pt x="7" y="46"/>
                    <a:pt x="29" y="23"/>
                  </a:cubicBezTo>
                  <a:cubicBezTo>
                    <a:pt x="41" y="11"/>
                    <a:pt x="56" y="3"/>
                    <a:pt x="74" y="1"/>
                  </a:cubicBezTo>
                  <a:cubicBezTo>
                    <a:pt x="77" y="1"/>
                    <a:pt x="80" y="1"/>
                    <a:pt x="83" y="1"/>
                  </a:cubicBezTo>
                  <a:cubicBezTo>
                    <a:pt x="94" y="0"/>
                    <a:pt x="105" y="0"/>
                    <a:pt x="116" y="0"/>
                  </a:cubicBezTo>
                  <a:cubicBezTo>
                    <a:pt x="116" y="1"/>
                    <a:pt x="116" y="1"/>
                    <a:pt x="116" y="1"/>
                  </a:cubicBezTo>
                  <a:close/>
                  <a:moveTo>
                    <a:pt x="181" y="72"/>
                  </a:moveTo>
                  <a:cubicBezTo>
                    <a:pt x="174" y="72"/>
                    <a:pt x="169" y="77"/>
                    <a:pt x="169" y="84"/>
                  </a:cubicBezTo>
                  <a:cubicBezTo>
                    <a:pt x="169" y="90"/>
                    <a:pt x="174" y="95"/>
                    <a:pt x="180" y="95"/>
                  </a:cubicBezTo>
                  <a:cubicBezTo>
                    <a:pt x="187" y="95"/>
                    <a:pt x="192" y="90"/>
                    <a:pt x="192" y="84"/>
                  </a:cubicBezTo>
                  <a:cubicBezTo>
                    <a:pt x="192" y="77"/>
                    <a:pt x="187" y="72"/>
                    <a:pt x="181" y="72"/>
                  </a:cubicBezTo>
                  <a:close/>
                  <a:moveTo>
                    <a:pt x="61" y="72"/>
                  </a:moveTo>
                  <a:cubicBezTo>
                    <a:pt x="55" y="72"/>
                    <a:pt x="50" y="77"/>
                    <a:pt x="49" y="83"/>
                  </a:cubicBezTo>
                  <a:cubicBezTo>
                    <a:pt x="49" y="90"/>
                    <a:pt x="54" y="95"/>
                    <a:pt x="61" y="95"/>
                  </a:cubicBezTo>
                  <a:cubicBezTo>
                    <a:pt x="67" y="95"/>
                    <a:pt x="72" y="90"/>
                    <a:pt x="73" y="84"/>
                  </a:cubicBezTo>
                  <a:cubicBezTo>
                    <a:pt x="73" y="77"/>
                    <a:pt x="68" y="72"/>
                    <a:pt x="61" y="72"/>
                  </a:cubicBezTo>
                  <a:close/>
                  <a:moveTo>
                    <a:pt x="132" y="84"/>
                  </a:moveTo>
                  <a:cubicBezTo>
                    <a:pt x="132" y="77"/>
                    <a:pt x="127" y="72"/>
                    <a:pt x="121" y="72"/>
                  </a:cubicBezTo>
                  <a:cubicBezTo>
                    <a:pt x="114" y="72"/>
                    <a:pt x="109" y="77"/>
                    <a:pt x="109" y="83"/>
                  </a:cubicBezTo>
                  <a:cubicBezTo>
                    <a:pt x="109" y="90"/>
                    <a:pt x="114" y="95"/>
                    <a:pt x="121" y="95"/>
                  </a:cubicBezTo>
                  <a:cubicBezTo>
                    <a:pt x="127" y="95"/>
                    <a:pt x="132" y="90"/>
                    <a:pt x="13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 name="Freeform 7"/>
            <p:cNvSpPr/>
            <p:nvPr/>
          </p:nvSpPr>
          <p:spPr bwMode="auto">
            <a:xfrm>
              <a:off x="3518" y="2650"/>
              <a:ext cx="386" cy="385"/>
            </a:xfrm>
            <a:custGeom>
              <a:avLst/>
              <a:gdLst>
                <a:gd name="T0" fmla="*/ 0 w 162"/>
                <a:gd name="T1" fmla="*/ 96 h 162"/>
                <a:gd name="T2" fmla="*/ 5 w 162"/>
                <a:gd name="T3" fmla="*/ 93 h 162"/>
                <a:gd name="T4" fmla="*/ 27 w 162"/>
                <a:gd name="T5" fmla="*/ 92 h 162"/>
                <a:gd name="T6" fmla="*/ 76 w 162"/>
                <a:gd name="T7" fmla="*/ 71 h 162"/>
                <a:gd name="T8" fmla="*/ 109 w 162"/>
                <a:gd name="T9" fmla="*/ 11 h 162"/>
                <a:gd name="T10" fmla="*/ 110 w 162"/>
                <a:gd name="T11" fmla="*/ 0 h 162"/>
                <a:gd name="T12" fmla="*/ 147 w 162"/>
                <a:gd name="T13" fmla="*/ 23 h 162"/>
                <a:gd name="T14" fmla="*/ 160 w 162"/>
                <a:gd name="T15" fmla="*/ 72 h 162"/>
                <a:gd name="T16" fmla="*/ 136 w 162"/>
                <a:gd name="T17" fmla="*/ 115 h 162"/>
                <a:gd name="T18" fmla="*/ 114 w 162"/>
                <a:gd name="T19" fmla="*/ 126 h 162"/>
                <a:gd name="T20" fmla="*/ 112 w 162"/>
                <a:gd name="T21" fmla="*/ 128 h 162"/>
                <a:gd name="T22" fmla="*/ 112 w 162"/>
                <a:gd name="T23" fmla="*/ 151 h 162"/>
                <a:gd name="T24" fmla="*/ 105 w 162"/>
                <a:gd name="T25" fmla="*/ 161 h 162"/>
                <a:gd name="T26" fmla="*/ 95 w 162"/>
                <a:gd name="T27" fmla="*/ 158 h 162"/>
                <a:gd name="T28" fmla="*/ 67 w 162"/>
                <a:gd name="T29" fmla="*/ 129 h 162"/>
                <a:gd name="T30" fmla="*/ 64 w 162"/>
                <a:gd name="T31" fmla="*/ 127 h 162"/>
                <a:gd name="T32" fmla="*/ 48 w 162"/>
                <a:gd name="T33" fmla="*/ 127 h 162"/>
                <a:gd name="T34" fmla="*/ 14 w 162"/>
                <a:gd name="T35" fmla="*/ 114 h 162"/>
                <a:gd name="T36" fmla="*/ 0 w 162"/>
                <a:gd name="T3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62">
                  <a:moveTo>
                    <a:pt x="0" y="96"/>
                  </a:moveTo>
                  <a:cubicBezTo>
                    <a:pt x="1" y="94"/>
                    <a:pt x="3" y="93"/>
                    <a:pt x="5" y="93"/>
                  </a:cubicBezTo>
                  <a:cubicBezTo>
                    <a:pt x="12" y="93"/>
                    <a:pt x="20" y="93"/>
                    <a:pt x="27" y="92"/>
                  </a:cubicBezTo>
                  <a:cubicBezTo>
                    <a:pt x="45" y="90"/>
                    <a:pt x="62" y="83"/>
                    <a:pt x="76" y="71"/>
                  </a:cubicBezTo>
                  <a:cubicBezTo>
                    <a:pt x="94" y="55"/>
                    <a:pt x="105" y="35"/>
                    <a:pt x="109" y="11"/>
                  </a:cubicBezTo>
                  <a:cubicBezTo>
                    <a:pt x="109" y="7"/>
                    <a:pt x="110" y="4"/>
                    <a:pt x="110" y="0"/>
                  </a:cubicBezTo>
                  <a:cubicBezTo>
                    <a:pt x="125" y="3"/>
                    <a:pt x="138" y="11"/>
                    <a:pt x="147" y="23"/>
                  </a:cubicBezTo>
                  <a:cubicBezTo>
                    <a:pt x="158" y="38"/>
                    <a:pt x="162" y="54"/>
                    <a:pt x="160" y="72"/>
                  </a:cubicBezTo>
                  <a:cubicBezTo>
                    <a:pt x="157" y="90"/>
                    <a:pt x="150" y="104"/>
                    <a:pt x="136" y="115"/>
                  </a:cubicBezTo>
                  <a:cubicBezTo>
                    <a:pt x="130" y="120"/>
                    <a:pt x="122" y="124"/>
                    <a:pt x="114" y="126"/>
                  </a:cubicBezTo>
                  <a:cubicBezTo>
                    <a:pt x="113" y="126"/>
                    <a:pt x="112" y="127"/>
                    <a:pt x="112" y="128"/>
                  </a:cubicBezTo>
                  <a:cubicBezTo>
                    <a:pt x="112" y="136"/>
                    <a:pt x="112" y="143"/>
                    <a:pt x="112" y="151"/>
                  </a:cubicBezTo>
                  <a:cubicBezTo>
                    <a:pt x="112" y="156"/>
                    <a:pt x="109" y="160"/>
                    <a:pt x="105" y="161"/>
                  </a:cubicBezTo>
                  <a:cubicBezTo>
                    <a:pt x="101" y="162"/>
                    <a:pt x="97" y="161"/>
                    <a:pt x="95" y="158"/>
                  </a:cubicBezTo>
                  <a:cubicBezTo>
                    <a:pt x="85" y="148"/>
                    <a:pt x="76" y="138"/>
                    <a:pt x="67" y="129"/>
                  </a:cubicBezTo>
                  <a:cubicBezTo>
                    <a:pt x="66" y="128"/>
                    <a:pt x="65" y="127"/>
                    <a:pt x="64" y="127"/>
                  </a:cubicBezTo>
                  <a:cubicBezTo>
                    <a:pt x="59" y="127"/>
                    <a:pt x="54" y="127"/>
                    <a:pt x="48" y="127"/>
                  </a:cubicBezTo>
                  <a:cubicBezTo>
                    <a:pt x="35" y="127"/>
                    <a:pt x="24" y="122"/>
                    <a:pt x="14" y="114"/>
                  </a:cubicBezTo>
                  <a:cubicBezTo>
                    <a:pt x="8" y="109"/>
                    <a:pt x="3" y="103"/>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8" name="Group 18"/>
          <p:cNvGrpSpPr>
            <a:grpSpLocks noChangeAspect="1"/>
          </p:cNvGrpSpPr>
          <p:nvPr/>
        </p:nvGrpSpPr>
        <p:grpSpPr bwMode="auto">
          <a:xfrm>
            <a:off x="7204287" y="1986652"/>
            <a:ext cx="494912" cy="394132"/>
            <a:chOff x="3488" y="2371"/>
            <a:chExt cx="771" cy="614"/>
          </a:xfrm>
          <a:solidFill>
            <a:schemeClr val="bg1"/>
          </a:solidFill>
        </p:grpSpPr>
        <p:sp>
          <p:nvSpPr>
            <p:cNvPr id="89" name="Freeform 20"/>
            <p:cNvSpPr>
              <a:spLocks noEditPoints="1"/>
            </p:cNvSpPr>
            <p:nvPr/>
          </p:nvSpPr>
          <p:spPr bwMode="auto">
            <a:xfrm>
              <a:off x="3488" y="2459"/>
              <a:ext cx="661" cy="526"/>
            </a:xfrm>
            <a:custGeom>
              <a:avLst/>
              <a:gdLst>
                <a:gd name="T0" fmla="*/ 133 w 277"/>
                <a:gd name="T1" fmla="*/ 221 h 221"/>
                <a:gd name="T2" fmla="*/ 98 w 277"/>
                <a:gd name="T3" fmla="*/ 217 h 221"/>
                <a:gd name="T4" fmla="*/ 60 w 277"/>
                <a:gd name="T5" fmla="*/ 207 h 221"/>
                <a:gd name="T6" fmla="*/ 23 w 277"/>
                <a:gd name="T7" fmla="*/ 184 h 221"/>
                <a:gd name="T8" fmla="*/ 1 w 277"/>
                <a:gd name="T9" fmla="*/ 141 h 221"/>
                <a:gd name="T10" fmla="*/ 4 w 277"/>
                <a:gd name="T11" fmla="*/ 112 h 221"/>
                <a:gd name="T12" fmla="*/ 20 w 277"/>
                <a:gd name="T13" fmla="*/ 81 h 221"/>
                <a:gd name="T14" fmla="*/ 68 w 277"/>
                <a:gd name="T15" fmla="*/ 29 h 221"/>
                <a:gd name="T16" fmla="*/ 107 w 277"/>
                <a:gd name="T17" fmla="*/ 6 h 221"/>
                <a:gd name="T18" fmla="*/ 134 w 277"/>
                <a:gd name="T19" fmla="*/ 1 h 221"/>
                <a:gd name="T20" fmla="*/ 156 w 277"/>
                <a:gd name="T21" fmla="*/ 20 h 221"/>
                <a:gd name="T22" fmla="*/ 158 w 277"/>
                <a:gd name="T23" fmla="*/ 28 h 221"/>
                <a:gd name="T24" fmla="*/ 156 w 277"/>
                <a:gd name="T25" fmla="*/ 40 h 221"/>
                <a:gd name="T26" fmla="*/ 155 w 277"/>
                <a:gd name="T27" fmla="*/ 44 h 221"/>
                <a:gd name="T28" fmla="*/ 160 w 277"/>
                <a:gd name="T29" fmla="*/ 48 h 221"/>
                <a:gd name="T30" fmla="*/ 169 w 277"/>
                <a:gd name="T31" fmla="*/ 46 h 221"/>
                <a:gd name="T32" fmla="*/ 198 w 277"/>
                <a:gd name="T33" fmla="*/ 38 h 221"/>
                <a:gd name="T34" fmla="*/ 221 w 277"/>
                <a:gd name="T35" fmla="*/ 39 h 221"/>
                <a:gd name="T36" fmla="*/ 237 w 277"/>
                <a:gd name="T37" fmla="*/ 62 h 221"/>
                <a:gd name="T38" fmla="*/ 232 w 277"/>
                <a:gd name="T39" fmla="*/ 80 h 221"/>
                <a:gd name="T40" fmla="*/ 234 w 277"/>
                <a:gd name="T41" fmla="*/ 87 h 221"/>
                <a:gd name="T42" fmla="*/ 240 w 277"/>
                <a:gd name="T43" fmla="*/ 89 h 221"/>
                <a:gd name="T44" fmla="*/ 271 w 277"/>
                <a:gd name="T45" fmla="*/ 111 h 221"/>
                <a:gd name="T46" fmla="*/ 275 w 277"/>
                <a:gd name="T47" fmla="*/ 138 h 221"/>
                <a:gd name="T48" fmla="*/ 258 w 277"/>
                <a:gd name="T49" fmla="*/ 173 h 221"/>
                <a:gd name="T50" fmla="*/ 217 w 277"/>
                <a:gd name="T51" fmla="*/ 203 h 221"/>
                <a:gd name="T52" fmla="*/ 164 w 277"/>
                <a:gd name="T53" fmla="*/ 218 h 221"/>
                <a:gd name="T54" fmla="*/ 133 w 277"/>
                <a:gd name="T55" fmla="*/ 221 h 221"/>
                <a:gd name="T56" fmla="*/ 137 w 277"/>
                <a:gd name="T57" fmla="*/ 78 h 221"/>
                <a:gd name="T58" fmla="*/ 105 w 277"/>
                <a:gd name="T59" fmla="*/ 80 h 221"/>
                <a:gd name="T60" fmla="*/ 63 w 277"/>
                <a:gd name="T61" fmla="*/ 96 h 221"/>
                <a:gd name="T62" fmla="*/ 37 w 277"/>
                <a:gd name="T63" fmla="*/ 121 h 221"/>
                <a:gd name="T64" fmla="*/ 35 w 277"/>
                <a:gd name="T65" fmla="*/ 161 h 221"/>
                <a:gd name="T66" fmla="*/ 57 w 277"/>
                <a:gd name="T67" fmla="*/ 186 h 221"/>
                <a:gd name="T68" fmla="*/ 109 w 277"/>
                <a:gd name="T69" fmla="*/ 203 h 221"/>
                <a:gd name="T70" fmla="*/ 144 w 277"/>
                <a:gd name="T71" fmla="*/ 201 h 221"/>
                <a:gd name="T72" fmla="*/ 194 w 277"/>
                <a:gd name="T73" fmla="*/ 180 h 221"/>
                <a:gd name="T74" fmla="*/ 218 w 277"/>
                <a:gd name="T75" fmla="*/ 152 h 221"/>
                <a:gd name="T76" fmla="*/ 210 w 277"/>
                <a:gd name="T77" fmla="*/ 102 h 221"/>
                <a:gd name="T78" fmla="*/ 179 w 277"/>
                <a:gd name="T79" fmla="*/ 84 h 221"/>
                <a:gd name="T80" fmla="*/ 137 w 277"/>
                <a:gd name="T81" fmla="*/ 7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221">
                  <a:moveTo>
                    <a:pt x="133" y="221"/>
                  </a:moveTo>
                  <a:cubicBezTo>
                    <a:pt x="122" y="220"/>
                    <a:pt x="110" y="219"/>
                    <a:pt x="98" y="217"/>
                  </a:cubicBezTo>
                  <a:cubicBezTo>
                    <a:pt x="85" y="215"/>
                    <a:pt x="72" y="212"/>
                    <a:pt x="60" y="207"/>
                  </a:cubicBezTo>
                  <a:cubicBezTo>
                    <a:pt x="46" y="202"/>
                    <a:pt x="33" y="195"/>
                    <a:pt x="23" y="184"/>
                  </a:cubicBezTo>
                  <a:cubicBezTo>
                    <a:pt x="10" y="172"/>
                    <a:pt x="3" y="158"/>
                    <a:pt x="1" y="141"/>
                  </a:cubicBezTo>
                  <a:cubicBezTo>
                    <a:pt x="0" y="131"/>
                    <a:pt x="1" y="121"/>
                    <a:pt x="4" y="112"/>
                  </a:cubicBezTo>
                  <a:cubicBezTo>
                    <a:pt x="8" y="101"/>
                    <a:pt x="13" y="90"/>
                    <a:pt x="20" y="81"/>
                  </a:cubicBezTo>
                  <a:cubicBezTo>
                    <a:pt x="33" y="61"/>
                    <a:pt x="49" y="44"/>
                    <a:pt x="68" y="29"/>
                  </a:cubicBezTo>
                  <a:cubicBezTo>
                    <a:pt x="79" y="19"/>
                    <a:pt x="92" y="11"/>
                    <a:pt x="107" y="6"/>
                  </a:cubicBezTo>
                  <a:cubicBezTo>
                    <a:pt x="116" y="3"/>
                    <a:pt x="125" y="0"/>
                    <a:pt x="134" y="1"/>
                  </a:cubicBezTo>
                  <a:cubicBezTo>
                    <a:pt x="146" y="1"/>
                    <a:pt x="154" y="8"/>
                    <a:pt x="156" y="20"/>
                  </a:cubicBezTo>
                  <a:cubicBezTo>
                    <a:pt x="157" y="23"/>
                    <a:pt x="158" y="26"/>
                    <a:pt x="158" y="28"/>
                  </a:cubicBezTo>
                  <a:cubicBezTo>
                    <a:pt x="157" y="32"/>
                    <a:pt x="157" y="36"/>
                    <a:pt x="156" y="40"/>
                  </a:cubicBezTo>
                  <a:cubicBezTo>
                    <a:pt x="156" y="41"/>
                    <a:pt x="155" y="43"/>
                    <a:pt x="155" y="44"/>
                  </a:cubicBezTo>
                  <a:cubicBezTo>
                    <a:pt x="155" y="47"/>
                    <a:pt x="157" y="49"/>
                    <a:pt x="160" y="48"/>
                  </a:cubicBezTo>
                  <a:cubicBezTo>
                    <a:pt x="163" y="48"/>
                    <a:pt x="166" y="47"/>
                    <a:pt x="169" y="46"/>
                  </a:cubicBezTo>
                  <a:cubicBezTo>
                    <a:pt x="178" y="42"/>
                    <a:pt x="188" y="39"/>
                    <a:pt x="198" y="38"/>
                  </a:cubicBezTo>
                  <a:cubicBezTo>
                    <a:pt x="206" y="37"/>
                    <a:pt x="214" y="36"/>
                    <a:pt x="221" y="39"/>
                  </a:cubicBezTo>
                  <a:cubicBezTo>
                    <a:pt x="231" y="42"/>
                    <a:pt x="238" y="52"/>
                    <a:pt x="237" y="62"/>
                  </a:cubicBezTo>
                  <a:cubicBezTo>
                    <a:pt x="237" y="69"/>
                    <a:pt x="235" y="75"/>
                    <a:pt x="232" y="80"/>
                  </a:cubicBezTo>
                  <a:cubicBezTo>
                    <a:pt x="231" y="83"/>
                    <a:pt x="231" y="85"/>
                    <a:pt x="234" y="87"/>
                  </a:cubicBezTo>
                  <a:cubicBezTo>
                    <a:pt x="236" y="88"/>
                    <a:pt x="238" y="88"/>
                    <a:pt x="240" y="89"/>
                  </a:cubicBezTo>
                  <a:cubicBezTo>
                    <a:pt x="253" y="92"/>
                    <a:pt x="264" y="99"/>
                    <a:pt x="271" y="111"/>
                  </a:cubicBezTo>
                  <a:cubicBezTo>
                    <a:pt x="276" y="120"/>
                    <a:pt x="277" y="129"/>
                    <a:pt x="275" y="138"/>
                  </a:cubicBezTo>
                  <a:cubicBezTo>
                    <a:pt x="273" y="152"/>
                    <a:pt x="267" y="163"/>
                    <a:pt x="258" y="173"/>
                  </a:cubicBezTo>
                  <a:cubicBezTo>
                    <a:pt x="247" y="186"/>
                    <a:pt x="233" y="195"/>
                    <a:pt x="217" y="203"/>
                  </a:cubicBezTo>
                  <a:cubicBezTo>
                    <a:pt x="201" y="211"/>
                    <a:pt x="183" y="216"/>
                    <a:pt x="164" y="218"/>
                  </a:cubicBezTo>
                  <a:cubicBezTo>
                    <a:pt x="154" y="220"/>
                    <a:pt x="144" y="221"/>
                    <a:pt x="133" y="221"/>
                  </a:cubicBezTo>
                  <a:close/>
                  <a:moveTo>
                    <a:pt x="137" y="78"/>
                  </a:moveTo>
                  <a:cubicBezTo>
                    <a:pt x="126" y="77"/>
                    <a:pt x="116" y="78"/>
                    <a:pt x="105" y="80"/>
                  </a:cubicBezTo>
                  <a:cubicBezTo>
                    <a:pt x="90" y="83"/>
                    <a:pt x="76" y="88"/>
                    <a:pt x="63" y="96"/>
                  </a:cubicBezTo>
                  <a:cubicBezTo>
                    <a:pt x="53" y="102"/>
                    <a:pt x="44" y="110"/>
                    <a:pt x="37" y="121"/>
                  </a:cubicBezTo>
                  <a:cubicBezTo>
                    <a:pt x="30" y="134"/>
                    <a:pt x="29" y="148"/>
                    <a:pt x="35" y="161"/>
                  </a:cubicBezTo>
                  <a:cubicBezTo>
                    <a:pt x="40" y="172"/>
                    <a:pt x="47" y="180"/>
                    <a:pt x="57" y="186"/>
                  </a:cubicBezTo>
                  <a:cubicBezTo>
                    <a:pt x="72" y="196"/>
                    <a:pt x="90" y="201"/>
                    <a:pt x="109" y="203"/>
                  </a:cubicBezTo>
                  <a:cubicBezTo>
                    <a:pt x="121" y="204"/>
                    <a:pt x="132" y="203"/>
                    <a:pt x="144" y="201"/>
                  </a:cubicBezTo>
                  <a:cubicBezTo>
                    <a:pt x="162" y="198"/>
                    <a:pt x="179" y="191"/>
                    <a:pt x="194" y="180"/>
                  </a:cubicBezTo>
                  <a:cubicBezTo>
                    <a:pt x="204" y="173"/>
                    <a:pt x="212" y="164"/>
                    <a:pt x="218" y="152"/>
                  </a:cubicBezTo>
                  <a:cubicBezTo>
                    <a:pt x="226" y="135"/>
                    <a:pt x="223" y="116"/>
                    <a:pt x="210" y="102"/>
                  </a:cubicBezTo>
                  <a:cubicBezTo>
                    <a:pt x="201" y="94"/>
                    <a:pt x="191" y="88"/>
                    <a:pt x="179" y="84"/>
                  </a:cubicBezTo>
                  <a:cubicBezTo>
                    <a:pt x="166" y="80"/>
                    <a:pt x="151" y="78"/>
                    <a:pt x="13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 name="Freeform 21"/>
            <p:cNvSpPr/>
            <p:nvPr/>
          </p:nvSpPr>
          <p:spPr bwMode="auto">
            <a:xfrm>
              <a:off x="3975" y="2371"/>
              <a:ext cx="284" cy="293"/>
            </a:xfrm>
            <a:custGeom>
              <a:avLst/>
              <a:gdLst>
                <a:gd name="T0" fmla="*/ 119 w 119"/>
                <a:gd name="T1" fmla="*/ 79 h 123"/>
                <a:gd name="T2" fmla="*/ 114 w 119"/>
                <a:gd name="T3" fmla="*/ 111 h 123"/>
                <a:gd name="T4" fmla="*/ 112 w 119"/>
                <a:gd name="T5" fmla="*/ 117 h 123"/>
                <a:gd name="T6" fmla="*/ 107 w 119"/>
                <a:gd name="T7" fmla="*/ 121 h 123"/>
                <a:gd name="T8" fmla="*/ 96 w 119"/>
                <a:gd name="T9" fmla="*/ 121 h 123"/>
                <a:gd name="T10" fmla="*/ 89 w 119"/>
                <a:gd name="T11" fmla="*/ 108 h 123"/>
                <a:gd name="T12" fmla="*/ 92 w 119"/>
                <a:gd name="T13" fmla="*/ 97 h 123"/>
                <a:gd name="T14" fmla="*/ 91 w 119"/>
                <a:gd name="T15" fmla="*/ 66 h 123"/>
                <a:gd name="T16" fmla="*/ 74 w 119"/>
                <a:gd name="T17" fmla="*/ 41 h 123"/>
                <a:gd name="T18" fmla="*/ 33 w 119"/>
                <a:gd name="T19" fmla="*/ 25 h 123"/>
                <a:gd name="T20" fmla="*/ 22 w 119"/>
                <a:gd name="T21" fmla="*/ 26 h 123"/>
                <a:gd name="T22" fmla="*/ 12 w 119"/>
                <a:gd name="T23" fmla="*/ 28 h 123"/>
                <a:gd name="T24" fmla="*/ 1 w 119"/>
                <a:gd name="T25" fmla="*/ 18 h 123"/>
                <a:gd name="T26" fmla="*/ 8 w 119"/>
                <a:gd name="T27" fmla="*/ 4 h 123"/>
                <a:gd name="T28" fmla="*/ 24 w 119"/>
                <a:gd name="T29" fmla="*/ 1 h 123"/>
                <a:gd name="T30" fmla="*/ 54 w 119"/>
                <a:gd name="T31" fmla="*/ 2 h 123"/>
                <a:gd name="T32" fmla="*/ 101 w 119"/>
                <a:gd name="T33" fmla="*/ 29 h 123"/>
                <a:gd name="T34" fmla="*/ 118 w 119"/>
                <a:gd name="T35" fmla="*/ 70 h 123"/>
                <a:gd name="T36" fmla="*/ 119 w 119"/>
                <a:gd name="T37" fmla="*/ 73 h 123"/>
                <a:gd name="T38" fmla="*/ 119 w 119"/>
                <a:gd name="T39" fmla="*/ 7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123">
                  <a:moveTo>
                    <a:pt x="119" y="79"/>
                  </a:moveTo>
                  <a:cubicBezTo>
                    <a:pt x="119" y="90"/>
                    <a:pt x="117" y="101"/>
                    <a:pt x="114" y="111"/>
                  </a:cubicBezTo>
                  <a:cubicBezTo>
                    <a:pt x="113" y="113"/>
                    <a:pt x="113" y="115"/>
                    <a:pt x="112" y="117"/>
                  </a:cubicBezTo>
                  <a:cubicBezTo>
                    <a:pt x="111" y="119"/>
                    <a:pt x="110" y="121"/>
                    <a:pt x="107" y="121"/>
                  </a:cubicBezTo>
                  <a:cubicBezTo>
                    <a:pt x="104" y="123"/>
                    <a:pt x="100" y="123"/>
                    <a:pt x="96" y="121"/>
                  </a:cubicBezTo>
                  <a:cubicBezTo>
                    <a:pt x="90" y="119"/>
                    <a:pt x="88" y="114"/>
                    <a:pt x="89" y="108"/>
                  </a:cubicBezTo>
                  <a:cubicBezTo>
                    <a:pt x="90" y="104"/>
                    <a:pt x="91" y="101"/>
                    <a:pt x="92" y="97"/>
                  </a:cubicBezTo>
                  <a:cubicBezTo>
                    <a:pt x="95" y="87"/>
                    <a:pt x="94" y="77"/>
                    <a:pt x="91" y="66"/>
                  </a:cubicBezTo>
                  <a:cubicBezTo>
                    <a:pt x="88" y="56"/>
                    <a:pt x="82" y="47"/>
                    <a:pt x="74" y="41"/>
                  </a:cubicBezTo>
                  <a:cubicBezTo>
                    <a:pt x="62" y="31"/>
                    <a:pt x="48" y="26"/>
                    <a:pt x="33" y="25"/>
                  </a:cubicBezTo>
                  <a:cubicBezTo>
                    <a:pt x="29" y="25"/>
                    <a:pt x="26" y="25"/>
                    <a:pt x="22" y="26"/>
                  </a:cubicBezTo>
                  <a:cubicBezTo>
                    <a:pt x="19" y="27"/>
                    <a:pt x="15" y="28"/>
                    <a:pt x="12" y="28"/>
                  </a:cubicBezTo>
                  <a:cubicBezTo>
                    <a:pt x="6" y="28"/>
                    <a:pt x="1" y="23"/>
                    <a:pt x="1" y="18"/>
                  </a:cubicBezTo>
                  <a:cubicBezTo>
                    <a:pt x="0" y="12"/>
                    <a:pt x="3" y="6"/>
                    <a:pt x="8" y="4"/>
                  </a:cubicBezTo>
                  <a:cubicBezTo>
                    <a:pt x="13" y="2"/>
                    <a:pt x="18" y="1"/>
                    <a:pt x="24" y="1"/>
                  </a:cubicBezTo>
                  <a:cubicBezTo>
                    <a:pt x="34" y="0"/>
                    <a:pt x="44" y="0"/>
                    <a:pt x="54" y="2"/>
                  </a:cubicBezTo>
                  <a:cubicBezTo>
                    <a:pt x="73" y="7"/>
                    <a:pt x="88" y="15"/>
                    <a:pt x="101" y="29"/>
                  </a:cubicBezTo>
                  <a:cubicBezTo>
                    <a:pt x="111" y="41"/>
                    <a:pt x="117" y="55"/>
                    <a:pt x="118" y="70"/>
                  </a:cubicBezTo>
                  <a:cubicBezTo>
                    <a:pt x="118" y="71"/>
                    <a:pt x="119" y="72"/>
                    <a:pt x="119" y="73"/>
                  </a:cubicBezTo>
                  <a:cubicBezTo>
                    <a:pt x="119" y="75"/>
                    <a:pt x="119" y="77"/>
                    <a:pt x="119"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 name="Freeform 22"/>
            <p:cNvSpPr/>
            <p:nvPr/>
          </p:nvSpPr>
          <p:spPr bwMode="auto">
            <a:xfrm>
              <a:off x="4006" y="2482"/>
              <a:ext cx="136" cy="136"/>
            </a:xfrm>
            <a:custGeom>
              <a:avLst/>
              <a:gdLst>
                <a:gd name="T0" fmla="*/ 57 w 57"/>
                <a:gd name="T1" fmla="*/ 39 h 57"/>
                <a:gd name="T2" fmla="*/ 57 w 57"/>
                <a:gd name="T3" fmla="*/ 49 h 57"/>
                <a:gd name="T4" fmla="*/ 48 w 57"/>
                <a:gd name="T5" fmla="*/ 57 h 57"/>
                <a:gd name="T6" fmla="*/ 39 w 57"/>
                <a:gd name="T7" fmla="*/ 49 h 57"/>
                <a:gd name="T8" fmla="*/ 40 w 57"/>
                <a:gd name="T9" fmla="*/ 42 h 57"/>
                <a:gd name="T10" fmla="*/ 38 w 57"/>
                <a:gd name="T11" fmla="*/ 29 h 57"/>
                <a:gd name="T12" fmla="*/ 21 w 57"/>
                <a:gd name="T13" fmla="*/ 17 h 57"/>
                <a:gd name="T14" fmla="*/ 10 w 57"/>
                <a:gd name="T15" fmla="*/ 18 h 57"/>
                <a:gd name="T16" fmla="*/ 0 w 57"/>
                <a:gd name="T17" fmla="*/ 11 h 57"/>
                <a:gd name="T18" fmla="*/ 8 w 57"/>
                <a:gd name="T19" fmla="*/ 1 h 57"/>
                <a:gd name="T20" fmla="*/ 25 w 57"/>
                <a:gd name="T21" fmla="*/ 0 h 57"/>
                <a:gd name="T22" fmla="*/ 51 w 57"/>
                <a:gd name="T23" fmla="*/ 16 h 57"/>
                <a:gd name="T24" fmla="*/ 57 w 57"/>
                <a:gd name="T25" fmla="*/ 32 h 57"/>
                <a:gd name="T26" fmla="*/ 57 w 57"/>
                <a:gd name="T27"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7">
                  <a:moveTo>
                    <a:pt x="57" y="39"/>
                  </a:moveTo>
                  <a:cubicBezTo>
                    <a:pt x="57" y="43"/>
                    <a:pt x="57" y="46"/>
                    <a:pt x="57" y="49"/>
                  </a:cubicBezTo>
                  <a:cubicBezTo>
                    <a:pt x="56" y="53"/>
                    <a:pt x="53" y="57"/>
                    <a:pt x="48" y="57"/>
                  </a:cubicBezTo>
                  <a:cubicBezTo>
                    <a:pt x="44" y="57"/>
                    <a:pt x="40" y="54"/>
                    <a:pt x="39" y="49"/>
                  </a:cubicBezTo>
                  <a:cubicBezTo>
                    <a:pt x="39" y="47"/>
                    <a:pt x="40" y="45"/>
                    <a:pt x="40" y="42"/>
                  </a:cubicBezTo>
                  <a:cubicBezTo>
                    <a:pt x="40" y="38"/>
                    <a:pt x="40" y="33"/>
                    <a:pt x="38" y="29"/>
                  </a:cubicBezTo>
                  <a:cubicBezTo>
                    <a:pt x="35" y="21"/>
                    <a:pt x="29" y="17"/>
                    <a:pt x="21" y="17"/>
                  </a:cubicBezTo>
                  <a:cubicBezTo>
                    <a:pt x="18" y="17"/>
                    <a:pt x="14" y="17"/>
                    <a:pt x="10" y="18"/>
                  </a:cubicBezTo>
                  <a:cubicBezTo>
                    <a:pt x="6" y="18"/>
                    <a:pt x="1" y="15"/>
                    <a:pt x="0" y="11"/>
                  </a:cubicBezTo>
                  <a:cubicBezTo>
                    <a:pt x="0" y="6"/>
                    <a:pt x="3" y="1"/>
                    <a:pt x="8" y="1"/>
                  </a:cubicBezTo>
                  <a:cubicBezTo>
                    <a:pt x="13" y="0"/>
                    <a:pt x="19" y="0"/>
                    <a:pt x="25" y="0"/>
                  </a:cubicBezTo>
                  <a:cubicBezTo>
                    <a:pt x="36" y="2"/>
                    <a:pt x="45" y="6"/>
                    <a:pt x="51" y="16"/>
                  </a:cubicBezTo>
                  <a:cubicBezTo>
                    <a:pt x="54" y="21"/>
                    <a:pt x="56" y="26"/>
                    <a:pt x="57" y="32"/>
                  </a:cubicBezTo>
                  <a:cubicBezTo>
                    <a:pt x="57" y="34"/>
                    <a:pt x="57" y="37"/>
                    <a:pt x="5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 name="Freeform 24"/>
            <p:cNvSpPr>
              <a:spLocks noEditPoints="1"/>
            </p:cNvSpPr>
            <p:nvPr/>
          </p:nvSpPr>
          <p:spPr bwMode="auto">
            <a:xfrm>
              <a:off x="3651" y="2697"/>
              <a:ext cx="243" cy="212"/>
            </a:xfrm>
            <a:custGeom>
              <a:avLst/>
              <a:gdLst>
                <a:gd name="T0" fmla="*/ 57 w 102"/>
                <a:gd name="T1" fmla="*/ 0 h 89"/>
                <a:gd name="T2" fmla="*/ 90 w 102"/>
                <a:gd name="T3" fmla="*/ 13 h 89"/>
                <a:gd name="T4" fmla="*/ 102 w 102"/>
                <a:gd name="T5" fmla="*/ 41 h 89"/>
                <a:gd name="T6" fmla="*/ 95 w 102"/>
                <a:gd name="T7" fmla="*/ 66 h 89"/>
                <a:gd name="T8" fmla="*/ 70 w 102"/>
                <a:gd name="T9" fmla="*/ 85 h 89"/>
                <a:gd name="T10" fmla="*/ 45 w 102"/>
                <a:gd name="T11" fmla="*/ 89 h 89"/>
                <a:gd name="T12" fmla="*/ 20 w 102"/>
                <a:gd name="T13" fmla="*/ 83 h 89"/>
                <a:gd name="T14" fmla="*/ 10 w 102"/>
                <a:gd name="T15" fmla="*/ 77 h 89"/>
                <a:gd name="T16" fmla="*/ 1 w 102"/>
                <a:gd name="T17" fmla="*/ 59 h 89"/>
                <a:gd name="T18" fmla="*/ 4 w 102"/>
                <a:gd name="T19" fmla="*/ 33 h 89"/>
                <a:gd name="T20" fmla="*/ 32 w 102"/>
                <a:gd name="T21" fmla="*/ 5 h 89"/>
                <a:gd name="T22" fmla="*/ 57 w 102"/>
                <a:gd name="T23" fmla="*/ 0 h 89"/>
                <a:gd name="T24" fmla="*/ 32 w 102"/>
                <a:gd name="T25" fmla="*/ 71 h 89"/>
                <a:gd name="T26" fmla="*/ 49 w 102"/>
                <a:gd name="T27" fmla="*/ 63 h 89"/>
                <a:gd name="T28" fmla="*/ 45 w 102"/>
                <a:gd name="T29" fmla="*/ 42 h 89"/>
                <a:gd name="T30" fmla="*/ 20 w 102"/>
                <a:gd name="T31" fmla="*/ 49 h 89"/>
                <a:gd name="T32" fmla="*/ 18 w 102"/>
                <a:gd name="T33" fmla="*/ 64 h 89"/>
                <a:gd name="T34" fmla="*/ 32 w 102"/>
                <a:gd name="T35" fmla="*/ 71 h 89"/>
                <a:gd name="T36" fmla="*/ 56 w 102"/>
                <a:gd name="T37" fmla="*/ 40 h 89"/>
                <a:gd name="T38" fmla="*/ 63 w 102"/>
                <a:gd name="T39" fmla="*/ 46 h 89"/>
                <a:gd name="T40" fmla="*/ 70 w 102"/>
                <a:gd name="T41" fmla="*/ 37 h 89"/>
                <a:gd name="T42" fmla="*/ 63 w 102"/>
                <a:gd name="T43" fmla="*/ 31 h 89"/>
                <a:gd name="T44" fmla="*/ 56 w 102"/>
                <a:gd name="T45" fmla="*/ 4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89">
                  <a:moveTo>
                    <a:pt x="57" y="0"/>
                  </a:moveTo>
                  <a:cubicBezTo>
                    <a:pt x="69" y="1"/>
                    <a:pt x="81" y="4"/>
                    <a:pt x="90" y="13"/>
                  </a:cubicBezTo>
                  <a:cubicBezTo>
                    <a:pt x="98" y="21"/>
                    <a:pt x="101" y="30"/>
                    <a:pt x="102" y="41"/>
                  </a:cubicBezTo>
                  <a:cubicBezTo>
                    <a:pt x="102" y="50"/>
                    <a:pt x="100" y="59"/>
                    <a:pt x="95" y="66"/>
                  </a:cubicBezTo>
                  <a:cubicBezTo>
                    <a:pt x="88" y="75"/>
                    <a:pt x="80" y="81"/>
                    <a:pt x="70" y="85"/>
                  </a:cubicBezTo>
                  <a:cubicBezTo>
                    <a:pt x="62" y="88"/>
                    <a:pt x="53" y="89"/>
                    <a:pt x="45" y="89"/>
                  </a:cubicBezTo>
                  <a:cubicBezTo>
                    <a:pt x="36" y="89"/>
                    <a:pt x="28" y="87"/>
                    <a:pt x="20" y="83"/>
                  </a:cubicBezTo>
                  <a:cubicBezTo>
                    <a:pt x="17" y="81"/>
                    <a:pt x="13" y="79"/>
                    <a:pt x="10" y="77"/>
                  </a:cubicBezTo>
                  <a:cubicBezTo>
                    <a:pt x="5" y="72"/>
                    <a:pt x="2" y="66"/>
                    <a:pt x="1" y="59"/>
                  </a:cubicBezTo>
                  <a:cubicBezTo>
                    <a:pt x="0" y="50"/>
                    <a:pt x="1" y="42"/>
                    <a:pt x="4" y="33"/>
                  </a:cubicBezTo>
                  <a:cubicBezTo>
                    <a:pt x="9" y="19"/>
                    <a:pt x="18" y="10"/>
                    <a:pt x="32" y="5"/>
                  </a:cubicBezTo>
                  <a:cubicBezTo>
                    <a:pt x="40" y="2"/>
                    <a:pt x="46" y="1"/>
                    <a:pt x="57" y="0"/>
                  </a:cubicBezTo>
                  <a:close/>
                  <a:moveTo>
                    <a:pt x="32" y="71"/>
                  </a:moveTo>
                  <a:cubicBezTo>
                    <a:pt x="39" y="71"/>
                    <a:pt x="45" y="68"/>
                    <a:pt x="49" y="63"/>
                  </a:cubicBezTo>
                  <a:cubicBezTo>
                    <a:pt x="55" y="56"/>
                    <a:pt x="53" y="46"/>
                    <a:pt x="45" y="42"/>
                  </a:cubicBezTo>
                  <a:cubicBezTo>
                    <a:pt x="36" y="37"/>
                    <a:pt x="25" y="41"/>
                    <a:pt x="20" y="49"/>
                  </a:cubicBezTo>
                  <a:cubicBezTo>
                    <a:pt x="17" y="54"/>
                    <a:pt x="16" y="59"/>
                    <a:pt x="18" y="64"/>
                  </a:cubicBezTo>
                  <a:cubicBezTo>
                    <a:pt x="21" y="69"/>
                    <a:pt x="27" y="71"/>
                    <a:pt x="32" y="71"/>
                  </a:cubicBezTo>
                  <a:close/>
                  <a:moveTo>
                    <a:pt x="56" y="40"/>
                  </a:moveTo>
                  <a:cubicBezTo>
                    <a:pt x="56" y="44"/>
                    <a:pt x="59" y="46"/>
                    <a:pt x="63" y="46"/>
                  </a:cubicBezTo>
                  <a:cubicBezTo>
                    <a:pt x="66" y="45"/>
                    <a:pt x="70" y="41"/>
                    <a:pt x="70" y="37"/>
                  </a:cubicBezTo>
                  <a:cubicBezTo>
                    <a:pt x="70" y="33"/>
                    <a:pt x="67" y="31"/>
                    <a:pt x="63" y="31"/>
                  </a:cubicBezTo>
                  <a:cubicBezTo>
                    <a:pt x="59" y="32"/>
                    <a:pt x="56" y="36"/>
                    <a:pt x="5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22" name="矩形 21"/>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文本框 22"/>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0" y="0"/>
            <a:ext cx="9144000" cy="4571355"/>
          </a:xfrm>
          <a:prstGeom prst="rect">
            <a:avLst/>
          </a:prstGeom>
        </p:spPr>
      </p:pic>
      <p:pic>
        <p:nvPicPr>
          <p:cNvPr id="15" name="图片 14"/>
          <p:cNvPicPr>
            <a:picLocks noChangeAspect="1"/>
          </p:cNvPicPr>
          <p:nvPr/>
        </p:nvPicPr>
        <p:blipFill rotWithShape="1">
          <a:blip r:embed="rId4" cstate="email"/>
          <a:srcRect/>
          <a:stretch>
            <a:fillRect/>
          </a:stretch>
        </p:blipFill>
        <p:spPr>
          <a:xfrm>
            <a:off x="1661532" y="333587"/>
            <a:ext cx="4817327" cy="3102259"/>
          </a:xfrm>
          <a:prstGeom prst="rect">
            <a:avLst/>
          </a:prstGeom>
        </p:spPr>
      </p:pic>
      <p:pic>
        <p:nvPicPr>
          <p:cNvPr id="4" name="图片 3"/>
          <p:cNvPicPr>
            <a:picLocks noChangeAspect="1"/>
          </p:cNvPicPr>
          <p:nvPr/>
        </p:nvPicPr>
        <p:blipFill rotWithShape="1">
          <a:blip r:embed="rId5" cstate="email"/>
          <a:srcRect/>
          <a:stretch>
            <a:fillRect/>
          </a:stretch>
        </p:blipFill>
        <p:spPr>
          <a:xfrm>
            <a:off x="0" y="2002971"/>
            <a:ext cx="9144000" cy="3140529"/>
          </a:xfrm>
          <a:prstGeom prst="rect">
            <a:avLst/>
          </a:prstGeom>
        </p:spPr>
      </p:pic>
      <p:pic>
        <p:nvPicPr>
          <p:cNvPr id="5" name="图片 4"/>
          <p:cNvPicPr>
            <a:picLocks noChangeAspect="1"/>
          </p:cNvPicPr>
          <p:nvPr/>
        </p:nvPicPr>
        <p:blipFill rotWithShape="1">
          <a:blip r:embed="rId6" cstate="email"/>
          <a:srcRect/>
          <a:stretch>
            <a:fillRect/>
          </a:stretch>
        </p:blipFill>
        <p:spPr>
          <a:xfrm>
            <a:off x="477078" y="754743"/>
            <a:ext cx="8623379" cy="3817258"/>
          </a:xfrm>
          <a:prstGeom prst="rect">
            <a:avLst/>
          </a:prstGeom>
        </p:spPr>
      </p:pic>
      <p:pic>
        <p:nvPicPr>
          <p:cNvPr id="9" name="图片 8"/>
          <p:cNvPicPr>
            <a:picLocks noChangeAspect="1"/>
          </p:cNvPicPr>
          <p:nvPr/>
        </p:nvPicPr>
        <p:blipFill rotWithShape="1">
          <a:blip r:embed="rId7" cstate="email"/>
          <a:srcRect/>
          <a:stretch>
            <a:fillRect/>
          </a:stretch>
        </p:blipFill>
        <p:spPr>
          <a:xfrm>
            <a:off x="133815" y="1081668"/>
            <a:ext cx="735980" cy="769434"/>
          </a:xfrm>
          <a:prstGeom prst="rect">
            <a:avLst/>
          </a:prstGeom>
        </p:spPr>
      </p:pic>
      <p:pic>
        <p:nvPicPr>
          <p:cNvPr id="12" name="图片 11"/>
          <p:cNvPicPr>
            <a:picLocks noChangeAspect="1"/>
          </p:cNvPicPr>
          <p:nvPr/>
        </p:nvPicPr>
        <p:blipFill rotWithShape="1">
          <a:blip r:embed="rId8" cstate="email"/>
          <a:srcRect/>
          <a:stretch>
            <a:fillRect/>
          </a:stretch>
        </p:blipFill>
        <p:spPr>
          <a:xfrm>
            <a:off x="8296507" y="1817649"/>
            <a:ext cx="557561" cy="501160"/>
          </a:xfrm>
          <a:prstGeom prst="rect">
            <a:avLst/>
          </a:prstGeom>
        </p:spPr>
      </p:pic>
      <p:pic>
        <p:nvPicPr>
          <p:cNvPr id="14" name="图片 13"/>
          <p:cNvPicPr>
            <a:picLocks noChangeAspect="1"/>
          </p:cNvPicPr>
          <p:nvPr/>
        </p:nvPicPr>
        <p:blipFill rotWithShape="1">
          <a:blip r:embed="rId9" cstate="email"/>
          <a:srcRect/>
          <a:stretch>
            <a:fillRect/>
          </a:stretch>
        </p:blipFill>
        <p:spPr>
          <a:xfrm>
            <a:off x="1806498" y="646771"/>
            <a:ext cx="5731726" cy="3222702"/>
          </a:xfrm>
          <a:prstGeom prst="rect">
            <a:avLst/>
          </a:prstGeom>
        </p:spPr>
      </p:pic>
      <p:pic>
        <p:nvPicPr>
          <p:cNvPr id="3" name="图片 2"/>
          <p:cNvPicPr>
            <a:picLocks noChangeAspect="1"/>
          </p:cNvPicPr>
          <p:nvPr/>
        </p:nvPicPr>
        <p:blipFill rotWithShape="1">
          <a:blip r:embed="rId10" cstate="email"/>
          <a:srcRect/>
          <a:stretch>
            <a:fillRect/>
          </a:stretch>
        </p:blipFill>
        <p:spPr>
          <a:xfrm>
            <a:off x="3384000" y="123478"/>
            <a:ext cx="3160800" cy="1670400"/>
          </a:xfrm>
          <a:prstGeom prst="rect">
            <a:avLst/>
          </a:prstGeom>
        </p:spPr>
      </p:pic>
      <p:pic>
        <p:nvPicPr>
          <p:cNvPr id="17" name="图片 16"/>
          <p:cNvPicPr>
            <a:picLocks noChangeAspect="1"/>
          </p:cNvPicPr>
          <p:nvPr/>
        </p:nvPicPr>
        <p:blipFill rotWithShape="1">
          <a:blip r:embed="rId11" cstate="email"/>
          <a:srcRect/>
          <a:stretch>
            <a:fillRect/>
          </a:stretch>
        </p:blipFill>
        <p:spPr>
          <a:xfrm rot="375945">
            <a:off x="2120013" y="1898549"/>
            <a:ext cx="4226400" cy="134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email"/>
          <a:srcRect/>
          <a:stretch>
            <a:fillRect/>
          </a:stretch>
        </p:blipFill>
        <p:spPr>
          <a:xfrm>
            <a:off x="0" y="2002971"/>
            <a:ext cx="9144000" cy="3140529"/>
          </a:xfrm>
          <a:prstGeom prst="rect">
            <a:avLst/>
          </a:prstGeom>
        </p:spPr>
      </p:pic>
      <p:sp>
        <p:nvSpPr>
          <p:cNvPr id="15" name="TextBox 76"/>
          <p:cNvSpPr txBox="1"/>
          <p:nvPr/>
        </p:nvSpPr>
        <p:spPr>
          <a:xfrm>
            <a:off x="3232806" y="1635646"/>
            <a:ext cx="2678387" cy="400110"/>
          </a:xfrm>
          <a:prstGeom prst="rect">
            <a:avLst/>
          </a:prstGeom>
          <a:noFill/>
        </p:spPr>
        <p:txBody>
          <a:bodyPr wrap="square" rtlCol="0">
            <a:spAutoFit/>
          </a:bodyPr>
          <a:lstStyle/>
          <a:p>
            <a:pPr algn="ctr"/>
            <a:r>
              <a:rPr lang="zh-CN" altLang="en-US" sz="2000" dirty="0">
                <a:solidFill>
                  <a:schemeClr val="tx2"/>
                </a:solidFill>
                <a:latin typeface="新蒂小丸子小学版" panose="03000600000000000000" pitchFamily="66" charset="-122"/>
                <a:ea typeface="新蒂小丸子小学版" panose="03000600000000000000" pitchFamily="66" charset="-122"/>
              </a:rPr>
              <a:t>第一部分</a:t>
            </a:r>
          </a:p>
        </p:txBody>
      </p:sp>
      <p:sp>
        <p:nvSpPr>
          <p:cNvPr id="16" name="矩形 15"/>
          <p:cNvSpPr/>
          <p:nvPr/>
        </p:nvSpPr>
        <p:spPr>
          <a:xfrm>
            <a:off x="3592691" y="2571750"/>
            <a:ext cx="1958613" cy="276999"/>
          </a:xfrm>
          <a:prstGeom prst="rect">
            <a:avLst/>
          </a:prstGeom>
          <a:effectLst/>
        </p:spPr>
        <p:txBody>
          <a:bodyPr wrap="none">
            <a:spAutoFit/>
          </a:bodyPr>
          <a:lstStyle/>
          <a:p>
            <a:pPr algn="ctr">
              <a:spcBef>
                <a:spcPct val="0"/>
              </a:spcBef>
            </a:pPr>
            <a:r>
              <a:rPr lang="en-US" altLang="zh-CN" sz="1200" dirty="0">
                <a:solidFill>
                  <a:schemeClr val="tx2"/>
                </a:solidFill>
                <a:latin typeface="微软雅黑" panose="020B0503020204020204" pitchFamily="34" charset="-122"/>
                <a:ea typeface="微软雅黑" panose="020B0503020204020204" pitchFamily="34" charset="-122"/>
              </a:rPr>
              <a:t>Please add the title here</a:t>
            </a:r>
          </a:p>
        </p:txBody>
      </p:sp>
      <p:sp>
        <p:nvSpPr>
          <p:cNvPr id="17" name="TextBox 76"/>
          <p:cNvSpPr txBox="1"/>
          <p:nvPr/>
        </p:nvSpPr>
        <p:spPr>
          <a:xfrm>
            <a:off x="3074060" y="2078727"/>
            <a:ext cx="2995878" cy="523220"/>
          </a:xfrm>
          <a:prstGeom prst="rect">
            <a:avLst/>
          </a:prstGeom>
          <a:noFill/>
          <a:effectLst/>
        </p:spPr>
        <p:txBody>
          <a:bodyPr wrap="square" rtlCol="0">
            <a:spAutoFit/>
          </a:bodyPr>
          <a:lstStyle/>
          <a:p>
            <a:pPr algn="ctr"/>
            <a:r>
              <a:rPr lang="zh-CN" altLang="en-US" sz="2800" dirty="0">
                <a:solidFill>
                  <a:schemeClr val="accent1"/>
                </a:solidFill>
                <a:latin typeface="新蒂小丸子小学版" panose="03000600000000000000" pitchFamily="66" charset="-122"/>
                <a:ea typeface="新蒂小丸子小学版" panose="03000600000000000000" pitchFamily="66" charset="-122"/>
              </a:rPr>
              <a:t>请在此添加标题</a:t>
            </a:r>
          </a:p>
        </p:txBody>
      </p:sp>
      <p:sp>
        <p:nvSpPr>
          <p:cNvPr id="20" name="文本框 19"/>
          <p:cNvSpPr txBox="1"/>
          <p:nvPr/>
        </p:nvSpPr>
        <p:spPr>
          <a:xfrm>
            <a:off x="2317110" y="2931790"/>
            <a:ext cx="4509781" cy="338554"/>
          </a:xfrm>
          <a:prstGeom prst="rect">
            <a:avLst/>
          </a:prstGeom>
          <a:noFill/>
        </p:spPr>
        <p:txBody>
          <a:bodyPr wrap="square" rtlCol="0">
            <a:spAutoFit/>
          </a:bodyPr>
          <a:lstStyle/>
          <a:p>
            <a:pPr algn="ctr"/>
            <a:r>
              <a:rPr lang="en-US" altLang="zh-CN" sz="800" dirty="0">
                <a:solidFill>
                  <a:schemeClr val="tx2"/>
                </a:solidFill>
              </a:rPr>
              <a:t>Your content to play here, or through your copy, paste in this box, and select only the text. Your content to play here, or through your copy, paste in this box, and select only the text.</a:t>
            </a:r>
          </a:p>
        </p:txBody>
      </p:sp>
      <p:pic>
        <p:nvPicPr>
          <p:cNvPr id="7" name="图片 6"/>
          <p:cNvPicPr>
            <a:picLocks noChangeAspect="1"/>
          </p:cNvPicPr>
          <p:nvPr/>
        </p:nvPicPr>
        <p:blipFill rotWithShape="1">
          <a:blip r:embed="rId3" cstate="email"/>
          <a:srcRect/>
          <a:stretch>
            <a:fillRect/>
          </a:stretch>
        </p:blipFill>
        <p:spPr>
          <a:xfrm>
            <a:off x="44131" y="3186213"/>
            <a:ext cx="3174805" cy="20445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299"/>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799"/>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childTnLst>
                          </p:cTn>
                        </p:par>
                        <p:par>
                          <p:cTn id="28" fill="hold">
                            <p:stCondLst>
                              <p:cond delay="2799"/>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871701" y="1005576"/>
            <a:ext cx="5588267" cy="3591066"/>
            <a:chOff x="2423592" y="1238229"/>
            <a:chExt cx="7451023" cy="4788088"/>
          </a:xfrm>
        </p:grpSpPr>
        <p:grpSp>
          <p:nvGrpSpPr>
            <p:cNvPr id="42" name="组合 41"/>
            <p:cNvGrpSpPr/>
            <p:nvPr/>
          </p:nvGrpSpPr>
          <p:grpSpPr>
            <a:xfrm>
              <a:off x="2423592" y="1238229"/>
              <a:ext cx="7451023" cy="4788088"/>
              <a:chOff x="2423592" y="1238229"/>
              <a:chExt cx="7451023" cy="4788088"/>
            </a:xfrm>
          </p:grpSpPr>
          <p:grpSp>
            <p:nvGrpSpPr>
              <p:cNvPr id="87" name="组合 86"/>
              <p:cNvGrpSpPr/>
              <p:nvPr/>
            </p:nvGrpSpPr>
            <p:grpSpPr>
              <a:xfrm>
                <a:off x="2423592" y="1238229"/>
                <a:ext cx="7451023" cy="4788088"/>
                <a:chOff x="2423592" y="1844824"/>
                <a:chExt cx="6984776" cy="4925829"/>
              </a:xfrm>
            </p:grpSpPr>
            <p:sp>
              <p:nvSpPr>
                <p:cNvPr id="91" name="Freeform 5"/>
                <p:cNvSpPr/>
                <p:nvPr/>
              </p:nvSpPr>
              <p:spPr bwMode="auto">
                <a:xfrm>
                  <a:off x="2423592" y="1844824"/>
                  <a:ext cx="5616624" cy="1269553"/>
                </a:xfrm>
                <a:custGeom>
                  <a:avLst/>
                  <a:gdLst>
                    <a:gd name="T0" fmla="*/ 0 w 3672"/>
                    <a:gd name="T1" fmla="*/ 0 h 830"/>
                    <a:gd name="T2" fmla="*/ 0 w 3672"/>
                    <a:gd name="T3" fmla="*/ 291 h 830"/>
                    <a:gd name="T4" fmla="*/ 565 w 3672"/>
                    <a:gd name="T5" fmla="*/ 291 h 830"/>
                    <a:gd name="T6" fmla="*/ 885 w 3672"/>
                    <a:gd name="T7" fmla="*/ 830 h 830"/>
                    <a:gd name="T8" fmla="*/ 3672 w 3672"/>
                    <a:gd name="T9" fmla="*/ 830 h 830"/>
                    <a:gd name="T10" fmla="*/ 3672 w 3672"/>
                    <a:gd name="T11" fmla="*/ 0 h 830"/>
                    <a:gd name="T12" fmla="*/ 0 w 3672"/>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3672" h="830">
                      <a:moveTo>
                        <a:pt x="0" y="0"/>
                      </a:moveTo>
                      <a:lnTo>
                        <a:pt x="0" y="291"/>
                      </a:lnTo>
                      <a:lnTo>
                        <a:pt x="565" y="291"/>
                      </a:lnTo>
                      <a:lnTo>
                        <a:pt x="885" y="830"/>
                      </a:lnTo>
                      <a:lnTo>
                        <a:pt x="3672" y="830"/>
                      </a:lnTo>
                      <a:lnTo>
                        <a:pt x="3672" y="0"/>
                      </a:lnTo>
                      <a:lnTo>
                        <a:pt x="0" y="0"/>
                      </a:lnTo>
                      <a:close/>
                    </a:path>
                  </a:pathLst>
                </a:custGeom>
                <a:solidFill>
                  <a:schemeClr val="accent1"/>
                </a:solidFill>
                <a:ln>
                  <a:noFill/>
                </a:ln>
              </p:spPr>
              <p:txBody>
                <a:bodyPr vert="horz" wrap="square" lIns="1107000" tIns="34290" rIns="891000" bIns="34290" numCol="1" anchor="ctr" anchorCtr="0" compatLnSpc="1"/>
                <a:lstStyle/>
                <a:p>
                  <a:pPr>
                    <a:lnSpc>
                      <a:spcPct val="150000"/>
                    </a:lnSpc>
                  </a:pPr>
                  <a:r>
                    <a:rPr lang="zh-CN" altLang="en-US" sz="1050" b="1" dirty="0">
                      <a:solidFill>
                        <a:schemeClr val="bg1"/>
                      </a:solidFill>
                      <a:latin typeface="微软雅黑" panose="020B0503020204020204" pitchFamily="34" charset="-122"/>
                      <a:ea typeface="微软雅黑" panose="020B0503020204020204" pitchFamily="34" charset="-122"/>
                    </a:rPr>
                    <a:t>添加标题</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2" name="Freeform 5"/>
                <p:cNvSpPr/>
                <p:nvPr/>
              </p:nvSpPr>
              <p:spPr bwMode="auto">
                <a:xfrm>
                  <a:off x="3115713" y="3672962"/>
                  <a:ext cx="5616624" cy="1269553"/>
                </a:xfrm>
                <a:custGeom>
                  <a:avLst/>
                  <a:gdLst>
                    <a:gd name="T0" fmla="*/ 0 w 3672"/>
                    <a:gd name="T1" fmla="*/ 0 h 830"/>
                    <a:gd name="T2" fmla="*/ 0 w 3672"/>
                    <a:gd name="T3" fmla="*/ 291 h 830"/>
                    <a:gd name="T4" fmla="*/ 565 w 3672"/>
                    <a:gd name="T5" fmla="*/ 291 h 830"/>
                    <a:gd name="T6" fmla="*/ 885 w 3672"/>
                    <a:gd name="T7" fmla="*/ 830 h 830"/>
                    <a:gd name="T8" fmla="*/ 3672 w 3672"/>
                    <a:gd name="T9" fmla="*/ 830 h 830"/>
                    <a:gd name="T10" fmla="*/ 3672 w 3672"/>
                    <a:gd name="T11" fmla="*/ 0 h 830"/>
                    <a:gd name="T12" fmla="*/ 0 w 3672"/>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3672" h="830">
                      <a:moveTo>
                        <a:pt x="0" y="0"/>
                      </a:moveTo>
                      <a:lnTo>
                        <a:pt x="0" y="291"/>
                      </a:lnTo>
                      <a:lnTo>
                        <a:pt x="565" y="291"/>
                      </a:lnTo>
                      <a:lnTo>
                        <a:pt x="885" y="830"/>
                      </a:lnTo>
                      <a:lnTo>
                        <a:pt x="3672" y="830"/>
                      </a:lnTo>
                      <a:lnTo>
                        <a:pt x="3672" y="0"/>
                      </a:lnTo>
                      <a:lnTo>
                        <a:pt x="0" y="0"/>
                      </a:lnTo>
                      <a:close/>
                    </a:path>
                  </a:pathLst>
                </a:custGeom>
                <a:solidFill>
                  <a:schemeClr val="accent2"/>
                </a:solidFill>
                <a:ln>
                  <a:noFill/>
                </a:ln>
              </p:spPr>
              <p:txBody>
                <a:bodyPr vert="horz" wrap="square" lIns="1107000" tIns="34290" rIns="891000" bIns="34290" numCol="1" anchor="ctr" anchorCtr="0" compatLnSpc="1"/>
                <a:lstStyle/>
                <a:p>
                  <a:pPr>
                    <a:lnSpc>
                      <a:spcPct val="150000"/>
                    </a:lnSpc>
                  </a:pPr>
                  <a:r>
                    <a:rPr lang="zh-CN" altLang="en-US" sz="1050" b="1" dirty="0">
                      <a:solidFill>
                        <a:schemeClr val="bg1"/>
                      </a:solidFill>
                      <a:latin typeface="微软雅黑" panose="020B0503020204020204" pitchFamily="34" charset="-122"/>
                      <a:ea typeface="微软雅黑" panose="020B0503020204020204" pitchFamily="34" charset="-122"/>
                    </a:rPr>
                    <a:t>添加标题</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3" name="Freeform 5"/>
                <p:cNvSpPr/>
                <p:nvPr/>
              </p:nvSpPr>
              <p:spPr bwMode="auto">
                <a:xfrm>
                  <a:off x="3791744" y="5501100"/>
                  <a:ext cx="5616624" cy="1269553"/>
                </a:xfrm>
                <a:custGeom>
                  <a:avLst/>
                  <a:gdLst>
                    <a:gd name="T0" fmla="*/ 0 w 3672"/>
                    <a:gd name="T1" fmla="*/ 0 h 830"/>
                    <a:gd name="T2" fmla="*/ 0 w 3672"/>
                    <a:gd name="T3" fmla="*/ 291 h 830"/>
                    <a:gd name="T4" fmla="*/ 565 w 3672"/>
                    <a:gd name="T5" fmla="*/ 291 h 830"/>
                    <a:gd name="T6" fmla="*/ 885 w 3672"/>
                    <a:gd name="T7" fmla="*/ 830 h 830"/>
                    <a:gd name="T8" fmla="*/ 3672 w 3672"/>
                    <a:gd name="T9" fmla="*/ 830 h 830"/>
                    <a:gd name="T10" fmla="*/ 3672 w 3672"/>
                    <a:gd name="T11" fmla="*/ 0 h 830"/>
                    <a:gd name="T12" fmla="*/ 0 w 3672"/>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3672" h="830">
                      <a:moveTo>
                        <a:pt x="0" y="0"/>
                      </a:moveTo>
                      <a:lnTo>
                        <a:pt x="0" y="291"/>
                      </a:lnTo>
                      <a:lnTo>
                        <a:pt x="565" y="291"/>
                      </a:lnTo>
                      <a:lnTo>
                        <a:pt x="885" y="830"/>
                      </a:lnTo>
                      <a:lnTo>
                        <a:pt x="3672" y="830"/>
                      </a:lnTo>
                      <a:lnTo>
                        <a:pt x="3672" y="0"/>
                      </a:lnTo>
                      <a:lnTo>
                        <a:pt x="0" y="0"/>
                      </a:lnTo>
                      <a:close/>
                    </a:path>
                  </a:pathLst>
                </a:custGeom>
                <a:solidFill>
                  <a:schemeClr val="accent1"/>
                </a:solidFill>
                <a:ln>
                  <a:noFill/>
                </a:ln>
              </p:spPr>
              <p:txBody>
                <a:bodyPr vert="horz" wrap="square" lIns="1107000" tIns="34290" rIns="891000" bIns="34290" numCol="1" anchor="ctr" anchorCtr="0" compatLnSpc="1"/>
                <a:lstStyle/>
                <a:p>
                  <a:pPr>
                    <a:lnSpc>
                      <a:spcPct val="150000"/>
                    </a:lnSpc>
                  </a:pPr>
                  <a:r>
                    <a:rPr lang="zh-CN" altLang="en-US" sz="1050" b="1" dirty="0">
                      <a:solidFill>
                        <a:schemeClr val="bg1"/>
                      </a:solidFill>
                      <a:latin typeface="微软雅黑" panose="020B0503020204020204" pitchFamily="34" charset="-122"/>
                      <a:ea typeface="微软雅黑" panose="020B0503020204020204" pitchFamily="34" charset="-122"/>
                    </a:rPr>
                    <a:t>添加标题</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cxnSp>
            <p:nvCxnSpPr>
              <p:cNvPr id="88" name="直接连接符 87"/>
              <p:cNvCxnSpPr/>
              <p:nvPr/>
            </p:nvCxnSpPr>
            <p:spPr>
              <a:xfrm>
                <a:off x="7320136" y="1340768"/>
                <a:ext cx="0" cy="10081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040216" y="3128217"/>
                <a:ext cx="0" cy="10081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88288" y="4905235"/>
                <a:ext cx="0" cy="10081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文本框 42"/>
            <p:cNvSpPr txBox="1"/>
            <p:nvPr/>
          </p:nvSpPr>
          <p:spPr>
            <a:xfrm>
              <a:off x="2567608" y="1916832"/>
              <a:ext cx="672073" cy="492443"/>
            </a:xfrm>
            <a:prstGeom prst="rect">
              <a:avLst/>
            </a:prstGeom>
            <a:noFill/>
          </p:spPr>
          <p:txBody>
            <a:bodyPr wrap="square" rtlCol="0">
              <a:spAutoFit/>
            </a:bodyPr>
            <a:lstStyle/>
            <a:p>
              <a:pPr algn="r"/>
              <a:r>
                <a:rPr lang="en-US" altLang="zh-CN" dirty="0">
                  <a:solidFill>
                    <a:srgbClr val="767779"/>
                  </a:solidFill>
                  <a:latin typeface="微软雅黑" panose="020B0503020204020204" pitchFamily="34" charset="-122"/>
                  <a:ea typeface="微软雅黑" panose="020B0503020204020204" pitchFamily="34" charset="-122"/>
                </a:rPr>
                <a:t>01</a:t>
              </a:r>
              <a:endParaRPr lang="zh-CN" altLang="en-US" dirty="0">
                <a:solidFill>
                  <a:srgbClr val="767779"/>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287688" y="3645023"/>
              <a:ext cx="672073" cy="492443"/>
            </a:xfrm>
            <a:prstGeom prst="rect">
              <a:avLst/>
            </a:prstGeom>
            <a:noFill/>
          </p:spPr>
          <p:txBody>
            <a:bodyPr wrap="square" rtlCol="0">
              <a:spAutoFit/>
            </a:bodyPr>
            <a:lstStyle/>
            <a:p>
              <a:pPr algn="r"/>
              <a:r>
                <a:rPr lang="en-US" altLang="zh-CN" dirty="0">
                  <a:solidFill>
                    <a:srgbClr val="767779"/>
                  </a:solidFill>
                  <a:latin typeface="微软雅黑" panose="020B0503020204020204" pitchFamily="34" charset="-122"/>
                  <a:ea typeface="微软雅黑" panose="020B0503020204020204" pitchFamily="34" charset="-122"/>
                </a:rPr>
                <a:t>02</a:t>
              </a:r>
              <a:endParaRPr lang="zh-CN" altLang="en-US" dirty="0">
                <a:solidFill>
                  <a:srgbClr val="767779"/>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023999" y="5445224"/>
              <a:ext cx="672073" cy="492443"/>
            </a:xfrm>
            <a:prstGeom prst="rect">
              <a:avLst/>
            </a:prstGeom>
            <a:noFill/>
          </p:spPr>
          <p:txBody>
            <a:bodyPr wrap="square" rtlCol="0">
              <a:spAutoFit/>
            </a:bodyPr>
            <a:lstStyle/>
            <a:p>
              <a:pPr algn="r"/>
              <a:r>
                <a:rPr lang="en-US" altLang="zh-CN" dirty="0">
                  <a:solidFill>
                    <a:srgbClr val="767779"/>
                  </a:solidFill>
                  <a:latin typeface="微软雅黑" panose="020B0503020204020204" pitchFamily="34" charset="-122"/>
                  <a:ea typeface="微软雅黑" panose="020B0503020204020204" pitchFamily="34" charset="-122"/>
                </a:rPr>
                <a:t>03</a:t>
              </a:r>
              <a:endParaRPr lang="zh-CN" altLang="en-US" dirty="0">
                <a:solidFill>
                  <a:srgbClr val="767779"/>
                </a:solidFill>
                <a:latin typeface="微软雅黑" panose="020B0503020204020204" pitchFamily="34" charset="-122"/>
                <a:ea typeface="微软雅黑" panose="020B0503020204020204" pitchFamily="34" charset="-122"/>
              </a:endParaRPr>
            </a:p>
          </p:txBody>
        </p:sp>
        <p:sp>
          <p:nvSpPr>
            <p:cNvPr id="46" name="Freeform 10"/>
            <p:cNvSpPr/>
            <p:nvPr/>
          </p:nvSpPr>
          <p:spPr bwMode="auto">
            <a:xfrm>
              <a:off x="8311087" y="3353717"/>
              <a:ext cx="571500" cy="582613"/>
            </a:xfrm>
            <a:custGeom>
              <a:avLst/>
              <a:gdLst>
                <a:gd name="T0" fmla="*/ 94 w 150"/>
                <a:gd name="T1" fmla="*/ 153 h 153"/>
                <a:gd name="T2" fmla="*/ 94 w 150"/>
                <a:gd name="T3" fmla="*/ 142 h 153"/>
                <a:gd name="T4" fmla="*/ 64 w 150"/>
                <a:gd name="T5" fmla="*/ 142 h 153"/>
                <a:gd name="T6" fmla="*/ 64 w 150"/>
                <a:gd name="T7" fmla="*/ 93 h 153"/>
                <a:gd name="T8" fmla="*/ 94 w 150"/>
                <a:gd name="T9" fmla="*/ 93 h 153"/>
                <a:gd name="T10" fmla="*/ 94 w 150"/>
                <a:gd name="T11" fmla="*/ 78 h 153"/>
                <a:gd name="T12" fmla="*/ 120 w 150"/>
                <a:gd name="T13" fmla="*/ 78 h 153"/>
                <a:gd name="T14" fmla="*/ 120 w 150"/>
                <a:gd name="T15" fmla="*/ 67 h 153"/>
                <a:gd name="T16" fmla="*/ 94 w 150"/>
                <a:gd name="T17" fmla="*/ 67 h 153"/>
                <a:gd name="T18" fmla="*/ 94 w 150"/>
                <a:gd name="T19" fmla="*/ 56 h 153"/>
                <a:gd name="T20" fmla="*/ 23 w 150"/>
                <a:gd name="T21" fmla="*/ 56 h 153"/>
                <a:gd name="T22" fmla="*/ 23 w 150"/>
                <a:gd name="T23" fmla="*/ 33 h 153"/>
                <a:gd name="T24" fmla="*/ 0 w 150"/>
                <a:gd name="T25" fmla="*/ 33 h 153"/>
                <a:gd name="T26" fmla="*/ 0 w 150"/>
                <a:gd name="T27" fmla="*/ 0 h 153"/>
                <a:gd name="T28" fmla="*/ 57 w 150"/>
                <a:gd name="T29" fmla="*/ 0 h 153"/>
                <a:gd name="T30" fmla="*/ 57 w 150"/>
                <a:gd name="T31" fmla="*/ 33 h 153"/>
                <a:gd name="T32" fmla="*/ 30 w 150"/>
                <a:gd name="T33" fmla="*/ 33 h 153"/>
                <a:gd name="T34" fmla="*/ 30 w 150"/>
                <a:gd name="T35" fmla="*/ 48 h 153"/>
                <a:gd name="T36" fmla="*/ 94 w 150"/>
                <a:gd name="T37" fmla="*/ 48 h 153"/>
                <a:gd name="T38" fmla="*/ 94 w 150"/>
                <a:gd name="T39" fmla="*/ 34 h 153"/>
                <a:gd name="T40" fmla="*/ 150 w 150"/>
                <a:gd name="T41" fmla="*/ 34 h 153"/>
                <a:gd name="T42" fmla="*/ 150 w 150"/>
                <a:gd name="T43" fmla="*/ 67 h 153"/>
                <a:gd name="T44" fmla="*/ 128 w 150"/>
                <a:gd name="T45" fmla="*/ 67 h 153"/>
                <a:gd name="T46" fmla="*/ 128 w 150"/>
                <a:gd name="T47" fmla="*/ 78 h 153"/>
                <a:gd name="T48" fmla="*/ 150 w 150"/>
                <a:gd name="T49" fmla="*/ 78 h 153"/>
                <a:gd name="T50" fmla="*/ 150 w 150"/>
                <a:gd name="T51" fmla="*/ 112 h 153"/>
                <a:gd name="T52" fmla="*/ 94 w 150"/>
                <a:gd name="T53" fmla="*/ 112 h 153"/>
                <a:gd name="T54" fmla="*/ 94 w 150"/>
                <a:gd name="T55" fmla="*/ 101 h 153"/>
                <a:gd name="T56" fmla="*/ 72 w 150"/>
                <a:gd name="T57" fmla="*/ 101 h 153"/>
                <a:gd name="T58" fmla="*/ 72 w 150"/>
                <a:gd name="T59" fmla="*/ 135 h 153"/>
                <a:gd name="T60" fmla="*/ 94 w 150"/>
                <a:gd name="T61" fmla="*/ 135 h 153"/>
                <a:gd name="T62" fmla="*/ 94 w 150"/>
                <a:gd name="T63" fmla="*/ 120 h 153"/>
                <a:gd name="T64" fmla="*/ 150 w 150"/>
                <a:gd name="T65" fmla="*/ 120 h 153"/>
                <a:gd name="T66" fmla="*/ 150 w 150"/>
                <a:gd name="T67" fmla="*/ 153 h 153"/>
                <a:gd name="T68" fmla="*/ 94 w 150"/>
                <a:gd name="T6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3">
                  <a:moveTo>
                    <a:pt x="94" y="153"/>
                  </a:moveTo>
                  <a:cubicBezTo>
                    <a:pt x="94" y="150"/>
                    <a:pt x="94" y="146"/>
                    <a:pt x="94" y="142"/>
                  </a:cubicBezTo>
                  <a:cubicBezTo>
                    <a:pt x="84" y="142"/>
                    <a:pt x="74" y="142"/>
                    <a:pt x="64" y="142"/>
                  </a:cubicBezTo>
                  <a:cubicBezTo>
                    <a:pt x="64" y="126"/>
                    <a:pt x="64" y="110"/>
                    <a:pt x="64" y="93"/>
                  </a:cubicBezTo>
                  <a:cubicBezTo>
                    <a:pt x="74" y="93"/>
                    <a:pt x="84" y="93"/>
                    <a:pt x="94" y="93"/>
                  </a:cubicBezTo>
                  <a:cubicBezTo>
                    <a:pt x="94" y="88"/>
                    <a:pt x="94" y="83"/>
                    <a:pt x="94" y="78"/>
                  </a:cubicBezTo>
                  <a:cubicBezTo>
                    <a:pt x="103" y="78"/>
                    <a:pt x="112" y="78"/>
                    <a:pt x="120" y="78"/>
                  </a:cubicBezTo>
                  <a:cubicBezTo>
                    <a:pt x="120" y="75"/>
                    <a:pt x="120" y="71"/>
                    <a:pt x="120" y="67"/>
                  </a:cubicBezTo>
                  <a:cubicBezTo>
                    <a:pt x="112" y="67"/>
                    <a:pt x="103" y="67"/>
                    <a:pt x="94" y="67"/>
                  </a:cubicBezTo>
                  <a:cubicBezTo>
                    <a:pt x="94" y="63"/>
                    <a:pt x="94" y="60"/>
                    <a:pt x="94" y="56"/>
                  </a:cubicBezTo>
                  <a:cubicBezTo>
                    <a:pt x="70" y="56"/>
                    <a:pt x="47" y="56"/>
                    <a:pt x="23" y="56"/>
                  </a:cubicBezTo>
                  <a:cubicBezTo>
                    <a:pt x="23" y="48"/>
                    <a:pt x="23" y="41"/>
                    <a:pt x="23" y="33"/>
                  </a:cubicBezTo>
                  <a:cubicBezTo>
                    <a:pt x="15" y="33"/>
                    <a:pt x="8" y="33"/>
                    <a:pt x="0" y="33"/>
                  </a:cubicBezTo>
                  <a:cubicBezTo>
                    <a:pt x="0" y="22"/>
                    <a:pt x="0" y="11"/>
                    <a:pt x="0" y="0"/>
                  </a:cubicBezTo>
                  <a:cubicBezTo>
                    <a:pt x="19" y="0"/>
                    <a:pt x="38" y="0"/>
                    <a:pt x="57" y="0"/>
                  </a:cubicBezTo>
                  <a:cubicBezTo>
                    <a:pt x="57" y="11"/>
                    <a:pt x="57" y="22"/>
                    <a:pt x="57" y="33"/>
                  </a:cubicBezTo>
                  <a:cubicBezTo>
                    <a:pt x="48" y="33"/>
                    <a:pt x="39" y="33"/>
                    <a:pt x="30" y="33"/>
                  </a:cubicBezTo>
                  <a:cubicBezTo>
                    <a:pt x="30" y="38"/>
                    <a:pt x="30" y="43"/>
                    <a:pt x="30" y="48"/>
                  </a:cubicBezTo>
                  <a:cubicBezTo>
                    <a:pt x="52" y="48"/>
                    <a:pt x="73" y="48"/>
                    <a:pt x="94" y="48"/>
                  </a:cubicBezTo>
                  <a:cubicBezTo>
                    <a:pt x="94" y="43"/>
                    <a:pt x="94" y="38"/>
                    <a:pt x="94" y="34"/>
                  </a:cubicBezTo>
                  <a:cubicBezTo>
                    <a:pt x="113" y="34"/>
                    <a:pt x="132" y="34"/>
                    <a:pt x="150" y="34"/>
                  </a:cubicBezTo>
                  <a:cubicBezTo>
                    <a:pt x="150" y="45"/>
                    <a:pt x="150" y="56"/>
                    <a:pt x="150" y="67"/>
                  </a:cubicBezTo>
                  <a:cubicBezTo>
                    <a:pt x="143" y="67"/>
                    <a:pt x="136" y="67"/>
                    <a:pt x="128" y="67"/>
                  </a:cubicBezTo>
                  <a:cubicBezTo>
                    <a:pt x="128" y="71"/>
                    <a:pt x="128" y="75"/>
                    <a:pt x="128" y="78"/>
                  </a:cubicBezTo>
                  <a:cubicBezTo>
                    <a:pt x="135" y="78"/>
                    <a:pt x="143" y="78"/>
                    <a:pt x="150" y="78"/>
                  </a:cubicBezTo>
                  <a:cubicBezTo>
                    <a:pt x="150" y="90"/>
                    <a:pt x="150" y="101"/>
                    <a:pt x="150" y="112"/>
                  </a:cubicBezTo>
                  <a:cubicBezTo>
                    <a:pt x="132" y="112"/>
                    <a:pt x="113" y="112"/>
                    <a:pt x="94" y="112"/>
                  </a:cubicBezTo>
                  <a:cubicBezTo>
                    <a:pt x="94" y="108"/>
                    <a:pt x="94" y="105"/>
                    <a:pt x="94" y="101"/>
                  </a:cubicBezTo>
                  <a:cubicBezTo>
                    <a:pt x="87" y="101"/>
                    <a:pt x="79" y="101"/>
                    <a:pt x="72" y="101"/>
                  </a:cubicBezTo>
                  <a:cubicBezTo>
                    <a:pt x="72" y="112"/>
                    <a:pt x="72" y="123"/>
                    <a:pt x="72" y="135"/>
                  </a:cubicBezTo>
                  <a:cubicBezTo>
                    <a:pt x="79" y="135"/>
                    <a:pt x="87" y="135"/>
                    <a:pt x="94" y="135"/>
                  </a:cubicBezTo>
                  <a:cubicBezTo>
                    <a:pt x="94" y="130"/>
                    <a:pt x="94" y="125"/>
                    <a:pt x="94" y="120"/>
                  </a:cubicBezTo>
                  <a:cubicBezTo>
                    <a:pt x="113" y="120"/>
                    <a:pt x="132" y="120"/>
                    <a:pt x="150" y="120"/>
                  </a:cubicBezTo>
                  <a:cubicBezTo>
                    <a:pt x="150" y="131"/>
                    <a:pt x="150" y="142"/>
                    <a:pt x="150" y="153"/>
                  </a:cubicBezTo>
                  <a:cubicBezTo>
                    <a:pt x="132" y="153"/>
                    <a:pt x="113" y="153"/>
                    <a:pt x="94" y="153"/>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nvGrpSpPr>
            <p:cNvPr id="47" name="Group 13"/>
            <p:cNvGrpSpPr>
              <a:grpSpLocks noChangeAspect="1"/>
            </p:cNvGrpSpPr>
            <p:nvPr/>
          </p:nvGrpSpPr>
          <p:grpSpPr bwMode="auto">
            <a:xfrm>
              <a:off x="7575550" y="1536699"/>
              <a:ext cx="603250" cy="606425"/>
              <a:chOff x="4772" y="968"/>
              <a:chExt cx="380" cy="382"/>
            </a:xfrm>
            <a:solidFill>
              <a:schemeClr val="bg1"/>
            </a:solidFill>
          </p:grpSpPr>
          <p:sp>
            <p:nvSpPr>
              <p:cNvPr id="83" name="Freeform 15"/>
              <p:cNvSpPr>
                <a:spLocks noEditPoints="1"/>
              </p:cNvSpPr>
              <p:nvPr/>
            </p:nvSpPr>
            <p:spPr bwMode="auto">
              <a:xfrm>
                <a:off x="4772" y="968"/>
                <a:ext cx="298" cy="298"/>
              </a:xfrm>
              <a:custGeom>
                <a:avLst/>
                <a:gdLst>
                  <a:gd name="T0" fmla="*/ 42 w 124"/>
                  <a:gd name="T1" fmla="*/ 19 h 124"/>
                  <a:gd name="T2" fmla="*/ 47 w 124"/>
                  <a:gd name="T3" fmla="*/ 18 h 124"/>
                  <a:gd name="T4" fmla="*/ 57 w 124"/>
                  <a:gd name="T5" fmla="*/ 1 h 124"/>
                  <a:gd name="T6" fmla="*/ 78 w 124"/>
                  <a:gd name="T7" fmla="*/ 17 h 124"/>
                  <a:gd name="T8" fmla="*/ 84 w 124"/>
                  <a:gd name="T9" fmla="*/ 19 h 124"/>
                  <a:gd name="T10" fmla="*/ 111 w 124"/>
                  <a:gd name="T11" fmla="*/ 22 h 124"/>
                  <a:gd name="T12" fmla="*/ 106 w 124"/>
                  <a:gd name="T13" fmla="*/ 42 h 124"/>
                  <a:gd name="T14" fmla="*/ 114 w 124"/>
                  <a:gd name="T15" fmla="*/ 48 h 124"/>
                  <a:gd name="T16" fmla="*/ 113 w 124"/>
                  <a:gd name="T17" fmla="*/ 76 h 124"/>
                  <a:gd name="T18" fmla="*/ 105 w 124"/>
                  <a:gd name="T19" fmla="*/ 82 h 124"/>
                  <a:gd name="T20" fmla="*/ 108 w 124"/>
                  <a:gd name="T21" fmla="*/ 105 h 124"/>
                  <a:gd name="T22" fmla="*/ 84 w 124"/>
                  <a:gd name="T23" fmla="*/ 105 h 124"/>
                  <a:gd name="T24" fmla="*/ 78 w 124"/>
                  <a:gd name="T25" fmla="*/ 107 h 124"/>
                  <a:gd name="T26" fmla="*/ 57 w 124"/>
                  <a:gd name="T27" fmla="*/ 123 h 124"/>
                  <a:gd name="T28" fmla="*/ 46 w 124"/>
                  <a:gd name="T29" fmla="*/ 106 h 124"/>
                  <a:gd name="T30" fmla="*/ 40 w 124"/>
                  <a:gd name="T31" fmla="*/ 107 h 124"/>
                  <a:gd name="T32" fmla="*/ 14 w 124"/>
                  <a:gd name="T33" fmla="*/ 103 h 124"/>
                  <a:gd name="T34" fmla="*/ 20 w 124"/>
                  <a:gd name="T35" fmla="*/ 82 h 124"/>
                  <a:gd name="T36" fmla="*/ 11 w 124"/>
                  <a:gd name="T37" fmla="*/ 77 h 124"/>
                  <a:gd name="T38" fmla="*/ 11 w 124"/>
                  <a:gd name="T39" fmla="*/ 47 h 124"/>
                  <a:gd name="T40" fmla="*/ 19 w 124"/>
                  <a:gd name="T41" fmla="*/ 43 h 124"/>
                  <a:gd name="T42" fmla="*/ 15 w 124"/>
                  <a:gd name="T43" fmla="*/ 21 h 124"/>
                  <a:gd name="T44" fmla="*/ 29 w 124"/>
                  <a:gd name="T45" fmla="*/ 12 h 124"/>
                  <a:gd name="T46" fmla="*/ 112 w 124"/>
                  <a:gd name="T47" fmla="*/ 55 h 124"/>
                  <a:gd name="T48" fmla="*/ 98 w 124"/>
                  <a:gd name="T49" fmla="*/ 42 h 124"/>
                  <a:gd name="T50" fmla="*/ 104 w 124"/>
                  <a:gd name="T51" fmla="*/ 31 h 124"/>
                  <a:gd name="T52" fmla="*/ 99 w 124"/>
                  <a:gd name="T53" fmla="*/ 20 h 124"/>
                  <a:gd name="T54" fmla="*/ 82 w 124"/>
                  <a:gd name="T55" fmla="*/ 27 h 124"/>
                  <a:gd name="T56" fmla="*/ 70 w 124"/>
                  <a:gd name="T57" fmla="*/ 13 h 124"/>
                  <a:gd name="T58" fmla="*/ 55 w 124"/>
                  <a:gd name="T59" fmla="*/ 13 h 124"/>
                  <a:gd name="T60" fmla="*/ 44 w 124"/>
                  <a:gd name="T61" fmla="*/ 27 h 124"/>
                  <a:gd name="T62" fmla="*/ 31 w 124"/>
                  <a:gd name="T63" fmla="*/ 20 h 124"/>
                  <a:gd name="T64" fmla="*/ 21 w 124"/>
                  <a:gd name="T65" fmla="*/ 32 h 124"/>
                  <a:gd name="T66" fmla="*/ 27 w 124"/>
                  <a:gd name="T67" fmla="*/ 42 h 124"/>
                  <a:gd name="T68" fmla="*/ 13 w 124"/>
                  <a:gd name="T69" fmla="*/ 54 h 124"/>
                  <a:gd name="T70" fmla="*/ 13 w 124"/>
                  <a:gd name="T71" fmla="*/ 70 h 124"/>
                  <a:gd name="T72" fmla="*/ 25 w 124"/>
                  <a:gd name="T73" fmla="*/ 74 h 124"/>
                  <a:gd name="T74" fmla="*/ 25 w 124"/>
                  <a:gd name="T75" fmla="*/ 89 h 124"/>
                  <a:gd name="T76" fmla="*/ 24 w 124"/>
                  <a:gd name="T77" fmla="*/ 103 h 124"/>
                  <a:gd name="T78" fmla="*/ 40 w 124"/>
                  <a:gd name="T79" fmla="*/ 98 h 124"/>
                  <a:gd name="T80" fmla="*/ 54 w 124"/>
                  <a:gd name="T81" fmla="*/ 105 h 124"/>
                  <a:gd name="T82" fmla="*/ 60 w 124"/>
                  <a:gd name="T83" fmla="*/ 116 h 124"/>
                  <a:gd name="T84" fmla="*/ 70 w 124"/>
                  <a:gd name="T85" fmla="*/ 110 h 124"/>
                  <a:gd name="T86" fmla="*/ 81 w 124"/>
                  <a:gd name="T87" fmla="*/ 97 h 124"/>
                  <a:gd name="T88" fmla="*/ 93 w 124"/>
                  <a:gd name="T89" fmla="*/ 102 h 124"/>
                  <a:gd name="T90" fmla="*/ 103 w 124"/>
                  <a:gd name="T91" fmla="*/ 93 h 124"/>
                  <a:gd name="T92" fmla="*/ 97 w 124"/>
                  <a:gd name="T93" fmla="*/ 81 h 124"/>
                  <a:gd name="T94" fmla="*/ 111 w 124"/>
                  <a:gd name="T95" fmla="*/ 6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4">
                    <a:moveTo>
                      <a:pt x="29" y="12"/>
                    </a:moveTo>
                    <a:cubicBezTo>
                      <a:pt x="32" y="12"/>
                      <a:pt x="35" y="14"/>
                      <a:pt x="38" y="16"/>
                    </a:cubicBezTo>
                    <a:cubicBezTo>
                      <a:pt x="40" y="17"/>
                      <a:pt x="41" y="18"/>
                      <a:pt x="42" y="19"/>
                    </a:cubicBezTo>
                    <a:cubicBezTo>
                      <a:pt x="43" y="20"/>
                      <a:pt x="43" y="20"/>
                      <a:pt x="44" y="19"/>
                    </a:cubicBezTo>
                    <a:cubicBezTo>
                      <a:pt x="44" y="19"/>
                      <a:pt x="44" y="19"/>
                      <a:pt x="44" y="19"/>
                    </a:cubicBezTo>
                    <a:cubicBezTo>
                      <a:pt x="45" y="19"/>
                      <a:pt x="46" y="18"/>
                      <a:pt x="47" y="18"/>
                    </a:cubicBezTo>
                    <a:cubicBezTo>
                      <a:pt x="47" y="17"/>
                      <a:pt x="47" y="16"/>
                      <a:pt x="47" y="15"/>
                    </a:cubicBezTo>
                    <a:cubicBezTo>
                      <a:pt x="48" y="12"/>
                      <a:pt x="48" y="10"/>
                      <a:pt x="49" y="8"/>
                    </a:cubicBezTo>
                    <a:cubicBezTo>
                      <a:pt x="50" y="4"/>
                      <a:pt x="53" y="2"/>
                      <a:pt x="57" y="1"/>
                    </a:cubicBezTo>
                    <a:cubicBezTo>
                      <a:pt x="61" y="0"/>
                      <a:pt x="64" y="0"/>
                      <a:pt x="68" y="1"/>
                    </a:cubicBezTo>
                    <a:cubicBezTo>
                      <a:pt x="73" y="2"/>
                      <a:pt x="76" y="6"/>
                      <a:pt x="77" y="11"/>
                    </a:cubicBezTo>
                    <a:cubicBezTo>
                      <a:pt x="78" y="13"/>
                      <a:pt x="78" y="15"/>
                      <a:pt x="78" y="17"/>
                    </a:cubicBezTo>
                    <a:cubicBezTo>
                      <a:pt x="78" y="18"/>
                      <a:pt x="79" y="18"/>
                      <a:pt x="79" y="18"/>
                    </a:cubicBezTo>
                    <a:cubicBezTo>
                      <a:pt x="80" y="18"/>
                      <a:pt x="81" y="19"/>
                      <a:pt x="82" y="19"/>
                    </a:cubicBezTo>
                    <a:cubicBezTo>
                      <a:pt x="83" y="20"/>
                      <a:pt x="83" y="19"/>
                      <a:pt x="84" y="19"/>
                    </a:cubicBezTo>
                    <a:cubicBezTo>
                      <a:pt x="86" y="18"/>
                      <a:pt x="88" y="16"/>
                      <a:pt x="90" y="14"/>
                    </a:cubicBezTo>
                    <a:cubicBezTo>
                      <a:pt x="95" y="11"/>
                      <a:pt x="100" y="12"/>
                      <a:pt x="104" y="15"/>
                    </a:cubicBezTo>
                    <a:cubicBezTo>
                      <a:pt x="107" y="17"/>
                      <a:pt x="109" y="19"/>
                      <a:pt x="111" y="22"/>
                    </a:cubicBezTo>
                    <a:cubicBezTo>
                      <a:pt x="113" y="26"/>
                      <a:pt x="113" y="31"/>
                      <a:pt x="110" y="35"/>
                    </a:cubicBezTo>
                    <a:cubicBezTo>
                      <a:pt x="109" y="37"/>
                      <a:pt x="107" y="39"/>
                      <a:pt x="106" y="41"/>
                    </a:cubicBezTo>
                    <a:cubicBezTo>
                      <a:pt x="105" y="42"/>
                      <a:pt x="105" y="42"/>
                      <a:pt x="106" y="42"/>
                    </a:cubicBezTo>
                    <a:cubicBezTo>
                      <a:pt x="106" y="43"/>
                      <a:pt x="106" y="45"/>
                      <a:pt x="107" y="46"/>
                    </a:cubicBezTo>
                    <a:cubicBezTo>
                      <a:pt x="107" y="46"/>
                      <a:pt x="107" y="47"/>
                      <a:pt x="108" y="47"/>
                    </a:cubicBezTo>
                    <a:cubicBezTo>
                      <a:pt x="110" y="47"/>
                      <a:pt x="112" y="47"/>
                      <a:pt x="114" y="48"/>
                    </a:cubicBezTo>
                    <a:cubicBezTo>
                      <a:pt x="120" y="49"/>
                      <a:pt x="123" y="54"/>
                      <a:pt x="124" y="60"/>
                    </a:cubicBezTo>
                    <a:cubicBezTo>
                      <a:pt x="124" y="62"/>
                      <a:pt x="124" y="65"/>
                      <a:pt x="123" y="68"/>
                    </a:cubicBezTo>
                    <a:cubicBezTo>
                      <a:pt x="122" y="72"/>
                      <a:pt x="118" y="75"/>
                      <a:pt x="113" y="76"/>
                    </a:cubicBezTo>
                    <a:cubicBezTo>
                      <a:pt x="111" y="77"/>
                      <a:pt x="109" y="77"/>
                      <a:pt x="107" y="78"/>
                    </a:cubicBezTo>
                    <a:cubicBezTo>
                      <a:pt x="107" y="78"/>
                      <a:pt x="107" y="78"/>
                      <a:pt x="107" y="78"/>
                    </a:cubicBezTo>
                    <a:cubicBezTo>
                      <a:pt x="106" y="79"/>
                      <a:pt x="106" y="81"/>
                      <a:pt x="105" y="82"/>
                    </a:cubicBezTo>
                    <a:cubicBezTo>
                      <a:pt x="105" y="82"/>
                      <a:pt x="105" y="82"/>
                      <a:pt x="105" y="83"/>
                    </a:cubicBezTo>
                    <a:cubicBezTo>
                      <a:pt x="107" y="85"/>
                      <a:pt x="108" y="87"/>
                      <a:pt x="109" y="89"/>
                    </a:cubicBezTo>
                    <a:cubicBezTo>
                      <a:pt x="112" y="95"/>
                      <a:pt x="112" y="100"/>
                      <a:pt x="108" y="105"/>
                    </a:cubicBezTo>
                    <a:cubicBezTo>
                      <a:pt x="106" y="106"/>
                      <a:pt x="104" y="108"/>
                      <a:pt x="102" y="109"/>
                    </a:cubicBezTo>
                    <a:cubicBezTo>
                      <a:pt x="98" y="112"/>
                      <a:pt x="94" y="111"/>
                      <a:pt x="90" y="109"/>
                    </a:cubicBezTo>
                    <a:cubicBezTo>
                      <a:pt x="88" y="108"/>
                      <a:pt x="86" y="106"/>
                      <a:pt x="84" y="105"/>
                    </a:cubicBezTo>
                    <a:cubicBezTo>
                      <a:pt x="83" y="105"/>
                      <a:pt x="83" y="104"/>
                      <a:pt x="82" y="105"/>
                    </a:cubicBezTo>
                    <a:cubicBezTo>
                      <a:pt x="81" y="105"/>
                      <a:pt x="80" y="106"/>
                      <a:pt x="79" y="106"/>
                    </a:cubicBezTo>
                    <a:cubicBezTo>
                      <a:pt x="78" y="106"/>
                      <a:pt x="78" y="106"/>
                      <a:pt x="78" y="107"/>
                    </a:cubicBezTo>
                    <a:cubicBezTo>
                      <a:pt x="78" y="109"/>
                      <a:pt x="77" y="111"/>
                      <a:pt x="77" y="114"/>
                    </a:cubicBezTo>
                    <a:cubicBezTo>
                      <a:pt x="75" y="120"/>
                      <a:pt x="71" y="123"/>
                      <a:pt x="64" y="124"/>
                    </a:cubicBezTo>
                    <a:cubicBezTo>
                      <a:pt x="62" y="124"/>
                      <a:pt x="59" y="124"/>
                      <a:pt x="57" y="123"/>
                    </a:cubicBezTo>
                    <a:cubicBezTo>
                      <a:pt x="52" y="121"/>
                      <a:pt x="50" y="118"/>
                      <a:pt x="49" y="114"/>
                    </a:cubicBezTo>
                    <a:cubicBezTo>
                      <a:pt x="48" y="111"/>
                      <a:pt x="48" y="109"/>
                      <a:pt x="47" y="107"/>
                    </a:cubicBezTo>
                    <a:cubicBezTo>
                      <a:pt x="47" y="106"/>
                      <a:pt x="47" y="106"/>
                      <a:pt x="46" y="106"/>
                    </a:cubicBezTo>
                    <a:cubicBezTo>
                      <a:pt x="46" y="106"/>
                      <a:pt x="46" y="106"/>
                      <a:pt x="46" y="106"/>
                    </a:cubicBezTo>
                    <a:cubicBezTo>
                      <a:pt x="45" y="105"/>
                      <a:pt x="44" y="105"/>
                      <a:pt x="43" y="105"/>
                    </a:cubicBezTo>
                    <a:cubicBezTo>
                      <a:pt x="42" y="105"/>
                      <a:pt x="41" y="106"/>
                      <a:pt x="40" y="107"/>
                    </a:cubicBezTo>
                    <a:cubicBezTo>
                      <a:pt x="38" y="108"/>
                      <a:pt x="36" y="110"/>
                      <a:pt x="34" y="111"/>
                    </a:cubicBezTo>
                    <a:cubicBezTo>
                      <a:pt x="30" y="113"/>
                      <a:pt x="26" y="113"/>
                      <a:pt x="22" y="110"/>
                    </a:cubicBezTo>
                    <a:cubicBezTo>
                      <a:pt x="18" y="109"/>
                      <a:pt x="16" y="106"/>
                      <a:pt x="14" y="103"/>
                    </a:cubicBezTo>
                    <a:cubicBezTo>
                      <a:pt x="12" y="98"/>
                      <a:pt x="12" y="94"/>
                      <a:pt x="15" y="90"/>
                    </a:cubicBezTo>
                    <a:cubicBezTo>
                      <a:pt x="17" y="87"/>
                      <a:pt x="18" y="85"/>
                      <a:pt x="20" y="83"/>
                    </a:cubicBezTo>
                    <a:cubicBezTo>
                      <a:pt x="20" y="83"/>
                      <a:pt x="20" y="82"/>
                      <a:pt x="20" y="82"/>
                    </a:cubicBezTo>
                    <a:cubicBezTo>
                      <a:pt x="20" y="81"/>
                      <a:pt x="19" y="80"/>
                      <a:pt x="19" y="79"/>
                    </a:cubicBezTo>
                    <a:cubicBezTo>
                      <a:pt x="19" y="78"/>
                      <a:pt x="18" y="78"/>
                      <a:pt x="18" y="78"/>
                    </a:cubicBezTo>
                    <a:cubicBezTo>
                      <a:pt x="15" y="78"/>
                      <a:pt x="13" y="77"/>
                      <a:pt x="11" y="77"/>
                    </a:cubicBezTo>
                    <a:cubicBezTo>
                      <a:pt x="6" y="76"/>
                      <a:pt x="2" y="72"/>
                      <a:pt x="1" y="67"/>
                    </a:cubicBezTo>
                    <a:cubicBezTo>
                      <a:pt x="0" y="63"/>
                      <a:pt x="0" y="59"/>
                      <a:pt x="2" y="56"/>
                    </a:cubicBezTo>
                    <a:cubicBezTo>
                      <a:pt x="3" y="51"/>
                      <a:pt x="7" y="48"/>
                      <a:pt x="11" y="47"/>
                    </a:cubicBezTo>
                    <a:cubicBezTo>
                      <a:pt x="13" y="47"/>
                      <a:pt x="15" y="47"/>
                      <a:pt x="17" y="46"/>
                    </a:cubicBezTo>
                    <a:cubicBezTo>
                      <a:pt x="18" y="46"/>
                      <a:pt x="18" y="46"/>
                      <a:pt x="18" y="45"/>
                    </a:cubicBezTo>
                    <a:cubicBezTo>
                      <a:pt x="19" y="44"/>
                      <a:pt x="19" y="44"/>
                      <a:pt x="19" y="43"/>
                    </a:cubicBezTo>
                    <a:cubicBezTo>
                      <a:pt x="19" y="42"/>
                      <a:pt x="19" y="42"/>
                      <a:pt x="19" y="41"/>
                    </a:cubicBezTo>
                    <a:cubicBezTo>
                      <a:pt x="18" y="39"/>
                      <a:pt x="16" y="37"/>
                      <a:pt x="15" y="35"/>
                    </a:cubicBezTo>
                    <a:cubicBezTo>
                      <a:pt x="12" y="31"/>
                      <a:pt x="12" y="26"/>
                      <a:pt x="15" y="21"/>
                    </a:cubicBezTo>
                    <a:cubicBezTo>
                      <a:pt x="17" y="18"/>
                      <a:pt x="20" y="15"/>
                      <a:pt x="24" y="13"/>
                    </a:cubicBezTo>
                    <a:cubicBezTo>
                      <a:pt x="25" y="13"/>
                      <a:pt x="27" y="12"/>
                      <a:pt x="29" y="12"/>
                    </a:cubicBezTo>
                    <a:cubicBezTo>
                      <a:pt x="29" y="12"/>
                      <a:pt x="29" y="12"/>
                      <a:pt x="29" y="12"/>
                    </a:cubicBezTo>
                    <a:close/>
                    <a:moveTo>
                      <a:pt x="117" y="62"/>
                    </a:moveTo>
                    <a:cubicBezTo>
                      <a:pt x="117" y="61"/>
                      <a:pt x="116" y="60"/>
                      <a:pt x="116" y="59"/>
                    </a:cubicBezTo>
                    <a:cubicBezTo>
                      <a:pt x="116" y="57"/>
                      <a:pt x="114" y="55"/>
                      <a:pt x="112" y="55"/>
                    </a:cubicBezTo>
                    <a:cubicBezTo>
                      <a:pt x="109" y="54"/>
                      <a:pt x="106" y="54"/>
                      <a:pt x="104" y="53"/>
                    </a:cubicBezTo>
                    <a:cubicBezTo>
                      <a:pt x="102" y="53"/>
                      <a:pt x="101" y="52"/>
                      <a:pt x="101" y="51"/>
                    </a:cubicBezTo>
                    <a:cubicBezTo>
                      <a:pt x="100" y="48"/>
                      <a:pt x="99" y="45"/>
                      <a:pt x="98" y="42"/>
                    </a:cubicBezTo>
                    <a:cubicBezTo>
                      <a:pt x="97" y="41"/>
                      <a:pt x="98" y="40"/>
                      <a:pt x="98" y="39"/>
                    </a:cubicBezTo>
                    <a:cubicBezTo>
                      <a:pt x="99" y="38"/>
                      <a:pt x="100" y="37"/>
                      <a:pt x="101" y="36"/>
                    </a:cubicBezTo>
                    <a:cubicBezTo>
                      <a:pt x="102" y="34"/>
                      <a:pt x="103" y="33"/>
                      <a:pt x="104" y="31"/>
                    </a:cubicBezTo>
                    <a:cubicBezTo>
                      <a:pt x="106" y="29"/>
                      <a:pt x="105" y="27"/>
                      <a:pt x="104" y="25"/>
                    </a:cubicBezTo>
                    <a:cubicBezTo>
                      <a:pt x="103" y="24"/>
                      <a:pt x="102" y="23"/>
                      <a:pt x="102" y="22"/>
                    </a:cubicBezTo>
                    <a:cubicBezTo>
                      <a:pt x="101" y="21"/>
                      <a:pt x="100" y="21"/>
                      <a:pt x="99" y="20"/>
                    </a:cubicBezTo>
                    <a:cubicBezTo>
                      <a:pt x="97" y="19"/>
                      <a:pt x="95" y="20"/>
                      <a:pt x="93" y="21"/>
                    </a:cubicBezTo>
                    <a:cubicBezTo>
                      <a:pt x="91" y="23"/>
                      <a:pt x="88" y="25"/>
                      <a:pt x="86" y="26"/>
                    </a:cubicBezTo>
                    <a:cubicBezTo>
                      <a:pt x="85" y="27"/>
                      <a:pt x="83" y="28"/>
                      <a:pt x="82" y="27"/>
                    </a:cubicBezTo>
                    <a:cubicBezTo>
                      <a:pt x="79" y="26"/>
                      <a:pt x="77" y="25"/>
                      <a:pt x="74" y="24"/>
                    </a:cubicBezTo>
                    <a:cubicBezTo>
                      <a:pt x="73" y="23"/>
                      <a:pt x="72" y="22"/>
                      <a:pt x="71" y="20"/>
                    </a:cubicBezTo>
                    <a:cubicBezTo>
                      <a:pt x="71" y="18"/>
                      <a:pt x="71" y="15"/>
                      <a:pt x="70" y="13"/>
                    </a:cubicBezTo>
                    <a:cubicBezTo>
                      <a:pt x="70" y="9"/>
                      <a:pt x="68" y="8"/>
                      <a:pt x="64" y="8"/>
                    </a:cubicBezTo>
                    <a:cubicBezTo>
                      <a:pt x="63" y="8"/>
                      <a:pt x="62" y="8"/>
                      <a:pt x="61" y="8"/>
                    </a:cubicBezTo>
                    <a:cubicBezTo>
                      <a:pt x="57" y="8"/>
                      <a:pt x="56" y="9"/>
                      <a:pt x="55" y="13"/>
                    </a:cubicBezTo>
                    <a:cubicBezTo>
                      <a:pt x="54" y="15"/>
                      <a:pt x="54" y="18"/>
                      <a:pt x="54" y="20"/>
                    </a:cubicBezTo>
                    <a:cubicBezTo>
                      <a:pt x="54" y="22"/>
                      <a:pt x="53" y="23"/>
                      <a:pt x="51" y="24"/>
                    </a:cubicBezTo>
                    <a:cubicBezTo>
                      <a:pt x="49" y="25"/>
                      <a:pt x="47" y="26"/>
                      <a:pt x="44" y="27"/>
                    </a:cubicBezTo>
                    <a:cubicBezTo>
                      <a:pt x="43" y="28"/>
                      <a:pt x="41" y="28"/>
                      <a:pt x="40" y="27"/>
                    </a:cubicBezTo>
                    <a:cubicBezTo>
                      <a:pt x="38" y="25"/>
                      <a:pt x="36" y="24"/>
                      <a:pt x="35" y="22"/>
                    </a:cubicBezTo>
                    <a:cubicBezTo>
                      <a:pt x="33" y="22"/>
                      <a:pt x="32" y="21"/>
                      <a:pt x="31" y="20"/>
                    </a:cubicBezTo>
                    <a:cubicBezTo>
                      <a:pt x="29" y="19"/>
                      <a:pt x="28" y="19"/>
                      <a:pt x="27" y="20"/>
                    </a:cubicBezTo>
                    <a:cubicBezTo>
                      <a:pt x="25" y="21"/>
                      <a:pt x="23" y="22"/>
                      <a:pt x="22" y="24"/>
                    </a:cubicBezTo>
                    <a:cubicBezTo>
                      <a:pt x="19" y="27"/>
                      <a:pt x="19" y="29"/>
                      <a:pt x="21" y="32"/>
                    </a:cubicBezTo>
                    <a:cubicBezTo>
                      <a:pt x="21" y="32"/>
                      <a:pt x="21" y="33"/>
                      <a:pt x="22" y="33"/>
                    </a:cubicBezTo>
                    <a:cubicBezTo>
                      <a:pt x="23" y="35"/>
                      <a:pt x="25" y="37"/>
                      <a:pt x="26" y="38"/>
                    </a:cubicBezTo>
                    <a:cubicBezTo>
                      <a:pt x="27" y="39"/>
                      <a:pt x="27" y="40"/>
                      <a:pt x="27" y="42"/>
                    </a:cubicBezTo>
                    <a:cubicBezTo>
                      <a:pt x="26" y="44"/>
                      <a:pt x="26" y="46"/>
                      <a:pt x="25" y="49"/>
                    </a:cubicBezTo>
                    <a:cubicBezTo>
                      <a:pt x="24" y="52"/>
                      <a:pt x="22" y="53"/>
                      <a:pt x="19" y="54"/>
                    </a:cubicBezTo>
                    <a:cubicBezTo>
                      <a:pt x="17" y="54"/>
                      <a:pt x="15" y="54"/>
                      <a:pt x="13" y="54"/>
                    </a:cubicBezTo>
                    <a:cubicBezTo>
                      <a:pt x="10" y="55"/>
                      <a:pt x="9" y="56"/>
                      <a:pt x="8" y="59"/>
                    </a:cubicBezTo>
                    <a:cubicBezTo>
                      <a:pt x="8" y="61"/>
                      <a:pt x="8" y="63"/>
                      <a:pt x="8" y="65"/>
                    </a:cubicBezTo>
                    <a:cubicBezTo>
                      <a:pt x="8" y="68"/>
                      <a:pt x="10" y="69"/>
                      <a:pt x="13" y="70"/>
                    </a:cubicBezTo>
                    <a:cubicBezTo>
                      <a:pt x="13" y="70"/>
                      <a:pt x="14" y="70"/>
                      <a:pt x="14" y="70"/>
                    </a:cubicBezTo>
                    <a:cubicBezTo>
                      <a:pt x="16" y="70"/>
                      <a:pt x="19" y="71"/>
                      <a:pt x="21" y="71"/>
                    </a:cubicBezTo>
                    <a:cubicBezTo>
                      <a:pt x="23" y="71"/>
                      <a:pt x="24" y="72"/>
                      <a:pt x="25" y="74"/>
                    </a:cubicBezTo>
                    <a:cubicBezTo>
                      <a:pt x="26" y="76"/>
                      <a:pt x="27" y="79"/>
                      <a:pt x="28" y="81"/>
                    </a:cubicBezTo>
                    <a:cubicBezTo>
                      <a:pt x="28" y="82"/>
                      <a:pt x="28" y="84"/>
                      <a:pt x="27" y="85"/>
                    </a:cubicBezTo>
                    <a:cubicBezTo>
                      <a:pt x="26" y="86"/>
                      <a:pt x="26" y="87"/>
                      <a:pt x="25" y="89"/>
                    </a:cubicBezTo>
                    <a:cubicBezTo>
                      <a:pt x="23" y="91"/>
                      <a:pt x="22" y="93"/>
                      <a:pt x="21" y="95"/>
                    </a:cubicBezTo>
                    <a:cubicBezTo>
                      <a:pt x="20" y="96"/>
                      <a:pt x="20" y="98"/>
                      <a:pt x="21" y="100"/>
                    </a:cubicBezTo>
                    <a:cubicBezTo>
                      <a:pt x="22" y="101"/>
                      <a:pt x="23" y="102"/>
                      <a:pt x="24" y="103"/>
                    </a:cubicBezTo>
                    <a:cubicBezTo>
                      <a:pt x="26" y="105"/>
                      <a:pt x="29" y="105"/>
                      <a:pt x="31" y="104"/>
                    </a:cubicBezTo>
                    <a:cubicBezTo>
                      <a:pt x="32" y="103"/>
                      <a:pt x="33" y="102"/>
                      <a:pt x="34" y="102"/>
                    </a:cubicBezTo>
                    <a:cubicBezTo>
                      <a:pt x="36" y="100"/>
                      <a:pt x="38" y="99"/>
                      <a:pt x="40" y="98"/>
                    </a:cubicBezTo>
                    <a:cubicBezTo>
                      <a:pt x="41" y="97"/>
                      <a:pt x="42" y="97"/>
                      <a:pt x="43" y="97"/>
                    </a:cubicBezTo>
                    <a:cubicBezTo>
                      <a:pt x="45" y="98"/>
                      <a:pt x="47" y="98"/>
                      <a:pt x="49" y="99"/>
                    </a:cubicBezTo>
                    <a:cubicBezTo>
                      <a:pt x="52" y="100"/>
                      <a:pt x="54" y="102"/>
                      <a:pt x="54" y="105"/>
                    </a:cubicBezTo>
                    <a:cubicBezTo>
                      <a:pt x="54" y="105"/>
                      <a:pt x="54" y="105"/>
                      <a:pt x="55" y="106"/>
                    </a:cubicBezTo>
                    <a:cubicBezTo>
                      <a:pt x="55" y="108"/>
                      <a:pt x="56" y="111"/>
                      <a:pt x="56" y="113"/>
                    </a:cubicBezTo>
                    <a:cubicBezTo>
                      <a:pt x="57" y="115"/>
                      <a:pt x="58" y="116"/>
                      <a:pt x="60" y="116"/>
                    </a:cubicBezTo>
                    <a:cubicBezTo>
                      <a:pt x="61" y="116"/>
                      <a:pt x="63" y="117"/>
                      <a:pt x="65" y="116"/>
                    </a:cubicBezTo>
                    <a:cubicBezTo>
                      <a:pt x="67" y="116"/>
                      <a:pt x="69" y="115"/>
                      <a:pt x="69" y="112"/>
                    </a:cubicBezTo>
                    <a:cubicBezTo>
                      <a:pt x="70" y="111"/>
                      <a:pt x="70" y="111"/>
                      <a:pt x="70" y="110"/>
                    </a:cubicBezTo>
                    <a:cubicBezTo>
                      <a:pt x="71" y="107"/>
                      <a:pt x="71" y="105"/>
                      <a:pt x="72" y="103"/>
                    </a:cubicBezTo>
                    <a:cubicBezTo>
                      <a:pt x="72" y="101"/>
                      <a:pt x="73" y="101"/>
                      <a:pt x="74" y="100"/>
                    </a:cubicBezTo>
                    <a:cubicBezTo>
                      <a:pt x="76" y="99"/>
                      <a:pt x="79" y="98"/>
                      <a:pt x="81" y="97"/>
                    </a:cubicBezTo>
                    <a:cubicBezTo>
                      <a:pt x="83" y="97"/>
                      <a:pt x="85" y="97"/>
                      <a:pt x="87" y="98"/>
                    </a:cubicBezTo>
                    <a:cubicBezTo>
                      <a:pt x="87" y="98"/>
                      <a:pt x="88" y="99"/>
                      <a:pt x="88" y="99"/>
                    </a:cubicBezTo>
                    <a:cubicBezTo>
                      <a:pt x="90" y="100"/>
                      <a:pt x="91" y="101"/>
                      <a:pt x="93" y="102"/>
                    </a:cubicBezTo>
                    <a:cubicBezTo>
                      <a:pt x="96" y="104"/>
                      <a:pt x="97" y="104"/>
                      <a:pt x="100" y="102"/>
                    </a:cubicBezTo>
                    <a:cubicBezTo>
                      <a:pt x="101" y="101"/>
                      <a:pt x="102" y="100"/>
                      <a:pt x="103" y="99"/>
                    </a:cubicBezTo>
                    <a:cubicBezTo>
                      <a:pt x="104" y="97"/>
                      <a:pt x="104" y="95"/>
                      <a:pt x="103" y="93"/>
                    </a:cubicBezTo>
                    <a:cubicBezTo>
                      <a:pt x="103" y="92"/>
                      <a:pt x="102" y="91"/>
                      <a:pt x="101" y="90"/>
                    </a:cubicBezTo>
                    <a:cubicBezTo>
                      <a:pt x="100" y="88"/>
                      <a:pt x="99" y="86"/>
                      <a:pt x="98" y="84"/>
                    </a:cubicBezTo>
                    <a:cubicBezTo>
                      <a:pt x="97" y="83"/>
                      <a:pt x="97" y="82"/>
                      <a:pt x="97" y="81"/>
                    </a:cubicBezTo>
                    <a:cubicBezTo>
                      <a:pt x="98" y="79"/>
                      <a:pt x="99" y="76"/>
                      <a:pt x="100" y="74"/>
                    </a:cubicBezTo>
                    <a:cubicBezTo>
                      <a:pt x="101" y="72"/>
                      <a:pt x="102" y="71"/>
                      <a:pt x="104" y="71"/>
                    </a:cubicBezTo>
                    <a:cubicBezTo>
                      <a:pt x="107" y="71"/>
                      <a:pt x="109" y="70"/>
                      <a:pt x="111" y="69"/>
                    </a:cubicBezTo>
                    <a:cubicBezTo>
                      <a:pt x="114" y="69"/>
                      <a:pt x="116" y="67"/>
                      <a:pt x="116" y="64"/>
                    </a:cubicBezTo>
                    <a:cubicBezTo>
                      <a:pt x="116" y="64"/>
                      <a:pt x="117" y="63"/>
                      <a:pt x="11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4" name="Freeform 16"/>
              <p:cNvSpPr>
                <a:spLocks noEditPoints="1"/>
              </p:cNvSpPr>
              <p:nvPr/>
            </p:nvSpPr>
            <p:spPr bwMode="auto">
              <a:xfrm>
                <a:off x="5027" y="1227"/>
                <a:ext cx="125" cy="123"/>
              </a:xfrm>
              <a:custGeom>
                <a:avLst/>
                <a:gdLst>
                  <a:gd name="T0" fmla="*/ 20 w 52"/>
                  <a:gd name="T1" fmla="*/ 46 h 51"/>
                  <a:gd name="T2" fmla="*/ 17 w 52"/>
                  <a:gd name="T3" fmla="*/ 44 h 51"/>
                  <a:gd name="T4" fmla="*/ 7 w 52"/>
                  <a:gd name="T5" fmla="*/ 44 h 51"/>
                  <a:gd name="T6" fmla="*/ 8 w 52"/>
                  <a:gd name="T7" fmla="*/ 34 h 51"/>
                  <a:gd name="T8" fmla="*/ 7 w 52"/>
                  <a:gd name="T9" fmla="*/ 32 h 51"/>
                  <a:gd name="T10" fmla="*/ 0 w 52"/>
                  <a:gd name="T11" fmla="*/ 24 h 51"/>
                  <a:gd name="T12" fmla="*/ 7 w 52"/>
                  <a:gd name="T13" fmla="*/ 19 h 51"/>
                  <a:gd name="T14" fmla="*/ 5 w 52"/>
                  <a:gd name="T15" fmla="*/ 12 h 51"/>
                  <a:gd name="T16" fmla="*/ 11 w 52"/>
                  <a:gd name="T17" fmla="*/ 5 h 51"/>
                  <a:gd name="T18" fmla="*/ 17 w 52"/>
                  <a:gd name="T19" fmla="*/ 7 h 51"/>
                  <a:gd name="T20" fmla="*/ 20 w 52"/>
                  <a:gd name="T21" fmla="*/ 4 h 51"/>
                  <a:gd name="T22" fmla="*/ 27 w 52"/>
                  <a:gd name="T23" fmla="*/ 0 h 51"/>
                  <a:gd name="T24" fmla="*/ 33 w 52"/>
                  <a:gd name="T25" fmla="*/ 6 h 51"/>
                  <a:gd name="T26" fmla="*/ 38 w 52"/>
                  <a:gd name="T27" fmla="*/ 5 h 51"/>
                  <a:gd name="T28" fmla="*/ 45 w 52"/>
                  <a:gd name="T29" fmla="*/ 8 h 51"/>
                  <a:gd name="T30" fmla="*/ 44 w 52"/>
                  <a:gd name="T31" fmla="*/ 16 h 51"/>
                  <a:gd name="T32" fmla="*/ 45 w 52"/>
                  <a:gd name="T33" fmla="*/ 19 h 51"/>
                  <a:gd name="T34" fmla="*/ 51 w 52"/>
                  <a:gd name="T35" fmla="*/ 25 h 51"/>
                  <a:gd name="T36" fmla="*/ 45 w 52"/>
                  <a:gd name="T37" fmla="*/ 32 h 51"/>
                  <a:gd name="T38" fmla="*/ 45 w 52"/>
                  <a:gd name="T39" fmla="*/ 35 h 51"/>
                  <a:gd name="T40" fmla="*/ 37 w 52"/>
                  <a:gd name="T41" fmla="*/ 44 h 51"/>
                  <a:gd name="T42" fmla="*/ 33 w 52"/>
                  <a:gd name="T43" fmla="*/ 44 h 51"/>
                  <a:gd name="T44" fmla="*/ 32 w 52"/>
                  <a:gd name="T45" fmla="*/ 46 h 51"/>
                  <a:gd name="T46" fmla="*/ 12 w 52"/>
                  <a:gd name="T47" fmla="*/ 8 h 51"/>
                  <a:gd name="T48" fmla="*/ 10 w 52"/>
                  <a:gd name="T49" fmla="*/ 13 h 51"/>
                  <a:gd name="T50" fmla="*/ 11 w 52"/>
                  <a:gd name="T51" fmla="*/ 20 h 51"/>
                  <a:gd name="T52" fmla="*/ 7 w 52"/>
                  <a:gd name="T53" fmla="*/ 22 h 51"/>
                  <a:gd name="T54" fmla="*/ 4 w 52"/>
                  <a:gd name="T55" fmla="*/ 26 h 51"/>
                  <a:gd name="T56" fmla="*/ 8 w 52"/>
                  <a:gd name="T57" fmla="*/ 28 h 51"/>
                  <a:gd name="T58" fmla="*/ 12 w 52"/>
                  <a:gd name="T59" fmla="*/ 33 h 51"/>
                  <a:gd name="T60" fmla="*/ 9 w 52"/>
                  <a:gd name="T61" fmla="*/ 38 h 51"/>
                  <a:gd name="T62" fmla="*/ 13 w 52"/>
                  <a:gd name="T63" fmla="*/ 42 h 51"/>
                  <a:gd name="T64" fmla="*/ 18 w 52"/>
                  <a:gd name="T65" fmla="*/ 39 h 51"/>
                  <a:gd name="T66" fmla="*/ 23 w 52"/>
                  <a:gd name="T67" fmla="*/ 42 h 51"/>
                  <a:gd name="T68" fmla="*/ 26 w 52"/>
                  <a:gd name="T69" fmla="*/ 47 h 51"/>
                  <a:gd name="T70" fmla="*/ 29 w 52"/>
                  <a:gd name="T71" fmla="*/ 42 h 51"/>
                  <a:gd name="T72" fmla="*/ 34 w 52"/>
                  <a:gd name="T73" fmla="*/ 39 h 51"/>
                  <a:gd name="T74" fmla="*/ 38 w 52"/>
                  <a:gd name="T75" fmla="*/ 41 h 51"/>
                  <a:gd name="T76" fmla="*/ 42 w 52"/>
                  <a:gd name="T77" fmla="*/ 38 h 51"/>
                  <a:gd name="T78" fmla="*/ 40 w 52"/>
                  <a:gd name="T79" fmla="*/ 33 h 51"/>
                  <a:gd name="T80" fmla="*/ 44 w 52"/>
                  <a:gd name="T81" fmla="*/ 28 h 51"/>
                  <a:gd name="T82" fmla="*/ 48 w 52"/>
                  <a:gd name="T83" fmla="*/ 24 h 51"/>
                  <a:gd name="T84" fmla="*/ 43 w 52"/>
                  <a:gd name="T85" fmla="*/ 22 h 51"/>
                  <a:gd name="T86" fmla="*/ 40 w 52"/>
                  <a:gd name="T87" fmla="*/ 17 h 51"/>
                  <a:gd name="T88" fmla="*/ 43 w 52"/>
                  <a:gd name="T89" fmla="*/ 13 h 51"/>
                  <a:gd name="T90" fmla="*/ 39 w 52"/>
                  <a:gd name="T91" fmla="*/ 9 h 51"/>
                  <a:gd name="T92" fmla="*/ 33 w 52"/>
                  <a:gd name="T93" fmla="*/ 11 h 51"/>
                  <a:gd name="T94" fmla="*/ 29 w 52"/>
                  <a:gd name="T95" fmla="*/ 8 h 51"/>
                  <a:gd name="T96" fmla="*/ 27 w 52"/>
                  <a:gd name="T97" fmla="*/ 3 h 51"/>
                  <a:gd name="T98" fmla="*/ 23 w 52"/>
                  <a:gd name="T99" fmla="*/ 5 h 51"/>
                  <a:gd name="T100" fmla="*/ 22 w 52"/>
                  <a:gd name="T101" fmla="*/ 10 h 51"/>
                  <a:gd name="T102" fmla="*/ 16 w 52"/>
                  <a:gd name="T103" fmla="*/ 11 h 51"/>
                  <a:gd name="T104" fmla="*/ 12 w 52"/>
                  <a:gd name="T105"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51">
                    <a:moveTo>
                      <a:pt x="26" y="51"/>
                    </a:moveTo>
                    <a:cubicBezTo>
                      <a:pt x="23" y="51"/>
                      <a:pt x="21" y="49"/>
                      <a:pt x="20" y="46"/>
                    </a:cubicBezTo>
                    <a:cubicBezTo>
                      <a:pt x="20" y="46"/>
                      <a:pt x="20" y="45"/>
                      <a:pt x="20" y="45"/>
                    </a:cubicBezTo>
                    <a:cubicBezTo>
                      <a:pt x="19" y="43"/>
                      <a:pt x="18" y="43"/>
                      <a:pt x="17" y="44"/>
                    </a:cubicBezTo>
                    <a:cubicBezTo>
                      <a:pt x="17" y="44"/>
                      <a:pt x="16" y="45"/>
                      <a:pt x="15" y="45"/>
                    </a:cubicBezTo>
                    <a:cubicBezTo>
                      <a:pt x="12" y="47"/>
                      <a:pt x="10" y="47"/>
                      <a:pt x="7" y="44"/>
                    </a:cubicBezTo>
                    <a:cubicBezTo>
                      <a:pt x="5" y="41"/>
                      <a:pt x="5" y="39"/>
                      <a:pt x="7" y="36"/>
                    </a:cubicBezTo>
                    <a:cubicBezTo>
                      <a:pt x="7" y="35"/>
                      <a:pt x="7" y="35"/>
                      <a:pt x="8" y="34"/>
                    </a:cubicBezTo>
                    <a:cubicBezTo>
                      <a:pt x="8" y="34"/>
                      <a:pt x="8" y="33"/>
                      <a:pt x="8" y="33"/>
                    </a:cubicBezTo>
                    <a:cubicBezTo>
                      <a:pt x="8" y="32"/>
                      <a:pt x="8" y="32"/>
                      <a:pt x="7" y="32"/>
                    </a:cubicBezTo>
                    <a:cubicBezTo>
                      <a:pt x="5" y="32"/>
                      <a:pt x="4" y="32"/>
                      <a:pt x="2" y="31"/>
                    </a:cubicBezTo>
                    <a:cubicBezTo>
                      <a:pt x="0" y="29"/>
                      <a:pt x="0" y="27"/>
                      <a:pt x="0" y="24"/>
                    </a:cubicBezTo>
                    <a:cubicBezTo>
                      <a:pt x="1" y="21"/>
                      <a:pt x="2" y="19"/>
                      <a:pt x="6" y="19"/>
                    </a:cubicBezTo>
                    <a:cubicBezTo>
                      <a:pt x="6" y="19"/>
                      <a:pt x="6" y="19"/>
                      <a:pt x="7" y="19"/>
                    </a:cubicBezTo>
                    <a:cubicBezTo>
                      <a:pt x="8" y="18"/>
                      <a:pt x="8" y="17"/>
                      <a:pt x="7" y="16"/>
                    </a:cubicBezTo>
                    <a:cubicBezTo>
                      <a:pt x="6" y="15"/>
                      <a:pt x="5" y="13"/>
                      <a:pt x="5" y="12"/>
                    </a:cubicBezTo>
                    <a:cubicBezTo>
                      <a:pt x="5" y="11"/>
                      <a:pt x="5" y="10"/>
                      <a:pt x="5" y="10"/>
                    </a:cubicBezTo>
                    <a:cubicBezTo>
                      <a:pt x="6" y="7"/>
                      <a:pt x="8" y="5"/>
                      <a:pt x="11" y="5"/>
                    </a:cubicBezTo>
                    <a:cubicBezTo>
                      <a:pt x="12" y="4"/>
                      <a:pt x="14" y="5"/>
                      <a:pt x="15" y="5"/>
                    </a:cubicBezTo>
                    <a:cubicBezTo>
                      <a:pt x="16" y="6"/>
                      <a:pt x="17" y="7"/>
                      <a:pt x="17" y="7"/>
                    </a:cubicBezTo>
                    <a:cubicBezTo>
                      <a:pt x="18" y="8"/>
                      <a:pt x="19" y="7"/>
                      <a:pt x="19" y="6"/>
                    </a:cubicBezTo>
                    <a:cubicBezTo>
                      <a:pt x="19" y="5"/>
                      <a:pt x="20" y="4"/>
                      <a:pt x="20" y="4"/>
                    </a:cubicBezTo>
                    <a:cubicBezTo>
                      <a:pt x="21" y="1"/>
                      <a:pt x="22" y="0"/>
                      <a:pt x="24" y="0"/>
                    </a:cubicBezTo>
                    <a:cubicBezTo>
                      <a:pt x="25" y="0"/>
                      <a:pt x="26" y="0"/>
                      <a:pt x="27" y="0"/>
                    </a:cubicBezTo>
                    <a:cubicBezTo>
                      <a:pt x="30" y="0"/>
                      <a:pt x="32" y="2"/>
                      <a:pt x="32" y="4"/>
                    </a:cubicBezTo>
                    <a:cubicBezTo>
                      <a:pt x="32" y="5"/>
                      <a:pt x="33" y="5"/>
                      <a:pt x="33" y="6"/>
                    </a:cubicBezTo>
                    <a:cubicBezTo>
                      <a:pt x="33" y="7"/>
                      <a:pt x="34" y="8"/>
                      <a:pt x="35" y="7"/>
                    </a:cubicBezTo>
                    <a:cubicBezTo>
                      <a:pt x="36" y="6"/>
                      <a:pt x="37" y="6"/>
                      <a:pt x="38" y="5"/>
                    </a:cubicBezTo>
                    <a:cubicBezTo>
                      <a:pt x="40" y="4"/>
                      <a:pt x="41" y="4"/>
                      <a:pt x="43" y="5"/>
                    </a:cubicBezTo>
                    <a:cubicBezTo>
                      <a:pt x="44" y="6"/>
                      <a:pt x="45" y="7"/>
                      <a:pt x="45" y="8"/>
                    </a:cubicBezTo>
                    <a:cubicBezTo>
                      <a:pt x="47" y="10"/>
                      <a:pt x="47" y="12"/>
                      <a:pt x="46" y="15"/>
                    </a:cubicBezTo>
                    <a:cubicBezTo>
                      <a:pt x="45" y="15"/>
                      <a:pt x="45" y="16"/>
                      <a:pt x="44" y="16"/>
                    </a:cubicBezTo>
                    <a:cubicBezTo>
                      <a:pt x="44" y="17"/>
                      <a:pt x="44" y="17"/>
                      <a:pt x="44" y="18"/>
                    </a:cubicBezTo>
                    <a:cubicBezTo>
                      <a:pt x="44" y="18"/>
                      <a:pt x="45" y="19"/>
                      <a:pt x="45" y="19"/>
                    </a:cubicBezTo>
                    <a:cubicBezTo>
                      <a:pt x="47" y="19"/>
                      <a:pt x="48" y="19"/>
                      <a:pt x="49" y="20"/>
                    </a:cubicBezTo>
                    <a:cubicBezTo>
                      <a:pt x="51" y="21"/>
                      <a:pt x="52" y="23"/>
                      <a:pt x="51" y="25"/>
                    </a:cubicBezTo>
                    <a:cubicBezTo>
                      <a:pt x="51" y="29"/>
                      <a:pt x="50" y="31"/>
                      <a:pt x="46" y="32"/>
                    </a:cubicBezTo>
                    <a:cubicBezTo>
                      <a:pt x="46" y="32"/>
                      <a:pt x="46" y="32"/>
                      <a:pt x="45" y="32"/>
                    </a:cubicBezTo>
                    <a:cubicBezTo>
                      <a:pt x="44" y="32"/>
                      <a:pt x="44" y="33"/>
                      <a:pt x="44" y="34"/>
                    </a:cubicBezTo>
                    <a:cubicBezTo>
                      <a:pt x="44" y="35"/>
                      <a:pt x="45" y="35"/>
                      <a:pt x="45" y="35"/>
                    </a:cubicBezTo>
                    <a:cubicBezTo>
                      <a:pt x="47" y="38"/>
                      <a:pt x="47" y="41"/>
                      <a:pt x="44" y="44"/>
                    </a:cubicBezTo>
                    <a:cubicBezTo>
                      <a:pt x="42" y="46"/>
                      <a:pt x="39" y="46"/>
                      <a:pt x="37" y="44"/>
                    </a:cubicBezTo>
                    <a:cubicBezTo>
                      <a:pt x="36" y="44"/>
                      <a:pt x="36" y="44"/>
                      <a:pt x="35" y="44"/>
                    </a:cubicBezTo>
                    <a:cubicBezTo>
                      <a:pt x="34" y="43"/>
                      <a:pt x="34" y="43"/>
                      <a:pt x="33" y="44"/>
                    </a:cubicBezTo>
                    <a:cubicBezTo>
                      <a:pt x="33" y="44"/>
                      <a:pt x="33" y="44"/>
                      <a:pt x="33" y="44"/>
                    </a:cubicBezTo>
                    <a:cubicBezTo>
                      <a:pt x="32" y="45"/>
                      <a:pt x="32" y="45"/>
                      <a:pt x="32" y="46"/>
                    </a:cubicBezTo>
                    <a:cubicBezTo>
                      <a:pt x="32" y="49"/>
                      <a:pt x="30" y="51"/>
                      <a:pt x="26" y="51"/>
                    </a:cubicBezTo>
                    <a:close/>
                    <a:moveTo>
                      <a:pt x="12" y="8"/>
                    </a:moveTo>
                    <a:cubicBezTo>
                      <a:pt x="11" y="8"/>
                      <a:pt x="10" y="9"/>
                      <a:pt x="9" y="10"/>
                    </a:cubicBezTo>
                    <a:cubicBezTo>
                      <a:pt x="8" y="11"/>
                      <a:pt x="9" y="12"/>
                      <a:pt x="10" y="13"/>
                    </a:cubicBezTo>
                    <a:cubicBezTo>
                      <a:pt x="12" y="17"/>
                      <a:pt x="12" y="17"/>
                      <a:pt x="11" y="20"/>
                    </a:cubicBezTo>
                    <a:cubicBezTo>
                      <a:pt x="11" y="20"/>
                      <a:pt x="11" y="20"/>
                      <a:pt x="11" y="20"/>
                    </a:cubicBezTo>
                    <a:cubicBezTo>
                      <a:pt x="10" y="21"/>
                      <a:pt x="10" y="22"/>
                      <a:pt x="9" y="22"/>
                    </a:cubicBezTo>
                    <a:cubicBezTo>
                      <a:pt x="8" y="22"/>
                      <a:pt x="7" y="22"/>
                      <a:pt x="7" y="22"/>
                    </a:cubicBezTo>
                    <a:cubicBezTo>
                      <a:pt x="4" y="23"/>
                      <a:pt x="4" y="23"/>
                      <a:pt x="4" y="25"/>
                    </a:cubicBezTo>
                    <a:cubicBezTo>
                      <a:pt x="4" y="26"/>
                      <a:pt x="4" y="26"/>
                      <a:pt x="4" y="26"/>
                    </a:cubicBezTo>
                    <a:cubicBezTo>
                      <a:pt x="4" y="28"/>
                      <a:pt x="5" y="28"/>
                      <a:pt x="6" y="28"/>
                    </a:cubicBezTo>
                    <a:cubicBezTo>
                      <a:pt x="6" y="28"/>
                      <a:pt x="7" y="28"/>
                      <a:pt x="8" y="28"/>
                    </a:cubicBezTo>
                    <a:cubicBezTo>
                      <a:pt x="9" y="28"/>
                      <a:pt x="11" y="29"/>
                      <a:pt x="11" y="31"/>
                    </a:cubicBezTo>
                    <a:cubicBezTo>
                      <a:pt x="11" y="32"/>
                      <a:pt x="12" y="32"/>
                      <a:pt x="12" y="33"/>
                    </a:cubicBezTo>
                    <a:cubicBezTo>
                      <a:pt x="12" y="34"/>
                      <a:pt x="12" y="34"/>
                      <a:pt x="11" y="35"/>
                    </a:cubicBezTo>
                    <a:cubicBezTo>
                      <a:pt x="11" y="36"/>
                      <a:pt x="10" y="37"/>
                      <a:pt x="9" y="38"/>
                    </a:cubicBezTo>
                    <a:cubicBezTo>
                      <a:pt x="9" y="39"/>
                      <a:pt x="9" y="39"/>
                      <a:pt x="9" y="40"/>
                    </a:cubicBezTo>
                    <a:cubicBezTo>
                      <a:pt x="9" y="42"/>
                      <a:pt x="12" y="43"/>
                      <a:pt x="13" y="42"/>
                    </a:cubicBezTo>
                    <a:cubicBezTo>
                      <a:pt x="14" y="41"/>
                      <a:pt x="15" y="40"/>
                      <a:pt x="16" y="40"/>
                    </a:cubicBezTo>
                    <a:cubicBezTo>
                      <a:pt x="17" y="39"/>
                      <a:pt x="18" y="39"/>
                      <a:pt x="18" y="39"/>
                    </a:cubicBezTo>
                    <a:cubicBezTo>
                      <a:pt x="19" y="40"/>
                      <a:pt x="20" y="40"/>
                      <a:pt x="21" y="40"/>
                    </a:cubicBezTo>
                    <a:cubicBezTo>
                      <a:pt x="22" y="41"/>
                      <a:pt x="22" y="41"/>
                      <a:pt x="23" y="42"/>
                    </a:cubicBezTo>
                    <a:cubicBezTo>
                      <a:pt x="23" y="43"/>
                      <a:pt x="23" y="44"/>
                      <a:pt x="24" y="46"/>
                    </a:cubicBezTo>
                    <a:cubicBezTo>
                      <a:pt x="24" y="47"/>
                      <a:pt x="24" y="47"/>
                      <a:pt x="26" y="47"/>
                    </a:cubicBezTo>
                    <a:cubicBezTo>
                      <a:pt x="28" y="47"/>
                      <a:pt x="28" y="47"/>
                      <a:pt x="29" y="46"/>
                    </a:cubicBezTo>
                    <a:cubicBezTo>
                      <a:pt x="29" y="44"/>
                      <a:pt x="29" y="43"/>
                      <a:pt x="29" y="42"/>
                    </a:cubicBezTo>
                    <a:cubicBezTo>
                      <a:pt x="30" y="42"/>
                      <a:pt x="30" y="41"/>
                      <a:pt x="30" y="41"/>
                    </a:cubicBezTo>
                    <a:cubicBezTo>
                      <a:pt x="32" y="40"/>
                      <a:pt x="33" y="40"/>
                      <a:pt x="34" y="39"/>
                    </a:cubicBezTo>
                    <a:cubicBezTo>
                      <a:pt x="35" y="39"/>
                      <a:pt x="35" y="39"/>
                      <a:pt x="36" y="40"/>
                    </a:cubicBezTo>
                    <a:cubicBezTo>
                      <a:pt x="37" y="40"/>
                      <a:pt x="37" y="41"/>
                      <a:pt x="38" y="41"/>
                    </a:cubicBezTo>
                    <a:cubicBezTo>
                      <a:pt x="40" y="42"/>
                      <a:pt x="40" y="42"/>
                      <a:pt x="42" y="41"/>
                    </a:cubicBezTo>
                    <a:cubicBezTo>
                      <a:pt x="43" y="40"/>
                      <a:pt x="43" y="39"/>
                      <a:pt x="42" y="38"/>
                    </a:cubicBezTo>
                    <a:cubicBezTo>
                      <a:pt x="41" y="37"/>
                      <a:pt x="41" y="36"/>
                      <a:pt x="40" y="35"/>
                    </a:cubicBezTo>
                    <a:cubicBezTo>
                      <a:pt x="40" y="34"/>
                      <a:pt x="40" y="34"/>
                      <a:pt x="40" y="33"/>
                    </a:cubicBezTo>
                    <a:cubicBezTo>
                      <a:pt x="40" y="32"/>
                      <a:pt x="41" y="31"/>
                      <a:pt x="42" y="29"/>
                    </a:cubicBezTo>
                    <a:cubicBezTo>
                      <a:pt x="42" y="29"/>
                      <a:pt x="44" y="29"/>
                      <a:pt x="44" y="28"/>
                    </a:cubicBezTo>
                    <a:cubicBezTo>
                      <a:pt x="45" y="28"/>
                      <a:pt x="45" y="28"/>
                      <a:pt x="45" y="28"/>
                    </a:cubicBezTo>
                    <a:cubicBezTo>
                      <a:pt x="48" y="28"/>
                      <a:pt x="48" y="27"/>
                      <a:pt x="48" y="24"/>
                    </a:cubicBezTo>
                    <a:cubicBezTo>
                      <a:pt x="48" y="23"/>
                      <a:pt x="47" y="23"/>
                      <a:pt x="46" y="23"/>
                    </a:cubicBezTo>
                    <a:cubicBezTo>
                      <a:pt x="45" y="22"/>
                      <a:pt x="44" y="22"/>
                      <a:pt x="43" y="22"/>
                    </a:cubicBezTo>
                    <a:cubicBezTo>
                      <a:pt x="42" y="22"/>
                      <a:pt x="42" y="21"/>
                      <a:pt x="41" y="21"/>
                    </a:cubicBezTo>
                    <a:cubicBezTo>
                      <a:pt x="41" y="20"/>
                      <a:pt x="41" y="18"/>
                      <a:pt x="40" y="17"/>
                    </a:cubicBezTo>
                    <a:cubicBezTo>
                      <a:pt x="40" y="17"/>
                      <a:pt x="40" y="16"/>
                      <a:pt x="41" y="15"/>
                    </a:cubicBezTo>
                    <a:cubicBezTo>
                      <a:pt x="41" y="14"/>
                      <a:pt x="42" y="14"/>
                      <a:pt x="43" y="13"/>
                    </a:cubicBezTo>
                    <a:cubicBezTo>
                      <a:pt x="43" y="11"/>
                      <a:pt x="43" y="11"/>
                      <a:pt x="42" y="9"/>
                    </a:cubicBezTo>
                    <a:cubicBezTo>
                      <a:pt x="41" y="8"/>
                      <a:pt x="40" y="8"/>
                      <a:pt x="39" y="9"/>
                    </a:cubicBezTo>
                    <a:cubicBezTo>
                      <a:pt x="38" y="9"/>
                      <a:pt x="37" y="10"/>
                      <a:pt x="36" y="10"/>
                    </a:cubicBezTo>
                    <a:cubicBezTo>
                      <a:pt x="35" y="11"/>
                      <a:pt x="34" y="12"/>
                      <a:pt x="33" y="11"/>
                    </a:cubicBezTo>
                    <a:cubicBezTo>
                      <a:pt x="32" y="11"/>
                      <a:pt x="32" y="10"/>
                      <a:pt x="31" y="10"/>
                    </a:cubicBezTo>
                    <a:cubicBezTo>
                      <a:pt x="30" y="10"/>
                      <a:pt x="29" y="9"/>
                      <a:pt x="29" y="8"/>
                    </a:cubicBezTo>
                    <a:cubicBezTo>
                      <a:pt x="29" y="7"/>
                      <a:pt x="29" y="6"/>
                      <a:pt x="29" y="5"/>
                    </a:cubicBezTo>
                    <a:cubicBezTo>
                      <a:pt x="29" y="4"/>
                      <a:pt x="28" y="3"/>
                      <a:pt x="27" y="3"/>
                    </a:cubicBezTo>
                    <a:cubicBezTo>
                      <a:pt x="26" y="3"/>
                      <a:pt x="25" y="3"/>
                      <a:pt x="25" y="3"/>
                    </a:cubicBezTo>
                    <a:cubicBezTo>
                      <a:pt x="24" y="3"/>
                      <a:pt x="23" y="4"/>
                      <a:pt x="23" y="5"/>
                    </a:cubicBezTo>
                    <a:cubicBezTo>
                      <a:pt x="23" y="6"/>
                      <a:pt x="23" y="7"/>
                      <a:pt x="23" y="8"/>
                    </a:cubicBezTo>
                    <a:cubicBezTo>
                      <a:pt x="22" y="9"/>
                      <a:pt x="22" y="9"/>
                      <a:pt x="22" y="10"/>
                    </a:cubicBezTo>
                    <a:cubicBezTo>
                      <a:pt x="21" y="10"/>
                      <a:pt x="20" y="11"/>
                      <a:pt x="18" y="11"/>
                    </a:cubicBezTo>
                    <a:cubicBezTo>
                      <a:pt x="18" y="12"/>
                      <a:pt x="17" y="11"/>
                      <a:pt x="16" y="11"/>
                    </a:cubicBezTo>
                    <a:cubicBezTo>
                      <a:pt x="16" y="10"/>
                      <a:pt x="15" y="10"/>
                      <a:pt x="14" y="9"/>
                    </a:cubicBezTo>
                    <a:cubicBezTo>
                      <a:pt x="13" y="8"/>
                      <a:pt x="13"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Freeform 19"/>
              <p:cNvSpPr>
                <a:spLocks noEditPoints="1"/>
              </p:cNvSpPr>
              <p:nvPr/>
            </p:nvSpPr>
            <p:spPr bwMode="auto">
              <a:xfrm>
                <a:off x="4866" y="1062"/>
                <a:ext cx="110" cy="110"/>
              </a:xfrm>
              <a:custGeom>
                <a:avLst/>
                <a:gdLst>
                  <a:gd name="T0" fmla="*/ 46 w 46"/>
                  <a:gd name="T1" fmla="*/ 23 h 46"/>
                  <a:gd name="T2" fmla="*/ 23 w 46"/>
                  <a:gd name="T3" fmla="*/ 46 h 46"/>
                  <a:gd name="T4" fmla="*/ 0 w 46"/>
                  <a:gd name="T5" fmla="*/ 23 h 46"/>
                  <a:gd name="T6" fmla="*/ 23 w 46"/>
                  <a:gd name="T7" fmla="*/ 0 h 46"/>
                  <a:gd name="T8" fmla="*/ 46 w 46"/>
                  <a:gd name="T9" fmla="*/ 23 h 46"/>
                  <a:gd name="T10" fmla="*/ 39 w 46"/>
                  <a:gd name="T11" fmla="*/ 23 h 46"/>
                  <a:gd name="T12" fmla="*/ 23 w 46"/>
                  <a:gd name="T13" fmla="*/ 7 h 46"/>
                  <a:gd name="T14" fmla="*/ 8 w 46"/>
                  <a:gd name="T15" fmla="*/ 23 h 46"/>
                  <a:gd name="T16" fmla="*/ 23 w 46"/>
                  <a:gd name="T17" fmla="*/ 39 h 46"/>
                  <a:gd name="T18" fmla="*/ 39 w 46"/>
                  <a:gd name="T1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46" y="23"/>
                    </a:moveTo>
                    <a:cubicBezTo>
                      <a:pt x="46" y="36"/>
                      <a:pt x="36" y="46"/>
                      <a:pt x="23" y="46"/>
                    </a:cubicBezTo>
                    <a:cubicBezTo>
                      <a:pt x="11" y="46"/>
                      <a:pt x="0" y="36"/>
                      <a:pt x="0" y="23"/>
                    </a:cubicBezTo>
                    <a:cubicBezTo>
                      <a:pt x="0" y="11"/>
                      <a:pt x="11" y="0"/>
                      <a:pt x="23" y="0"/>
                    </a:cubicBezTo>
                    <a:cubicBezTo>
                      <a:pt x="36" y="0"/>
                      <a:pt x="46" y="10"/>
                      <a:pt x="46" y="23"/>
                    </a:cubicBezTo>
                    <a:close/>
                    <a:moveTo>
                      <a:pt x="39" y="23"/>
                    </a:moveTo>
                    <a:cubicBezTo>
                      <a:pt x="39" y="14"/>
                      <a:pt x="32" y="8"/>
                      <a:pt x="23" y="7"/>
                    </a:cubicBezTo>
                    <a:cubicBezTo>
                      <a:pt x="15" y="7"/>
                      <a:pt x="8" y="14"/>
                      <a:pt x="8" y="23"/>
                    </a:cubicBezTo>
                    <a:cubicBezTo>
                      <a:pt x="8" y="32"/>
                      <a:pt x="15" y="39"/>
                      <a:pt x="23" y="39"/>
                    </a:cubicBezTo>
                    <a:cubicBezTo>
                      <a:pt x="32" y="39"/>
                      <a:pt x="39" y="32"/>
                      <a:pt x="3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 name="Freeform 20"/>
              <p:cNvSpPr>
                <a:spLocks noEditPoints="1"/>
              </p:cNvSpPr>
              <p:nvPr/>
            </p:nvSpPr>
            <p:spPr bwMode="auto">
              <a:xfrm>
                <a:off x="5065" y="1266"/>
                <a:ext cx="48" cy="45"/>
              </a:xfrm>
              <a:custGeom>
                <a:avLst/>
                <a:gdLst>
                  <a:gd name="T0" fmla="*/ 10 w 20"/>
                  <a:gd name="T1" fmla="*/ 0 h 19"/>
                  <a:gd name="T2" fmla="*/ 20 w 20"/>
                  <a:gd name="T3" fmla="*/ 9 h 19"/>
                  <a:gd name="T4" fmla="*/ 10 w 20"/>
                  <a:gd name="T5" fmla="*/ 19 h 19"/>
                  <a:gd name="T6" fmla="*/ 0 w 20"/>
                  <a:gd name="T7" fmla="*/ 9 h 19"/>
                  <a:gd name="T8" fmla="*/ 10 w 20"/>
                  <a:gd name="T9" fmla="*/ 0 h 19"/>
                  <a:gd name="T10" fmla="*/ 10 w 20"/>
                  <a:gd name="T11" fmla="*/ 3 h 19"/>
                  <a:gd name="T12" fmla="*/ 4 w 20"/>
                  <a:gd name="T13" fmla="*/ 9 h 19"/>
                  <a:gd name="T14" fmla="*/ 10 w 20"/>
                  <a:gd name="T15" fmla="*/ 15 h 19"/>
                  <a:gd name="T16" fmla="*/ 16 w 20"/>
                  <a:gd name="T17" fmla="*/ 9 h 19"/>
                  <a:gd name="T18" fmla="*/ 10 w 20"/>
                  <a:gd name="T1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0"/>
                    </a:moveTo>
                    <a:cubicBezTo>
                      <a:pt x="15" y="0"/>
                      <a:pt x="20" y="4"/>
                      <a:pt x="20" y="9"/>
                    </a:cubicBezTo>
                    <a:cubicBezTo>
                      <a:pt x="20" y="15"/>
                      <a:pt x="15" y="19"/>
                      <a:pt x="10" y="19"/>
                    </a:cubicBezTo>
                    <a:cubicBezTo>
                      <a:pt x="5" y="19"/>
                      <a:pt x="0" y="15"/>
                      <a:pt x="0" y="9"/>
                    </a:cubicBezTo>
                    <a:cubicBezTo>
                      <a:pt x="0" y="4"/>
                      <a:pt x="4" y="0"/>
                      <a:pt x="10" y="0"/>
                    </a:cubicBezTo>
                    <a:close/>
                    <a:moveTo>
                      <a:pt x="10" y="3"/>
                    </a:moveTo>
                    <a:cubicBezTo>
                      <a:pt x="7" y="3"/>
                      <a:pt x="4" y="6"/>
                      <a:pt x="4" y="9"/>
                    </a:cubicBezTo>
                    <a:cubicBezTo>
                      <a:pt x="4" y="13"/>
                      <a:pt x="6" y="15"/>
                      <a:pt x="10" y="15"/>
                    </a:cubicBezTo>
                    <a:cubicBezTo>
                      <a:pt x="13" y="15"/>
                      <a:pt x="16" y="13"/>
                      <a:pt x="16" y="9"/>
                    </a:cubicBezTo>
                    <a:cubicBezTo>
                      <a:pt x="16" y="6"/>
                      <a:pt x="13"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8" name="Group 25"/>
            <p:cNvGrpSpPr>
              <a:grpSpLocks noChangeAspect="1"/>
            </p:cNvGrpSpPr>
            <p:nvPr/>
          </p:nvGrpSpPr>
          <p:grpSpPr bwMode="auto">
            <a:xfrm>
              <a:off x="9018332" y="5086570"/>
              <a:ext cx="526240" cy="645442"/>
              <a:chOff x="3751" y="2073"/>
              <a:chExt cx="181" cy="222"/>
            </a:xfrm>
            <a:solidFill>
              <a:schemeClr val="bg1"/>
            </a:solidFill>
          </p:grpSpPr>
          <p:sp>
            <p:nvSpPr>
              <p:cNvPr id="49" name="Freeform 27"/>
              <p:cNvSpPr/>
              <p:nvPr/>
            </p:nvSpPr>
            <p:spPr bwMode="auto">
              <a:xfrm>
                <a:off x="3751" y="2189"/>
                <a:ext cx="181" cy="106"/>
              </a:xfrm>
              <a:custGeom>
                <a:avLst/>
                <a:gdLst>
                  <a:gd name="T0" fmla="*/ 38 w 75"/>
                  <a:gd name="T1" fmla="*/ 44 h 44"/>
                  <a:gd name="T2" fmla="*/ 17 w 75"/>
                  <a:gd name="T3" fmla="*/ 41 h 44"/>
                  <a:gd name="T4" fmla="*/ 5 w 75"/>
                  <a:gd name="T5" fmla="*/ 35 h 44"/>
                  <a:gd name="T6" fmla="*/ 0 w 75"/>
                  <a:gd name="T7" fmla="*/ 28 h 44"/>
                  <a:gd name="T8" fmla="*/ 1 w 75"/>
                  <a:gd name="T9" fmla="*/ 22 h 44"/>
                  <a:gd name="T10" fmla="*/ 8 w 75"/>
                  <a:gd name="T11" fmla="*/ 10 h 44"/>
                  <a:gd name="T12" fmla="*/ 17 w 75"/>
                  <a:gd name="T13" fmla="*/ 0 h 44"/>
                  <a:gd name="T14" fmla="*/ 18 w 75"/>
                  <a:gd name="T15" fmla="*/ 0 h 44"/>
                  <a:gd name="T16" fmla="*/ 31 w 75"/>
                  <a:gd name="T17" fmla="*/ 5 h 44"/>
                  <a:gd name="T18" fmla="*/ 44 w 75"/>
                  <a:gd name="T19" fmla="*/ 5 h 44"/>
                  <a:gd name="T20" fmla="*/ 56 w 75"/>
                  <a:gd name="T21" fmla="*/ 1 h 44"/>
                  <a:gd name="T22" fmla="*/ 57 w 75"/>
                  <a:gd name="T23" fmla="*/ 1 h 44"/>
                  <a:gd name="T24" fmla="*/ 73 w 75"/>
                  <a:gd name="T25" fmla="*/ 18 h 44"/>
                  <a:gd name="T26" fmla="*/ 75 w 75"/>
                  <a:gd name="T27" fmla="*/ 26 h 44"/>
                  <a:gd name="T28" fmla="*/ 72 w 75"/>
                  <a:gd name="T29" fmla="*/ 34 h 44"/>
                  <a:gd name="T30" fmla="*/ 61 w 75"/>
                  <a:gd name="T31" fmla="*/ 40 h 44"/>
                  <a:gd name="T32" fmla="*/ 43 w 75"/>
                  <a:gd name="T33" fmla="*/ 44 h 44"/>
                  <a:gd name="T34" fmla="*/ 38 w 7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44">
                    <a:moveTo>
                      <a:pt x="38" y="44"/>
                    </a:moveTo>
                    <a:cubicBezTo>
                      <a:pt x="31" y="44"/>
                      <a:pt x="24" y="43"/>
                      <a:pt x="17" y="41"/>
                    </a:cubicBezTo>
                    <a:cubicBezTo>
                      <a:pt x="13" y="40"/>
                      <a:pt x="9" y="38"/>
                      <a:pt x="5" y="35"/>
                    </a:cubicBezTo>
                    <a:cubicBezTo>
                      <a:pt x="3" y="33"/>
                      <a:pt x="1" y="31"/>
                      <a:pt x="0" y="28"/>
                    </a:cubicBezTo>
                    <a:cubicBezTo>
                      <a:pt x="0" y="26"/>
                      <a:pt x="1" y="24"/>
                      <a:pt x="1" y="22"/>
                    </a:cubicBezTo>
                    <a:cubicBezTo>
                      <a:pt x="3" y="17"/>
                      <a:pt x="5" y="13"/>
                      <a:pt x="8" y="10"/>
                    </a:cubicBezTo>
                    <a:cubicBezTo>
                      <a:pt x="11" y="6"/>
                      <a:pt x="14" y="3"/>
                      <a:pt x="17" y="0"/>
                    </a:cubicBezTo>
                    <a:cubicBezTo>
                      <a:pt x="18" y="0"/>
                      <a:pt x="18" y="0"/>
                      <a:pt x="18" y="0"/>
                    </a:cubicBezTo>
                    <a:cubicBezTo>
                      <a:pt x="22" y="2"/>
                      <a:pt x="26" y="4"/>
                      <a:pt x="31" y="5"/>
                    </a:cubicBezTo>
                    <a:cubicBezTo>
                      <a:pt x="35" y="5"/>
                      <a:pt x="39" y="5"/>
                      <a:pt x="44" y="5"/>
                    </a:cubicBezTo>
                    <a:cubicBezTo>
                      <a:pt x="48" y="4"/>
                      <a:pt x="52" y="3"/>
                      <a:pt x="56" y="1"/>
                    </a:cubicBezTo>
                    <a:cubicBezTo>
                      <a:pt x="56" y="0"/>
                      <a:pt x="57" y="0"/>
                      <a:pt x="57" y="1"/>
                    </a:cubicBezTo>
                    <a:cubicBezTo>
                      <a:pt x="64" y="5"/>
                      <a:pt x="69" y="11"/>
                      <a:pt x="73" y="18"/>
                    </a:cubicBezTo>
                    <a:cubicBezTo>
                      <a:pt x="74" y="21"/>
                      <a:pt x="74" y="23"/>
                      <a:pt x="75" y="26"/>
                    </a:cubicBezTo>
                    <a:cubicBezTo>
                      <a:pt x="75" y="29"/>
                      <a:pt x="74" y="32"/>
                      <a:pt x="72" y="34"/>
                    </a:cubicBezTo>
                    <a:cubicBezTo>
                      <a:pt x="69" y="37"/>
                      <a:pt x="65" y="39"/>
                      <a:pt x="61" y="40"/>
                    </a:cubicBezTo>
                    <a:cubicBezTo>
                      <a:pt x="55" y="42"/>
                      <a:pt x="49" y="43"/>
                      <a:pt x="43" y="44"/>
                    </a:cubicBezTo>
                    <a:cubicBezTo>
                      <a:pt x="41" y="44"/>
                      <a:pt x="39" y="44"/>
                      <a:pt x="3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Freeform 28"/>
              <p:cNvSpPr/>
              <p:nvPr/>
            </p:nvSpPr>
            <p:spPr bwMode="auto">
              <a:xfrm>
                <a:off x="3785" y="2073"/>
                <a:ext cx="113" cy="111"/>
              </a:xfrm>
              <a:custGeom>
                <a:avLst/>
                <a:gdLst>
                  <a:gd name="T0" fmla="*/ 0 w 47"/>
                  <a:gd name="T1" fmla="*/ 23 h 46"/>
                  <a:gd name="T2" fmla="*/ 23 w 47"/>
                  <a:gd name="T3" fmla="*/ 0 h 46"/>
                  <a:gd name="T4" fmla="*/ 47 w 47"/>
                  <a:gd name="T5" fmla="*/ 23 h 46"/>
                  <a:gd name="T6" fmla="*/ 23 w 47"/>
                  <a:gd name="T7" fmla="*/ 46 h 46"/>
                  <a:gd name="T8" fmla="*/ 0 w 47"/>
                  <a:gd name="T9" fmla="*/ 23 h 46"/>
                </a:gdLst>
                <a:ahLst/>
                <a:cxnLst>
                  <a:cxn ang="0">
                    <a:pos x="T0" y="T1"/>
                  </a:cxn>
                  <a:cxn ang="0">
                    <a:pos x="T2" y="T3"/>
                  </a:cxn>
                  <a:cxn ang="0">
                    <a:pos x="T4" y="T5"/>
                  </a:cxn>
                  <a:cxn ang="0">
                    <a:pos x="T6" y="T7"/>
                  </a:cxn>
                  <a:cxn ang="0">
                    <a:pos x="T8" y="T9"/>
                  </a:cxn>
                </a:cxnLst>
                <a:rect l="0" t="0" r="r" b="b"/>
                <a:pathLst>
                  <a:path w="47" h="46">
                    <a:moveTo>
                      <a:pt x="0" y="23"/>
                    </a:moveTo>
                    <a:cubicBezTo>
                      <a:pt x="0" y="11"/>
                      <a:pt x="11" y="0"/>
                      <a:pt x="23" y="0"/>
                    </a:cubicBezTo>
                    <a:cubicBezTo>
                      <a:pt x="36" y="0"/>
                      <a:pt x="46" y="11"/>
                      <a:pt x="47" y="23"/>
                    </a:cubicBezTo>
                    <a:cubicBezTo>
                      <a:pt x="47" y="36"/>
                      <a:pt x="36" y="46"/>
                      <a:pt x="23" y="46"/>
                    </a:cubicBezTo>
                    <a:cubicBezTo>
                      <a:pt x="11" y="46"/>
                      <a:pt x="0" y="36"/>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31" name="矩形 30"/>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文本框 31"/>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063423" y="2504250"/>
            <a:ext cx="7018967" cy="135000"/>
            <a:chOff x="1417897" y="3339000"/>
            <a:chExt cx="9358623" cy="180000"/>
          </a:xfrm>
        </p:grpSpPr>
        <p:cxnSp>
          <p:nvCxnSpPr>
            <p:cNvPr id="58" name="直接连接符 57"/>
            <p:cNvCxnSpPr/>
            <p:nvPr/>
          </p:nvCxnSpPr>
          <p:spPr>
            <a:xfrm>
              <a:off x="1417897" y="3429000"/>
              <a:ext cx="9358623" cy="0"/>
            </a:xfrm>
            <a:prstGeom prst="line">
              <a:avLst/>
            </a:prstGeom>
            <a:ln w="19050">
              <a:solidFill>
                <a:srgbClr val="BEBEBE"/>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2894326" y="3339000"/>
              <a:ext cx="180000" cy="180000"/>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0" name="椭圆 59"/>
            <p:cNvSpPr/>
            <p:nvPr/>
          </p:nvSpPr>
          <p:spPr>
            <a:xfrm>
              <a:off x="4871864" y="3339000"/>
              <a:ext cx="180000" cy="180000"/>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1" name="椭圆 60"/>
            <p:cNvSpPr/>
            <p:nvPr/>
          </p:nvSpPr>
          <p:spPr>
            <a:xfrm>
              <a:off x="6849402" y="3339000"/>
              <a:ext cx="180000" cy="180000"/>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2" name="椭圆 61"/>
            <p:cNvSpPr/>
            <p:nvPr/>
          </p:nvSpPr>
          <p:spPr>
            <a:xfrm>
              <a:off x="8826941" y="3339000"/>
              <a:ext cx="180000" cy="180000"/>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grpSp>
        <p:nvGrpSpPr>
          <p:cNvPr id="63" name="组合 62"/>
          <p:cNvGrpSpPr/>
          <p:nvPr/>
        </p:nvGrpSpPr>
        <p:grpSpPr>
          <a:xfrm>
            <a:off x="1808414" y="1248513"/>
            <a:ext cx="5309120" cy="1019995"/>
            <a:chOff x="2411219" y="1664683"/>
            <a:chExt cx="7078826" cy="1359993"/>
          </a:xfrm>
        </p:grpSpPr>
        <p:sp>
          <p:nvSpPr>
            <p:cNvPr id="64" name="任意多边形 63"/>
            <p:cNvSpPr/>
            <p:nvPr/>
          </p:nvSpPr>
          <p:spPr>
            <a:xfrm>
              <a:off x="4388758" y="1668380"/>
              <a:ext cx="1146212" cy="1356296"/>
            </a:xfrm>
            <a:custGeom>
              <a:avLst/>
              <a:gdLst>
                <a:gd name="connsiteX0" fmla="*/ 573106 w 1146212"/>
                <a:gd name="connsiteY0" fmla="*/ 0 h 1356296"/>
                <a:gd name="connsiteX1" fmla="*/ 1146212 w 1146212"/>
                <a:gd name="connsiteY1" fmla="*/ 573106 h 1356296"/>
                <a:gd name="connsiteX2" fmla="*/ 688607 w 1146212"/>
                <a:gd name="connsiteY2" fmla="*/ 1134569 h 1356296"/>
                <a:gd name="connsiteX3" fmla="*/ 644343 w 1146212"/>
                <a:gd name="connsiteY3" fmla="*/ 1139031 h 1356296"/>
                <a:gd name="connsiteX4" fmla="*/ 570739 w 1146212"/>
                <a:gd name="connsiteY4" fmla="*/ 1356296 h 1356296"/>
                <a:gd name="connsiteX5" fmla="*/ 496969 w 1146212"/>
                <a:gd name="connsiteY5" fmla="*/ 1138537 h 1356296"/>
                <a:gd name="connsiteX6" fmla="*/ 457605 w 1146212"/>
                <a:gd name="connsiteY6" fmla="*/ 1134569 h 1356296"/>
                <a:gd name="connsiteX7" fmla="*/ 0 w 1146212"/>
                <a:gd name="connsiteY7" fmla="*/ 573106 h 1356296"/>
                <a:gd name="connsiteX8" fmla="*/ 573106 w 1146212"/>
                <a:gd name="connsiteY8" fmla="*/ 0 h 13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12" h="1356296">
                  <a:moveTo>
                    <a:pt x="573106" y="0"/>
                  </a:moveTo>
                  <a:cubicBezTo>
                    <a:pt x="889624" y="0"/>
                    <a:pt x="1146212" y="256588"/>
                    <a:pt x="1146212" y="573106"/>
                  </a:cubicBezTo>
                  <a:cubicBezTo>
                    <a:pt x="1146212" y="850059"/>
                    <a:pt x="949762" y="1081129"/>
                    <a:pt x="688607" y="1134569"/>
                  </a:cubicBezTo>
                  <a:lnTo>
                    <a:pt x="644343" y="1139031"/>
                  </a:lnTo>
                  <a:lnTo>
                    <a:pt x="570739" y="1356296"/>
                  </a:lnTo>
                  <a:lnTo>
                    <a:pt x="496969" y="1138537"/>
                  </a:lnTo>
                  <a:lnTo>
                    <a:pt x="457605" y="1134569"/>
                  </a:lnTo>
                  <a:cubicBezTo>
                    <a:pt x="196450" y="1081129"/>
                    <a:pt x="0" y="850059"/>
                    <a:pt x="0" y="573106"/>
                  </a:cubicBezTo>
                  <a:cubicBezTo>
                    <a:pt x="0" y="256588"/>
                    <a:pt x="256588" y="0"/>
                    <a:pt x="573106" y="0"/>
                  </a:cubicBezTo>
                  <a:close/>
                </a:path>
              </a:pathLst>
            </a:custGeom>
            <a:solidFill>
              <a:srgbClr val="CCCD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5" name="任意多边形 64"/>
            <p:cNvSpPr/>
            <p:nvPr/>
          </p:nvSpPr>
          <p:spPr>
            <a:xfrm>
              <a:off x="6366296" y="1668380"/>
              <a:ext cx="1146212" cy="1356296"/>
            </a:xfrm>
            <a:custGeom>
              <a:avLst/>
              <a:gdLst>
                <a:gd name="connsiteX0" fmla="*/ 573106 w 1146212"/>
                <a:gd name="connsiteY0" fmla="*/ 0 h 1356296"/>
                <a:gd name="connsiteX1" fmla="*/ 1146212 w 1146212"/>
                <a:gd name="connsiteY1" fmla="*/ 573106 h 1356296"/>
                <a:gd name="connsiteX2" fmla="*/ 688607 w 1146212"/>
                <a:gd name="connsiteY2" fmla="*/ 1134569 h 1356296"/>
                <a:gd name="connsiteX3" fmla="*/ 643946 w 1146212"/>
                <a:gd name="connsiteY3" fmla="*/ 1139071 h 1356296"/>
                <a:gd name="connsiteX4" fmla="*/ 570356 w 1146212"/>
                <a:gd name="connsiteY4" fmla="*/ 1356296 h 1356296"/>
                <a:gd name="connsiteX5" fmla="*/ 496572 w 1146212"/>
                <a:gd name="connsiteY5" fmla="*/ 1138497 h 1356296"/>
                <a:gd name="connsiteX6" fmla="*/ 457605 w 1146212"/>
                <a:gd name="connsiteY6" fmla="*/ 1134569 h 1356296"/>
                <a:gd name="connsiteX7" fmla="*/ 0 w 1146212"/>
                <a:gd name="connsiteY7" fmla="*/ 573106 h 1356296"/>
                <a:gd name="connsiteX8" fmla="*/ 573106 w 1146212"/>
                <a:gd name="connsiteY8" fmla="*/ 0 h 13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12" h="1356296">
                  <a:moveTo>
                    <a:pt x="573106" y="0"/>
                  </a:moveTo>
                  <a:cubicBezTo>
                    <a:pt x="889624" y="0"/>
                    <a:pt x="1146212" y="256588"/>
                    <a:pt x="1146212" y="573106"/>
                  </a:cubicBezTo>
                  <a:cubicBezTo>
                    <a:pt x="1146212" y="850059"/>
                    <a:pt x="949762" y="1081129"/>
                    <a:pt x="688607" y="1134569"/>
                  </a:cubicBezTo>
                  <a:lnTo>
                    <a:pt x="643946" y="1139071"/>
                  </a:lnTo>
                  <a:lnTo>
                    <a:pt x="570356" y="1356296"/>
                  </a:lnTo>
                  <a:lnTo>
                    <a:pt x="496572" y="1138497"/>
                  </a:lnTo>
                  <a:lnTo>
                    <a:pt x="457605" y="1134569"/>
                  </a:lnTo>
                  <a:cubicBezTo>
                    <a:pt x="196450" y="1081129"/>
                    <a:pt x="0" y="850059"/>
                    <a:pt x="0" y="573106"/>
                  </a:cubicBezTo>
                  <a:cubicBezTo>
                    <a:pt x="0" y="256588"/>
                    <a:pt x="256588" y="0"/>
                    <a:pt x="573106" y="0"/>
                  </a:cubicBezTo>
                  <a:close/>
                </a:path>
              </a:pathLst>
            </a:custGeom>
            <a:solidFill>
              <a:srgbClr val="CCCD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6" name="任意多边形 65"/>
            <p:cNvSpPr/>
            <p:nvPr/>
          </p:nvSpPr>
          <p:spPr>
            <a:xfrm>
              <a:off x="2411219" y="1664683"/>
              <a:ext cx="1146212" cy="1359992"/>
            </a:xfrm>
            <a:custGeom>
              <a:avLst/>
              <a:gdLst>
                <a:gd name="connsiteX0" fmla="*/ 573106 w 1146212"/>
                <a:gd name="connsiteY0" fmla="*/ 0 h 1359992"/>
                <a:gd name="connsiteX1" fmla="*/ 1146212 w 1146212"/>
                <a:gd name="connsiteY1" fmla="*/ 573106 h 1359992"/>
                <a:gd name="connsiteX2" fmla="*/ 688607 w 1146212"/>
                <a:gd name="connsiteY2" fmla="*/ 1134569 h 1359992"/>
                <a:gd name="connsiteX3" fmla="*/ 648089 w 1146212"/>
                <a:gd name="connsiteY3" fmla="*/ 1138653 h 1359992"/>
                <a:gd name="connsiteX4" fmla="*/ 573105 w 1146212"/>
                <a:gd name="connsiteY4" fmla="*/ 1359992 h 1359992"/>
                <a:gd name="connsiteX5" fmla="*/ 498122 w 1146212"/>
                <a:gd name="connsiteY5" fmla="*/ 1138653 h 1359992"/>
                <a:gd name="connsiteX6" fmla="*/ 457605 w 1146212"/>
                <a:gd name="connsiteY6" fmla="*/ 1134569 h 1359992"/>
                <a:gd name="connsiteX7" fmla="*/ 0 w 1146212"/>
                <a:gd name="connsiteY7" fmla="*/ 573106 h 1359992"/>
                <a:gd name="connsiteX8" fmla="*/ 573106 w 1146212"/>
                <a:gd name="connsiteY8" fmla="*/ 0 h 13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12" h="1359992">
                  <a:moveTo>
                    <a:pt x="573106" y="0"/>
                  </a:moveTo>
                  <a:cubicBezTo>
                    <a:pt x="889624" y="0"/>
                    <a:pt x="1146212" y="256588"/>
                    <a:pt x="1146212" y="573106"/>
                  </a:cubicBezTo>
                  <a:cubicBezTo>
                    <a:pt x="1146212" y="850059"/>
                    <a:pt x="949762" y="1081129"/>
                    <a:pt x="688607" y="1134569"/>
                  </a:cubicBezTo>
                  <a:lnTo>
                    <a:pt x="648089" y="1138653"/>
                  </a:lnTo>
                  <a:lnTo>
                    <a:pt x="573105" y="1359992"/>
                  </a:lnTo>
                  <a:lnTo>
                    <a:pt x="498122" y="1138653"/>
                  </a:lnTo>
                  <a:lnTo>
                    <a:pt x="457605" y="1134569"/>
                  </a:lnTo>
                  <a:cubicBezTo>
                    <a:pt x="196450" y="1081129"/>
                    <a:pt x="0" y="850059"/>
                    <a:pt x="0" y="573106"/>
                  </a:cubicBezTo>
                  <a:cubicBezTo>
                    <a:pt x="0" y="256588"/>
                    <a:pt x="256588" y="0"/>
                    <a:pt x="573106" y="0"/>
                  </a:cubicBezTo>
                  <a:close/>
                </a:path>
              </a:pathLst>
            </a:custGeom>
            <a:solidFill>
              <a:srgbClr val="CCCD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noAutofit/>
            </a:bodyPr>
            <a:lstStyle/>
            <a:p>
              <a:pPr algn="ct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67" name="椭圆 66"/>
            <p:cNvSpPr/>
            <p:nvPr/>
          </p:nvSpPr>
          <p:spPr>
            <a:xfrm>
              <a:off x="2516274" y="1769738"/>
              <a:ext cx="936104" cy="936104"/>
            </a:xfrm>
            <a:prstGeom prst="ellipse">
              <a:avLst/>
            </a:prstGeom>
            <a:solidFill>
              <a:schemeClr val="accent1"/>
            </a:solidFill>
            <a:ln>
              <a:noFill/>
            </a:ln>
            <a:effectLst>
              <a:innerShdw blurRad="3429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noAutofit/>
            </a:bodyPr>
            <a:lstStyle/>
            <a:p>
              <a:pPr algn="ctr"/>
              <a:r>
                <a:rPr lang="en-US" altLang="zh-CN" sz="1350" dirty="0">
                  <a:solidFill>
                    <a:schemeClr val="bg1"/>
                  </a:solidFill>
                  <a:latin typeface="微软雅黑" panose="020B0503020204020204" pitchFamily="34" charset="-122"/>
                  <a:ea typeface="微软雅黑" panose="020B0503020204020204" pitchFamily="34" charset="-122"/>
                </a:rPr>
                <a:t>2012</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68" name="椭圆 67"/>
            <p:cNvSpPr/>
            <p:nvPr/>
          </p:nvSpPr>
          <p:spPr>
            <a:xfrm>
              <a:off x="4493812" y="1769738"/>
              <a:ext cx="936104" cy="936104"/>
            </a:xfrm>
            <a:prstGeom prst="ellipse">
              <a:avLst/>
            </a:prstGeom>
            <a:solidFill>
              <a:schemeClr val="accent2"/>
            </a:solidFill>
            <a:ln>
              <a:noFill/>
            </a:ln>
            <a:effectLst>
              <a:innerShdw blurRad="3429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noAutofit/>
            </a:bodyPr>
            <a:lstStyle/>
            <a:p>
              <a:pPr algn="ctr"/>
              <a:r>
                <a:rPr lang="en-US" altLang="zh-CN" sz="1350" dirty="0">
                  <a:solidFill>
                    <a:schemeClr val="bg1"/>
                  </a:solidFill>
                  <a:latin typeface="微软雅黑" panose="020B0503020204020204" pitchFamily="34" charset="-122"/>
                  <a:ea typeface="微软雅黑" panose="020B0503020204020204" pitchFamily="34" charset="-122"/>
                </a:rPr>
                <a:t>2013</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69" name="任意多边形 68"/>
            <p:cNvSpPr/>
            <p:nvPr/>
          </p:nvSpPr>
          <p:spPr>
            <a:xfrm>
              <a:off x="8343833" y="1668379"/>
              <a:ext cx="1146212" cy="1356296"/>
            </a:xfrm>
            <a:custGeom>
              <a:avLst/>
              <a:gdLst>
                <a:gd name="connsiteX0" fmla="*/ 573106 w 1146212"/>
                <a:gd name="connsiteY0" fmla="*/ 0 h 1356296"/>
                <a:gd name="connsiteX1" fmla="*/ 1146212 w 1146212"/>
                <a:gd name="connsiteY1" fmla="*/ 573106 h 1356296"/>
                <a:gd name="connsiteX2" fmla="*/ 688607 w 1146212"/>
                <a:gd name="connsiteY2" fmla="*/ 1134569 h 1356296"/>
                <a:gd name="connsiteX3" fmla="*/ 646792 w 1146212"/>
                <a:gd name="connsiteY3" fmla="*/ 1138784 h 1356296"/>
                <a:gd name="connsiteX4" fmla="*/ 573105 w 1146212"/>
                <a:gd name="connsiteY4" fmla="*/ 1356296 h 1356296"/>
                <a:gd name="connsiteX5" fmla="*/ 499418 w 1146212"/>
                <a:gd name="connsiteY5" fmla="*/ 1138784 h 1356296"/>
                <a:gd name="connsiteX6" fmla="*/ 457605 w 1146212"/>
                <a:gd name="connsiteY6" fmla="*/ 1134569 h 1356296"/>
                <a:gd name="connsiteX7" fmla="*/ 0 w 1146212"/>
                <a:gd name="connsiteY7" fmla="*/ 573106 h 1356296"/>
                <a:gd name="connsiteX8" fmla="*/ 573106 w 1146212"/>
                <a:gd name="connsiteY8" fmla="*/ 0 h 13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12" h="1356296">
                  <a:moveTo>
                    <a:pt x="573106" y="0"/>
                  </a:moveTo>
                  <a:cubicBezTo>
                    <a:pt x="889624" y="0"/>
                    <a:pt x="1146212" y="256588"/>
                    <a:pt x="1146212" y="573106"/>
                  </a:cubicBezTo>
                  <a:cubicBezTo>
                    <a:pt x="1146212" y="850059"/>
                    <a:pt x="949762" y="1081129"/>
                    <a:pt x="688607" y="1134569"/>
                  </a:cubicBezTo>
                  <a:lnTo>
                    <a:pt x="646792" y="1138784"/>
                  </a:lnTo>
                  <a:lnTo>
                    <a:pt x="573105" y="1356296"/>
                  </a:lnTo>
                  <a:lnTo>
                    <a:pt x="499418" y="1138784"/>
                  </a:lnTo>
                  <a:lnTo>
                    <a:pt x="457605" y="1134569"/>
                  </a:lnTo>
                  <a:cubicBezTo>
                    <a:pt x="196450" y="1081129"/>
                    <a:pt x="0" y="850059"/>
                    <a:pt x="0" y="573106"/>
                  </a:cubicBezTo>
                  <a:cubicBezTo>
                    <a:pt x="0" y="256588"/>
                    <a:pt x="256588" y="0"/>
                    <a:pt x="573106" y="0"/>
                  </a:cubicBezTo>
                  <a:close/>
                </a:path>
              </a:pathLst>
            </a:custGeom>
            <a:solidFill>
              <a:srgbClr val="CCCD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noAutofit/>
            </a:bodyPr>
            <a:lstStyle/>
            <a:p>
              <a:pPr algn="ct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70" name="椭圆 69"/>
            <p:cNvSpPr/>
            <p:nvPr/>
          </p:nvSpPr>
          <p:spPr>
            <a:xfrm>
              <a:off x="6474008" y="1769738"/>
              <a:ext cx="936104" cy="936104"/>
            </a:xfrm>
            <a:prstGeom prst="ellipse">
              <a:avLst/>
            </a:prstGeom>
            <a:solidFill>
              <a:schemeClr val="accent1"/>
            </a:solidFill>
            <a:ln>
              <a:noFill/>
            </a:ln>
            <a:effectLst>
              <a:innerShdw blurRad="3429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noAutofit/>
            </a:bodyPr>
            <a:lstStyle/>
            <a:p>
              <a:pPr algn="ctr"/>
              <a:r>
                <a:rPr lang="en-US" altLang="zh-CN" sz="1350" dirty="0">
                  <a:solidFill>
                    <a:schemeClr val="bg1"/>
                  </a:solidFill>
                  <a:latin typeface="微软雅黑" panose="020B0503020204020204" pitchFamily="34" charset="-122"/>
                  <a:ea typeface="微软雅黑" panose="020B0503020204020204" pitchFamily="34" charset="-122"/>
                </a:rPr>
                <a:t>2014</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71" name="椭圆 70"/>
            <p:cNvSpPr/>
            <p:nvPr/>
          </p:nvSpPr>
          <p:spPr>
            <a:xfrm>
              <a:off x="8448889" y="1769738"/>
              <a:ext cx="936104" cy="936104"/>
            </a:xfrm>
            <a:prstGeom prst="ellipse">
              <a:avLst/>
            </a:prstGeom>
            <a:solidFill>
              <a:schemeClr val="accent2"/>
            </a:solidFill>
            <a:ln>
              <a:noFill/>
            </a:ln>
            <a:effectLst>
              <a:innerShdw blurRad="3429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noAutofit/>
            </a:bodyPr>
            <a:lstStyle/>
            <a:p>
              <a:pPr algn="ctr"/>
              <a:r>
                <a:rPr lang="en-US" altLang="zh-CN" sz="1350" dirty="0">
                  <a:solidFill>
                    <a:schemeClr val="bg1"/>
                  </a:solidFill>
                  <a:latin typeface="微软雅黑" panose="020B0503020204020204" pitchFamily="34" charset="-122"/>
                  <a:ea typeface="微软雅黑" panose="020B0503020204020204" pitchFamily="34" charset="-122"/>
                </a:rPr>
                <a:t>2015</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72" name="文本框 71"/>
          <p:cNvSpPr txBox="1"/>
          <p:nvPr/>
        </p:nvSpPr>
        <p:spPr>
          <a:xfrm>
            <a:off x="1644589" y="2803868"/>
            <a:ext cx="1199220"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3153865" y="2803868"/>
            <a:ext cx="1138562"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4602483" y="2803868"/>
            <a:ext cx="1197882"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6110422" y="2803868"/>
            <a:ext cx="1197882" cy="1234953"/>
          </a:xfrm>
          <a:prstGeom prst="rect">
            <a:avLst/>
          </a:prstGeom>
          <a:noFill/>
        </p:spPr>
        <p:txBody>
          <a:bodyPr wrap="square" rtlCol="0">
            <a:spAutoFit/>
          </a:bodyPr>
          <a:lstStyle/>
          <a:p>
            <a:pPr algn="ct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27" name="矩形 26"/>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59532" y="1706523"/>
            <a:ext cx="8532948" cy="930604"/>
            <a:chOff x="1799449" y="2852936"/>
            <a:chExt cx="8428037" cy="919162"/>
          </a:xfrm>
        </p:grpSpPr>
        <p:sp>
          <p:nvSpPr>
            <p:cNvPr id="48" name="任意多边形 47"/>
            <p:cNvSpPr/>
            <p:nvPr/>
          </p:nvSpPr>
          <p:spPr>
            <a:xfrm>
              <a:off x="1799449" y="2852936"/>
              <a:ext cx="1984375"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0" tIns="0" rIns="189000" bIns="0" anchor="ctr">
              <a:normAutofit/>
            </a:bodyPr>
            <a:lstStyle/>
            <a:p>
              <a:pPr algn="ctr">
                <a:defRPr/>
              </a:pPr>
              <a:r>
                <a:rPr lang="zh-CN" altLang="en-US" sz="1350" dirty="0">
                  <a:solidFill>
                    <a:srgbClr val="FFFFFF"/>
                  </a:solidFill>
                  <a:latin typeface="微软雅黑" panose="020B0503020204020204" pitchFamily="34" charset="-122"/>
                  <a:ea typeface="微软雅黑" panose="020B0503020204020204" pitchFamily="34" charset="-122"/>
                </a:rPr>
                <a:t>添加标题</a:t>
              </a:r>
            </a:p>
          </p:txBody>
        </p:sp>
        <p:sp>
          <p:nvSpPr>
            <p:cNvPr id="49" name="椭圆 48"/>
            <p:cNvSpPr/>
            <p:nvPr/>
          </p:nvSpPr>
          <p:spPr>
            <a:xfrm>
              <a:off x="1804455" y="3023151"/>
              <a:ext cx="540246" cy="542148"/>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01</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82" name="任意多边形 81"/>
            <p:cNvSpPr/>
            <p:nvPr/>
          </p:nvSpPr>
          <p:spPr>
            <a:xfrm>
              <a:off x="3948395" y="2852936"/>
              <a:ext cx="1982788"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2"/>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0" tIns="0" rIns="189000" bIns="0" anchor="ctr">
              <a:normAutofit/>
            </a:bodyPr>
            <a:lstStyle/>
            <a:p>
              <a:pPr algn="ctr">
                <a:defRPr/>
              </a:pPr>
              <a:r>
                <a:rPr lang="zh-CN" altLang="en-US" sz="1350" dirty="0">
                  <a:solidFill>
                    <a:srgbClr val="FFFFFF"/>
                  </a:solidFill>
                  <a:latin typeface="微软雅黑" panose="020B0503020204020204" pitchFamily="34" charset="-122"/>
                  <a:ea typeface="微软雅黑" panose="020B0503020204020204" pitchFamily="34" charset="-122"/>
                </a:rPr>
                <a:t>添加标题</a:t>
              </a:r>
            </a:p>
          </p:txBody>
        </p:sp>
        <p:sp>
          <p:nvSpPr>
            <p:cNvPr id="83" name="椭圆 82"/>
            <p:cNvSpPr/>
            <p:nvPr/>
          </p:nvSpPr>
          <p:spPr>
            <a:xfrm>
              <a:off x="3928513" y="3023151"/>
              <a:ext cx="540246" cy="542148"/>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02</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84" name="任意多边形 83"/>
            <p:cNvSpPr/>
            <p:nvPr/>
          </p:nvSpPr>
          <p:spPr>
            <a:xfrm>
              <a:off x="6095754" y="2852936"/>
              <a:ext cx="1982787"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0" tIns="0" rIns="189000" bIns="0" anchor="ctr">
              <a:normAutofit/>
            </a:bodyPr>
            <a:lstStyle/>
            <a:p>
              <a:pPr algn="ctr">
                <a:defRPr/>
              </a:pPr>
              <a:r>
                <a:rPr lang="zh-CN" altLang="en-US" sz="1350" dirty="0">
                  <a:solidFill>
                    <a:srgbClr val="FFFFFF"/>
                  </a:solidFill>
                  <a:latin typeface="微软雅黑" panose="020B0503020204020204" pitchFamily="34" charset="-122"/>
                  <a:ea typeface="微软雅黑" panose="020B0503020204020204" pitchFamily="34" charset="-122"/>
                </a:rPr>
                <a:t>添加标题</a:t>
              </a:r>
            </a:p>
          </p:txBody>
        </p:sp>
        <p:sp>
          <p:nvSpPr>
            <p:cNvPr id="85" name="椭圆 84"/>
            <p:cNvSpPr/>
            <p:nvPr/>
          </p:nvSpPr>
          <p:spPr>
            <a:xfrm>
              <a:off x="6075872" y="3023151"/>
              <a:ext cx="540246" cy="542148"/>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03</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86" name="任意多边形 85"/>
            <p:cNvSpPr/>
            <p:nvPr/>
          </p:nvSpPr>
          <p:spPr>
            <a:xfrm>
              <a:off x="8243111" y="2852936"/>
              <a:ext cx="1984375"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2"/>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0" tIns="0" rIns="189000" bIns="0" anchor="ctr">
              <a:normAutofit/>
            </a:bodyPr>
            <a:lstStyle/>
            <a:p>
              <a:pPr algn="ctr">
                <a:defRPr/>
              </a:pPr>
              <a:r>
                <a:rPr lang="zh-CN" altLang="en-US" sz="1350" dirty="0">
                  <a:solidFill>
                    <a:srgbClr val="FFFFFF"/>
                  </a:solidFill>
                  <a:latin typeface="微软雅黑" panose="020B0503020204020204" pitchFamily="34" charset="-122"/>
                  <a:ea typeface="微软雅黑" panose="020B0503020204020204" pitchFamily="34" charset="-122"/>
                </a:rPr>
                <a:t>添加标题</a:t>
              </a:r>
            </a:p>
          </p:txBody>
        </p:sp>
        <p:sp>
          <p:nvSpPr>
            <p:cNvPr id="87" name="椭圆 86"/>
            <p:cNvSpPr/>
            <p:nvPr/>
          </p:nvSpPr>
          <p:spPr>
            <a:xfrm>
              <a:off x="8243111" y="3041443"/>
              <a:ext cx="542148" cy="542148"/>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04</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grpSp>
      <p:sp>
        <p:nvSpPr>
          <p:cNvPr id="88" name="文本框 87"/>
          <p:cNvSpPr txBox="1"/>
          <p:nvPr/>
        </p:nvSpPr>
        <p:spPr>
          <a:xfrm>
            <a:off x="459051" y="3139799"/>
            <a:ext cx="8433429" cy="1027204"/>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填写标题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18" name="矩形 17"/>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文本框 18"/>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36625" y="839847"/>
            <a:ext cx="8550302" cy="3791801"/>
            <a:chOff x="429850" y="1278723"/>
            <a:chExt cx="11400402" cy="5055735"/>
          </a:xfrm>
        </p:grpSpPr>
        <p:grpSp>
          <p:nvGrpSpPr>
            <p:cNvPr id="42" name="组合 41"/>
            <p:cNvGrpSpPr/>
            <p:nvPr/>
          </p:nvGrpSpPr>
          <p:grpSpPr>
            <a:xfrm>
              <a:off x="4511824" y="1916832"/>
              <a:ext cx="3606668" cy="3600400"/>
              <a:chOff x="3262615" y="2235190"/>
              <a:chExt cx="2456465" cy="2452195"/>
            </a:xfrm>
          </p:grpSpPr>
          <p:sp>
            <p:nvSpPr>
              <p:cNvPr id="96" name="空心弧 95"/>
              <p:cNvSpPr/>
              <p:nvPr/>
            </p:nvSpPr>
            <p:spPr>
              <a:xfrm>
                <a:off x="3270807" y="2235191"/>
                <a:ext cx="2448272" cy="2448272"/>
              </a:xfrm>
              <a:prstGeom prst="blockArc">
                <a:avLst>
                  <a:gd name="adj1" fmla="val 12769951"/>
                  <a:gd name="adj2" fmla="val 16905464"/>
                  <a:gd name="adj3" fmla="val 11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tx2"/>
                  </a:solidFill>
                </a:endParaRPr>
              </a:p>
            </p:txBody>
          </p:sp>
          <p:sp>
            <p:nvSpPr>
              <p:cNvPr id="97" name="空心弧 96"/>
              <p:cNvSpPr/>
              <p:nvPr/>
            </p:nvSpPr>
            <p:spPr>
              <a:xfrm rot="9484190">
                <a:off x="3270807" y="2235190"/>
                <a:ext cx="2448272" cy="2448272"/>
              </a:xfrm>
              <a:prstGeom prst="blockArc">
                <a:avLst>
                  <a:gd name="adj1" fmla="val 12073280"/>
                  <a:gd name="adj2" fmla="val 16905464"/>
                  <a:gd name="adj3" fmla="val 11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98" name="空心弧 97"/>
              <p:cNvSpPr/>
              <p:nvPr/>
            </p:nvSpPr>
            <p:spPr>
              <a:xfrm rot="4500000">
                <a:off x="3262615" y="2239113"/>
                <a:ext cx="2448272" cy="2448272"/>
              </a:xfrm>
              <a:prstGeom prst="blockArc">
                <a:avLst>
                  <a:gd name="adj1" fmla="val 12596069"/>
                  <a:gd name="adj2" fmla="val 16905464"/>
                  <a:gd name="adj3" fmla="val 11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99" name="空心弧 98"/>
              <p:cNvSpPr/>
              <p:nvPr/>
            </p:nvSpPr>
            <p:spPr>
              <a:xfrm rot="17329621">
                <a:off x="3270808" y="2235191"/>
                <a:ext cx="2448272" cy="2448272"/>
              </a:xfrm>
              <a:prstGeom prst="blockArc">
                <a:avLst>
                  <a:gd name="adj1" fmla="val 12319526"/>
                  <a:gd name="adj2" fmla="val 16905464"/>
                  <a:gd name="adj3" fmla="val 11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sp>
            <p:nvSpPr>
              <p:cNvPr id="100" name="空心弧 99"/>
              <p:cNvSpPr/>
              <p:nvPr/>
            </p:nvSpPr>
            <p:spPr>
              <a:xfrm rot="12600000">
                <a:off x="3270806" y="2235191"/>
                <a:ext cx="2448272" cy="2448272"/>
              </a:xfrm>
              <a:prstGeom prst="blockArc">
                <a:avLst>
                  <a:gd name="adj1" fmla="val 13947417"/>
                  <a:gd name="adj2" fmla="val 16905464"/>
                  <a:gd name="adj3" fmla="val 11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2"/>
                  </a:solidFill>
                </a:endParaRPr>
              </a:p>
            </p:txBody>
          </p:sp>
        </p:grpSp>
        <p:grpSp>
          <p:nvGrpSpPr>
            <p:cNvPr id="43" name="组合 42"/>
            <p:cNvGrpSpPr/>
            <p:nvPr/>
          </p:nvGrpSpPr>
          <p:grpSpPr>
            <a:xfrm>
              <a:off x="429850" y="1278723"/>
              <a:ext cx="11400402" cy="5055735"/>
              <a:chOff x="429850" y="1278723"/>
              <a:chExt cx="11400402" cy="5055735"/>
            </a:xfrm>
          </p:grpSpPr>
          <p:grpSp>
            <p:nvGrpSpPr>
              <p:cNvPr id="44" name="组合 43"/>
              <p:cNvGrpSpPr/>
              <p:nvPr/>
            </p:nvGrpSpPr>
            <p:grpSpPr>
              <a:xfrm>
                <a:off x="4223792" y="1809638"/>
                <a:ext cx="1296144" cy="287306"/>
                <a:chOff x="4223792" y="1772816"/>
                <a:chExt cx="1296144" cy="288032"/>
              </a:xfrm>
            </p:grpSpPr>
            <p:cxnSp>
              <p:nvCxnSpPr>
                <p:cNvPr id="94" name="直接连接符 93"/>
                <p:cNvCxnSpPr/>
                <p:nvPr/>
              </p:nvCxnSpPr>
              <p:spPr>
                <a:xfrm flipH="1" flipV="1">
                  <a:off x="5231904" y="1772816"/>
                  <a:ext cx="288032" cy="288032"/>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4223792" y="1772816"/>
                  <a:ext cx="1008112" cy="0"/>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7680176" y="2266060"/>
                <a:ext cx="1096178" cy="298844"/>
                <a:chOff x="7680176" y="2266060"/>
                <a:chExt cx="1096178" cy="298844"/>
              </a:xfrm>
            </p:grpSpPr>
            <p:cxnSp>
              <p:nvCxnSpPr>
                <p:cNvPr id="92" name="直接连接符 91"/>
                <p:cNvCxnSpPr/>
                <p:nvPr/>
              </p:nvCxnSpPr>
              <p:spPr>
                <a:xfrm flipV="1">
                  <a:off x="7680176" y="2266060"/>
                  <a:ext cx="193588" cy="298844"/>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7873764" y="2276872"/>
                  <a:ext cx="902590" cy="0"/>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7729748" y="4797152"/>
                <a:ext cx="929945" cy="360040"/>
                <a:chOff x="7824192" y="4653136"/>
                <a:chExt cx="929945" cy="360040"/>
              </a:xfrm>
            </p:grpSpPr>
            <p:cxnSp>
              <p:nvCxnSpPr>
                <p:cNvPr id="90" name="直接连接符 89"/>
                <p:cNvCxnSpPr/>
                <p:nvPr/>
              </p:nvCxnSpPr>
              <p:spPr>
                <a:xfrm>
                  <a:off x="7824192" y="4653136"/>
                  <a:ext cx="144016" cy="360040"/>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7968208" y="5013176"/>
                  <a:ext cx="785929" cy="0"/>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4727848" y="5438128"/>
                <a:ext cx="1080120" cy="339751"/>
                <a:chOff x="4727848" y="5511473"/>
                <a:chExt cx="1080120" cy="409698"/>
              </a:xfrm>
            </p:grpSpPr>
            <p:cxnSp>
              <p:nvCxnSpPr>
                <p:cNvPr id="88" name="直接连接符 87"/>
                <p:cNvCxnSpPr/>
                <p:nvPr/>
              </p:nvCxnSpPr>
              <p:spPr>
                <a:xfrm flipH="1">
                  <a:off x="5519936" y="5511473"/>
                  <a:ext cx="288032" cy="409698"/>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4727848" y="5921171"/>
                  <a:ext cx="792088" cy="0"/>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3465143" y="3952988"/>
                <a:ext cx="1052161" cy="339751"/>
                <a:chOff x="4755807" y="5511473"/>
                <a:chExt cx="1052161" cy="409698"/>
              </a:xfrm>
            </p:grpSpPr>
            <p:cxnSp>
              <p:nvCxnSpPr>
                <p:cNvPr id="86" name="直接连接符 85"/>
                <p:cNvCxnSpPr/>
                <p:nvPr/>
              </p:nvCxnSpPr>
              <p:spPr>
                <a:xfrm flipH="1">
                  <a:off x="5519936" y="5511473"/>
                  <a:ext cx="288032" cy="409698"/>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4755807" y="5921171"/>
                  <a:ext cx="764129" cy="0"/>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1224137" y="1278723"/>
                <a:ext cx="3013982" cy="1092607"/>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429850" y="3761825"/>
                <a:ext cx="3013982" cy="1092607"/>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1655534" y="5241851"/>
                <a:ext cx="3013982" cy="1092607"/>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816270" y="1745956"/>
                <a:ext cx="3013982" cy="1092607"/>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8702315" y="4626277"/>
                <a:ext cx="3013982" cy="1092607"/>
              </a:xfrm>
              <a:prstGeom prst="rect">
                <a:avLst/>
              </a:prstGeom>
              <a:noFill/>
            </p:spPr>
            <p:txBody>
              <a:bodyPr wrap="square" rtlCol="0">
                <a:spAutoFit/>
              </a:bodyPr>
              <a:lstStyle/>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添加标题</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在这添加详情内容在这添加详情内容在这添加详情内容在这添加详情内容</a:t>
                </a:r>
                <a:endParaRPr lang="en-US" altLang="zh-CN" sz="900" dirty="0">
                  <a:solidFill>
                    <a:schemeClr val="tx2"/>
                  </a:solidFill>
                  <a:latin typeface="微软雅黑" panose="020B0503020204020204" pitchFamily="34" charset="-122"/>
                  <a:ea typeface="微软雅黑" panose="020B0503020204020204" pitchFamily="34" charset="-122"/>
                </a:endParaRPr>
              </a:p>
            </p:txBody>
          </p:sp>
        </p:grpSp>
      </p:grpSp>
      <p:sp>
        <p:nvSpPr>
          <p:cNvPr id="50" name="矩形 49"/>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05860" y="1123144"/>
            <a:ext cx="6953369" cy="2012900"/>
            <a:chOff x="1577370" y="1969270"/>
            <a:chExt cx="9271158" cy="2683867"/>
          </a:xfrm>
        </p:grpSpPr>
        <p:grpSp>
          <p:nvGrpSpPr>
            <p:cNvPr id="58" name="组合 57"/>
            <p:cNvGrpSpPr/>
            <p:nvPr/>
          </p:nvGrpSpPr>
          <p:grpSpPr>
            <a:xfrm>
              <a:off x="1577370" y="2276873"/>
              <a:ext cx="9271158" cy="2376264"/>
              <a:chOff x="1577370" y="2276873"/>
              <a:chExt cx="9271158" cy="2376264"/>
            </a:xfrm>
          </p:grpSpPr>
          <p:grpSp>
            <p:nvGrpSpPr>
              <p:cNvPr id="62" name="组合 61"/>
              <p:cNvGrpSpPr/>
              <p:nvPr/>
            </p:nvGrpSpPr>
            <p:grpSpPr>
              <a:xfrm>
                <a:off x="1577370" y="3387126"/>
                <a:ext cx="9271158" cy="109692"/>
                <a:chOff x="1577370" y="3387126"/>
                <a:chExt cx="9271158" cy="109692"/>
              </a:xfrm>
            </p:grpSpPr>
            <p:cxnSp>
              <p:nvCxnSpPr>
                <p:cNvPr id="66" name="直接箭头连接符 65"/>
                <p:cNvCxnSpPr/>
                <p:nvPr/>
              </p:nvCxnSpPr>
              <p:spPr>
                <a:xfrm>
                  <a:off x="1637281" y="3448113"/>
                  <a:ext cx="9211247" cy="0"/>
                </a:xfrm>
                <a:prstGeom prst="straightConnector1">
                  <a:avLst/>
                </a:prstGeom>
                <a:ln w="19050">
                  <a:solidFill>
                    <a:srgbClr val="BEBEBE"/>
                  </a:solidFill>
                  <a:tailEnd type="triangle"/>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1577370" y="3387126"/>
                  <a:ext cx="109692" cy="109692"/>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sp>
            <p:nvSpPr>
              <p:cNvPr id="63" name="椭圆 62"/>
              <p:cNvSpPr/>
              <p:nvPr/>
            </p:nvSpPr>
            <p:spPr>
              <a:xfrm>
                <a:off x="2507940" y="2648745"/>
                <a:ext cx="1632520" cy="1632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4" name="椭圆 63"/>
              <p:cNvSpPr/>
              <p:nvPr/>
            </p:nvSpPr>
            <p:spPr>
              <a:xfrm>
                <a:off x="4943872" y="2276873"/>
                <a:ext cx="2376264" cy="23762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5" name="椭圆 64"/>
              <p:cNvSpPr/>
              <p:nvPr/>
            </p:nvSpPr>
            <p:spPr>
              <a:xfrm>
                <a:off x="8123548" y="2648745"/>
                <a:ext cx="1632520" cy="1632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sp>
          <p:nvSpPr>
            <p:cNvPr id="59" name="椭圆 58"/>
            <p:cNvSpPr/>
            <p:nvPr/>
          </p:nvSpPr>
          <p:spPr>
            <a:xfrm>
              <a:off x="2462166" y="2402737"/>
              <a:ext cx="643427" cy="645692"/>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01</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60" name="椭圆 59"/>
            <p:cNvSpPr/>
            <p:nvPr/>
          </p:nvSpPr>
          <p:spPr>
            <a:xfrm>
              <a:off x="8123548" y="2402737"/>
              <a:ext cx="643427" cy="645692"/>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03</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61" name="椭圆 60"/>
            <p:cNvSpPr/>
            <p:nvPr/>
          </p:nvSpPr>
          <p:spPr>
            <a:xfrm>
              <a:off x="5159896" y="1969270"/>
              <a:ext cx="643427" cy="645692"/>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35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02</a:t>
              </a:r>
              <a:endParaRPr lang="zh-CN" altLang="en-US" sz="135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grpSp>
      <p:sp>
        <p:nvSpPr>
          <p:cNvPr id="68" name="文本框 67"/>
          <p:cNvSpPr txBox="1"/>
          <p:nvPr/>
        </p:nvSpPr>
        <p:spPr>
          <a:xfrm>
            <a:off x="1063423" y="3581774"/>
            <a:ext cx="7397010" cy="715581"/>
          </a:xfrm>
          <a:prstGeom prst="rect">
            <a:avLst/>
          </a:prstGeom>
          <a:noFill/>
        </p:spPr>
        <p:txBody>
          <a:bodyPr wrap="square" rtlCol="0">
            <a:spAutoFit/>
          </a:bodyPr>
          <a:lstStyle/>
          <a:p>
            <a:pPr>
              <a:lnSpc>
                <a:spcPct val="150000"/>
              </a:lnSpc>
            </a:pPr>
            <a:r>
              <a:rPr lang="zh-CN" altLang="en-US" sz="900" dirty="0">
                <a:solidFill>
                  <a:schemeClr val="tx2"/>
                </a:solidFill>
                <a:latin typeface="微软雅黑" panose="020B0503020204020204" pitchFamily="34" charset="-122"/>
                <a:ea typeface="微软雅黑" panose="020B0503020204020204" pitchFamily="34" charset="-122"/>
              </a:rPr>
              <a:t>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在这里填写内容介绍</a:t>
            </a:r>
            <a:endParaRPr lang="en-US" altLang="zh-CN" sz="900" dirty="0">
              <a:solidFill>
                <a:schemeClr val="tx2"/>
              </a:solidFill>
              <a:latin typeface="微软雅黑" panose="020B0503020204020204" pitchFamily="34" charset="-122"/>
              <a:ea typeface="微软雅黑" panose="020B0503020204020204" pitchFamily="34" charset="-122"/>
            </a:endParaRPr>
          </a:p>
        </p:txBody>
      </p:sp>
      <p:grpSp>
        <p:nvGrpSpPr>
          <p:cNvPr id="69" name="Group 4"/>
          <p:cNvGrpSpPr>
            <a:grpSpLocks noChangeAspect="1"/>
          </p:cNvGrpSpPr>
          <p:nvPr/>
        </p:nvGrpSpPr>
        <p:grpSpPr bwMode="auto">
          <a:xfrm>
            <a:off x="4409904" y="2044909"/>
            <a:ext cx="423863" cy="365522"/>
            <a:chOff x="3776" y="1715"/>
            <a:chExt cx="356" cy="307"/>
          </a:xfrm>
          <a:solidFill>
            <a:schemeClr val="bg1"/>
          </a:solidFill>
        </p:grpSpPr>
        <p:sp>
          <p:nvSpPr>
            <p:cNvPr id="70" name="Freeform 6"/>
            <p:cNvSpPr/>
            <p:nvPr/>
          </p:nvSpPr>
          <p:spPr bwMode="auto">
            <a:xfrm>
              <a:off x="3793" y="1890"/>
              <a:ext cx="325" cy="132"/>
            </a:xfrm>
            <a:custGeom>
              <a:avLst/>
              <a:gdLst>
                <a:gd name="T0" fmla="*/ 0 w 135"/>
                <a:gd name="T1" fmla="*/ 0 h 55"/>
                <a:gd name="T2" fmla="*/ 47 w 135"/>
                <a:gd name="T3" fmla="*/ 0 h 55"/>
                <a:gd name="T4" fmla="*/ 47 w 135"/>
                <a:gd name="T5" fmla="*/ 7 h 55"/>
                <a:gd name="T6" fmla="*/ 87 w 135"/>
                <a:gd name="T7" fmla="*/ 7 h 55"/>
                <a:gd name="T8" fmla="*/ 87 w 135"/>
                <a:gd name="T9" fmla="*/ 0 h 55"/>
                <a:gd name="T10" fmla="*/ 135 w 135"/>
                <a:gd name="T11" fmla="*/ 0 h 55"/>
                <a:gd name="T12" fmla="*/ 135 w 135"/>
                <a:gd name="T13" fmla="*/ 1 h 55"/>
                <a:gd name="T14" fmla="*/ 135 w 135"/>
                <a:gd name="T15" fmla="*/ 45 h 55"/>
                <a:gd name="T16" fmla="*/ 127 w 135"/>
                <a:gd name="T17" fmla="*/ 55 h 55"/>
                <a:gd name="T18" fmla="*/ 124 w 135"/>
                <a:gd name="T19" fmla="*/ 55 h 55"/>
                <a:gd name="T20" fmla="*/ 10 w 135"/>
                <a:gd name="T21" fmla="*/ 55 h 55"/>
                <a:gd name="T22" fmla="*/ 0 w 135"/>
                <a:gd name="T23" fmla="*/ 48 h 55"/>
                <a:gd name="T24" fmla="*/ 0 w 135"/>
                <a:gd name="T25" fmla="*/ 45 h 55"/>
                <a:gd name="T26" fmla="*/ 0 w 135"/>
                <a:gd name="T27" fmla="*/ 1 h 55"/>
                <a:gd name="T28" fmla="*/ 0 w 135"/>
                <a:gd name="T2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55">
                  <a:moveTo>
                    <a:pt x="0" y="0"/>
                  </a:moveTo>
                  <a:cubicBezTo>
                    <a:pt x="16" y="0"/>
                    <a:pt x="31" y="0"/>
                    <a:pt x="47" y="0"/>
                  </a:cubicBezTo>
                  <a:cubicBezTo>
                    <a:pt x="47" y="2"/>
                    <a:pt x="47" y="4"/>
                    <a:pt x="47" y="7"/>
                  </a:cubicBezTo>
                  <a:cubicBezTo>
                    <a:pt x="60" y="7"/>
                    <a:pt x="74" y="7"/>
                    <a:pt x="87" y="7"/>
                  </a:cubicBezTo>
                  <a:cubicBezTo>
                    <a:pt x="87" y="4"/>
                    <a:pt x="87" y="2"/>
                    <a:pt x="87" y="0"/>
                  </a:cubicBezTo>
                  <a:cubicBezTo>
                    <a:pt x="103" y="0"/>
                    <a:pt x="119" y="0"/>
                    <a:pt x="135" y="0"/>
                  </a:cubicBezTo>
                  <a:cubicBezTo>
                    <a:pt x="135" y="0"/>
                    <a:pt x="135" y="0"/>
                    <a:pt x="135" y="1"/>
                  </a:cubicBezTo>
                  <a:cubicBezTo>
                    <a:pt x="135" y="15"/>
                    <a:pt x="135" y="30"/>
                    <a:pt x="135" y="45"/>
                  </a:cubicBezTo>
                  <a:cubicBezTo>
                    <a:pt x="135" y="50"/>
                    <a:pt x="131" y="54"/>
                    <a:pt x="127" y="55"/>
                  </a:cubicBezTo>
                  <a:cubicBezTo>
                    <a:pt x="126" y="55"/>
                    <a:pt x="125" y="55"/>
                    <a:pt x="124" y="55"/>
                  </a:cubicBezTo>
                  <a:cubicBezTo>
                    <a:pt x="86" y="55"/>
                    <a:pt x="48" y="55"/>
                    <a:pt x="10" y="55"/>
                  </a:cubicBezTo>
                  <a:cubicBezTo>
                    <a:pt x="5" y="55"/>
                    <a:pt x="1" y="52"/>
                    <a:pt x="0" y="48"/>
                  </a:cubicBezTo>
                  <a:cubicBezTo>
                    <a:pt x="0" y="47"/>
                    <a:pt x="0" y="46"/>
                    <a:pt x="0" y="45"/>
                  </a:cubicBezTo>
                  <a:cubicBezTo>
                    <a:pt x="0" y="30"/>
                    <a:pt x="0" y="15"/>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Freeform 7"/>
            <p:cNvSpPr>
              <a:spLocks noEditPoints="1"/>
            </p:cNvSpPr>
            <p:nvPr/>
          </p:nvSpPr>
          <p:spPr bwMode="auto">
            <a:xfrm>
              <a:off x="3776" y="1715"/>
              <a:ext cx="356" cy="158"/>
            </a:xfrm>
            <a:custGeom>
              <a:avLst/>
              <a:gdLst>
                <a:gd name="T0" fmla="*/ 94 w 148"/>
                <a:gd name="T1" fmla="*/ 66 h 66"/>
                <a:gd name="T2" fmla="*/ 94 w 148"/>
                <a:gd name="T3" fmla="*/ 56 h 66"/>
                <a:gd name="T4" fmla="*/ 54 w 148"/>
                <a:gd name="T5" fmla="*/ 56 h 66"/>
                <a:gd name="T6" fmla="*/ 54 w 148"/>
                <a:gd name="T7" fmla="*/ 66 h 66"/>
                <a:gd name="T8" fmla="*/ 53 w 148"/>
                <a:gd name="T9" fmla="*/ 66 h 66"/>
                <a:gd name="T10" fmla="*/ 10 w 148"/>
                <a:gd name="T11" fmla="*/ 66 h 66"/>
                <a:gd name="T12" fmla="*/ 0 w 148"/>
                <a:gd name="T13" fmla="*/ 58 h 66"/>
                <a:gd name="T14" fmla="*/ 0 w 148"/>
                <a:gd name="T15" fmla="*/ 56 h 66"/>
                <a:gd name="T16" fmla="*/ 0 w 148"/>
                <a:gd name="T17" fmla="*/ 27 h 66"/>
                <a:gd name="T18" fmla="*/ 10 w 148"/>
                <a:gd name="T19" fmla="*/ 17 h 66"/>
                <a:gd name="T20" fmla="*/ 46 w 148"/>
                <a:gd name="T21" fmla="*/ 17 h 66"/>
                <a:gd name="T22" fmla="*/ 47 w 148"/>
                <a:gd name="T23" fmla="*/ 17 h 66"/>
                <a:gd name="T24" fmla="*/ 47 w 148"/>
                <a:gd name="T25" fmla="*/ 15 h 66"/>
                <a:gd name="T26" fmla="*/ 54 w 148"/>
                <a:gd name="T27" fmla="*/ 6 h 66"/>
                <a:gd name="T28" fmla="*/ 70 w 148"/>
                <a:gd name="T29" fmla="*/ 0 h 66"/>
                <a:gd name="T30" fmla="*/ 86 w 148"/>
                <a:gd name="T31" fmla="*/ 2 h 66"/>
                <a:gd name="T32" fmla="*/ 97 w 148"/>
                <a:gd name="T33" fmla="*/ 8 h 66"/>
                <a:gd name="T34" fmla="*/ 101 w 148"/>
                <a:gd name="T35" fmla="*/ 17 h 66"/>
                <a:gd name="T36" fmla="*/ 101 w 148"/>
                <a:gd name="T37" fmla="*/ 17 h 66"/>
                <a:gd name="T38" fmla="*/ 102 w 148"/>
                <a:gd name="T39" fmla="*/ 17 h 66"/>
                <a:gd name="T40" fmla="*/ 138 w 148"/>
                <a:gd name="T41" fmla="*/ 17 h 66"/>
                <a:gd name="T42" fmla="*/ 148 w 148"/>
                <a:gd name="T43" fmla="*/ 25 h 66"/>
                <a:gd name="T44" fmla="*/ 148 w 148"/>
                <a:gd name="T45" fmla="*/ 27 h 66"/>
                <a:gd name="T46" fmla="*/ 148 w 148"/>
                <a:gd name="T47" fmla="*/ 56 h 66"/>
                <a:gd name="T48" fmla="*/ 138 w 148"/>
                <a:gd name="T49" fmla="*/ 66 h 66"/>
                <a:gd name="T50" fmla="*/ 95 w 148"/>
                <a:gd name="T51" fmla="*/ 66 h 66"/>
                <a:gd name="T52" fmla="*/ 94 w 148"/>
                <a:gd name="T53" fmla="*/ 66 h 66"/>
                <a:gd name="T54" fmla="*/ 54 w 148"/>
                <a:gd name="T55" fmla="*/ 17 h 66"/>
                <a:gd name="T56" fmla="*/ 94 w 148"/>
                <a:gd name="T57" fmla="*/ 17 h 66"/>
                <a:gd name="T58" fmla="*/ 93 w 148"/>
                <a:gd name="T59" fmla="*/ 13 h 66"/>
                <a:gd name="T60" fmla="*/ 85 w 148"/>
                <a:gd name="T61" fmla="*/ 9 h 66"/>
                <a:gd name="T62" fmla="*/ 67 w 148"/>
                <a:gd name="T63" fmla="*/ 8 h 66"/>
                <a:gd name="T64" fmla="*/ 57 w 148"/>
                <a:gd name="T65" fmla="*/ 12 h 66"/>
                <a:gd name="T66" fmla="*/ 54 w 148"/>
                <a:gd name="T67"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 h="66">
                  <a:moveTo>
                    <a:pt x="94" y="66"/>
                  </a:moveTo>
                  <a:cubicBezTo>
                    <a:pt x="94" y="62"/>
                    <a:pt x="94" y="59"/>
                    <a:pt x="94" y="56"/>
                  </a:cubicBezTo>
                  <a:cubicBezTo>
                    <a:pt x="81" y="56"/>
                    <a:pt x="67" y="56"/>
                    <a:pt x="54" y="56"/>
                  </a:cubicBezTo>
                  <a:cubicBezTo>
                    <a:pt x="54" y="59"/>
                    <a:pt x="54" y="62"/>
                    <a:pt x="54" y="66"/>
                  </a:cubicBezTo>
                  <a:cubicBezTo>
                    <a:pt x="54" y="66"/>
                    <a:pt x="53" y="66"/>
                    <a:pt x="53" y="66"/>
                  </a:cubicBezTo>
                  <a:cubicBezTo>
                    <a:pt x="39" y="66"/>
                    <a:pt x="25" y="66"/>
                    <a:pt x="10" y="66"/>
                  </a:cubicBezTo>
                  <a:cubicBezTo>
                    <a:pt x="5" y="66"/>
                    <a:pt x="1" y="63"/>
                    <a:pt x="0" y="58"/>
                  </a:cubicBezTo>
                  <a:cubicBezTo>
                    <a:pt x="0" y="57"/>
                    <a:pt x="0" y="57"/>
                    <a:pt x="0" y="56"/>
                  </a:cubicBezTo>
                  <a:cubicBezTo>
                    <a:pt x="0" y="46"/>
                    <a:pt x="0" y="37"/>
                    <a:pt x="0" y="27"/>
                  </a:cubicBezTo>
                  <a:cubicBezTo>
                    <a:pt x="0" y="22"/>
                    <a:pt x="4" y="17"/>
                    <a:pt x="10" y="17"/>
                  </a:cubicBezTo>
                  <a:cubicBezTo>
                    <a:pt x="22" y="17"/>
                    <a:pt x="34" y="17"/>
                    <a:pt x="46" y="17"/>
                  </a:cubicBezTo>
                  <a:cubicBezTo>
                    <a:pt x="46" y="17"/>
                    <a:pt x="47" y="17"/>
                    <a:pt x="47" y="17"/>
                  </a:cubicBezTo>
                  <a:cubicBezTo>
                    <a:pt x="47" y="16"/>
                    <a:pt x="47" y="16"/>
                    <a:pt x="47" y="15"/>
                  </a:cubicBezTo>
                  <a:cubicBezTo>
                    <a:pt x="48" y="11"/>
                    <a:pt x="51" y="8"/>
                    <a:pt x="54" y="6"/>
                  </a:cubicBezTo>
                  <a:cubicBezTo>
                    <a:pt x="58" y="2"/>
                    <a:pt x="64" y="1"/>
                    <a:pt x="70" y="0"/>
                  </a:cubicBezTo>
                  <a:cubicBezTo>
                    <a:pt x="75" y="0"/>
                    <a:pt x="81" y="0"/>
                    <a:pt x="86" y="2"/>
                  </a:cubicBezTo>
                  <a:cubicBezTo>
                    <a:pt x="91" y="3"/>
                    <a:pt x="94" y="5"/>
                    <a:pt x="97" y="8"/>
                  </a:cubicBezTo>
                  <a:cubicBezTo>
                    <a:pt x="100" y="11"/>
                    <a:pt x="101" y="14"/>
                    <a:pt x="101" y="17"/>
                  </a:cubicBezTo>
                  <a:cubicBezTo>
                    <a:pt x="101" y="17"/>
                    <a:pt x="101" y="17"/>
                    <a:pt x="101" y="17"/>
                  </a:cubicBezTo>
                  <a:cubicBezTo>
                    <a:pt x="102" y="17"/>
                    <a:pt x="102" y="17"/>
                    <a:pt x="102" y="17"/>
                  </a:cubicBezTo>
                  <a:cubicBezTo>
                    <a:pt x="114" y="17"/>
                    <a:pt x="126" y="17"/>
                    <a:pt x="138" y="17"/>
                  </a:cubicBezTo>
                  <a:cubicBezTo>
                    <a:pt x="143" y="17"/>
                    <a:pt x="147" y="20"/>
                    <a:pt x="148" y="25"/>
                  </a:cubicBezTo>
                  <a:cubicBezTo>
                    <a:pt x="148" y="26"/>
                    <a:pt x="148" y="27"/>
                    <a:pt x="148" y="27"/>
                  </a:cubicBezTo>
                  <a:cubicBezTo>
                    <a:pt x="148" y="37"/>
                    <a:pt x="148" y="46"/>
                    <a:pt x="148" y="56"/>
                  </a:cubicBezTo>
                  <a:cubicBezTo>
                    <a:pt x="148" y="62"/>
                    <a:pt x="144" y="66"/>
                    <a:pt x="138" y="66"/>
                  </a:cubicBezTo>
                  <a:cubicBezTo>
                    <a:pt x="124" y="66"/>
                    <a:pt x="110" y="66"/>
                    <a:pt x="95" y="66"/>
                  </a:cubicBezTo>
                  <a:cubicBezTo>
                    <a:pt x="95" y="66"/>
                    <a:pt x="95" y="66"/>
                    <a:pt x="94" y="66"/>
                  </a:cubicBezTo>
                  <a:close/>
                  <a:moveTo>
                    <a:pt x="54" y="17"/>
                  </a:moveTo>
                  <a:cubicBezTo>
                    <a:pt x="67" y="17"/>
                    <a:pt x="81" y="17"/>
                    <a:pt x="94" y="17"/>
                  </a:cubicBezTo>
                  <a:cubicBezTo>
                    <a:pt x="94" y="16"/>
                    <a:pt x="94" y="14"/>
                    <a:pt x="93" y="13"/>
                  </a:cubicBezTo>
                  <a:cubicBezTo>
                    <a:pt x="91" y="11"/>
                    <a:pt x="88" y="9"/>
                    <a:pt x="85" y="9"/>
                  </a:cubicBezTo>
                  <a:cubicBezTo>
                    <a:pt x="79" y="7"/>
                    <a:pt x="73" y="6"/>
                    <a:pt x="67" y="8"/>
                  </a:cubicBezTo>
                  <a:cubicBezTo>
                    <a:pt x="63" y="8"/>
                    <a:pt x="60" y="10"/>
                    <a:pt x="57" y="12"/>
                  </a:cubicBezTo>
                  <a:cubicBezTo>
                    <a:pt x="55" y="13"/>
                    <a:pt x="54" y="15"/>
                    <a:pt x="5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 name="Freeform 8"/>
            <p:cNvSpPr/>
            <p:nvPr/>
          </p:nvSpPr>
          <p:spPr bwMode="auto">
            <a:xfrm>
              <a:off x="3923" y="1866"/>
              <a:ext cx="65" cy="24"/>
            </a:xfrm>
            <a:custGeom>
              <a:avLst/>
              <a:gdLst>
                <a:gd name="T0" fmla="*/ 27 w 27"/>
                <a:gd name="T1" fmla="*/ 0 h 10"/>
                <a:gd name="T2" fmla="*/ 27 w 27"/>
                <a:gd name="T3" fmla="*/ 10 h 10"/>
                <a:gd name="T4" fmla="*/ 0 w 27"/>
                <a:gd name="T5" fmla="*/ 10 h 10"/>
                <a:gd name="T6" fmla="*/ 0 w 27"/>
                <a:gd name="T7" fmla="*/ 0 h 10"/>
                <a:gd name="T8" fmla="*/ 27 w 27"/>
                <a:gd name="T9" fmla="*/ 0 h 10"/>
              </a:gdLst>
              <a:ahLst/>
              <a:cxnLst>
                <a:cxn ang="0">
                  <a:pos x="T0" y="T1"/>
                </a:cxn>
                <a:cxn ang="0">
                  <a:pos x="T2" y="T3"/>
                </a:cxn>
                <a:cxn ang="0">
                  <a:pos x="T4" y="T5"/>
                </a:cxn>
                <a:cxn ang="0">
                  <a:pos x="T6" y="T7"/>
                </a:cxn>
                <a:cxn ang="0">
                  <a:pos x="T8" y="T9"/>
                </a:cxn>
              </a:cxnLst>
              <a:rect l="0" t="0" r="r" b="b"/>
              <a:pathLst>
                <a:path w="27" h="10">
                  <a:moveTo>
                    <a:pt x="27" y="0"/>
                  </a:moveTo>
                  <a:cubicBezTo>
                    <a:pt x="27" y="3"/>
                    <a:pt x="27" y="6"/>
                    <a:pt x="27" y="10"/>
                  </a:cubicBezTo>
                  <a:cubicBezTo>
                    <a:pt x="18" y="10"/>
                    <a:pt x="9" y="10"/>
                    <a:pt x="0" y="10"/>
                  </a:cubicBezTo>
                  <a:cubicBezTo>
                    <a:pt x="0" y="6"/>
                    <a:pt x="0" y="3"/>
                    <a:pt x="0" y="0"/>
                  </a:cubicBezTo>
                  <a:cubicBezTo>
                    <a:pt x="9" y="0"/>
                    <a:pt x="18"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73" name="Freeform 14"/>
          <p:cNvSpPr>
            <a:spLocks noEditPoints="1"/>
          </p:cNvSpPr>
          <p:nvPr/>
        </p:nvSpPr>
        <p:spPr bwMode="auto">
          <a:xfrm>
            <a:off x="2336785" y="2070365"/>
            <a:ext cx="349764" cy="334037"/>
          </a:xfrm>
          <a:custGeom>
            <a:avLst/>
            <a:gdLst>
              <a:gd name="T0" fmla="*/ 116 w 233"/>
              <a:gd name="T1" fmla="*/ 222 h 222"/>
              <a:gd name="T2" fmla="*/ 35 w 233"/>
              <a:gd name="T3" fmla="*/ 222 h 222"/>
              <a:gd name="T4" fmla="*/ 12 w 233"/>
              <a:gd name="T5" fmla="*/ 213 h 222"/>
              <a:gd name="T6" fmla="*/ 0 w 233"/>
              <a:gd name="T7" fmla="*/ 185 h 222"/>
              <a:gd name="T8" fmla="*/ 0 w 233"/>
              <a:gd name="T9" fmla="*/ 66 h 222"/>
              <a:gd name="T10" fmla="*/ 17 w 233"/>
              <a:gd name="T11" fmla="*/ 37 h 222"/>
              <a:gd name="T12" fmla="*/ 31 w 233"/>
              <a:gd name="T13" fmla="*/ 34 h 222"/>
              <a:gd name="T14" fmla="*/ 40 w 233"/>
              <a:gd name="T15" fmla="*/ 33 h 222"/>
              <a:gd name="T16" fmla="*/ 53 w 233"/>
              <a:gd name="T17" fmla="*/ 24 h 222"/>
              <a:gd name="T18" fmla="*/ 61 w 233"/>
              <a:gd name="T19" fmla="*/ 8 h 222"/>
              <a:gd name="T20" fmla="*/ 68 w 233"/>
              <a:gd name="T21" fmla="*/ 1 h 222"/>
              <a:gd name="T22" fmla="*/ 73 w 233"/>
              <a:gd name="T23" fmla="*/ 0 h 222"/>
              <a:gd name="T24" fmla="*/ 155 w 233"/>
              <a:gd name="T25" fmla="*/ 0 h 222"/>
              <a:gd name="T26" fmla="*/ 161 w 233"/>
              <a:gd name="T27" fmla="*/ 0 h 222"/>
              <a:gd name="T28" fmla="*/ 171 w 233"/>
              <a:gd name="T29" fmla="*/ 8 h 222"/>
              <a:gd name="T30" fmla="*/ 179 w 233"/>
              <a:gd name="T31" fmla="*/ 24 h 222"/>
              <a:gd name="T32" fmla="*/ 195 w 233"/>
              <a:gd name="T33" fmla="*/ 33 h 222"/>
              <a:gd name="T34" fmla="*/ 210 w 233"/>
              <a:gd name="T35" fmla="*/ 35 h 222"/>
              <a:gd name="T36" fmla="*/ 228 w 233"/>
              <a:gd name="T37" fmla="*/ 48 h 222"/>
              <a:gd name="T38" fmla="*/ 233 w 233"/>
              <a:gd name="T39" fmla="*/ 66 h 222"/>
              <a:gd name="T40" fmla="*/ 233 w 233"/>
              <a:gd name="T41" fmla="*/ 185 h 222"/>
              <a:gd name="T42" fmla="*/ 226 w 233"/>
              <a:gd name="T43" fmla="*/ 207 h 222"/>
              <a:gd name="T44" fmla="*/ 198 w 233"/>
              <a:gd name="T45" fmla="*/ 222 h 222"/>
              <a:gd name="T46" fmla="*/ 116 w 233"/>
              <a:gd name="T47" fmla="*/ 222 h 222"/>
              <a:gd name="T48" fmla="*/ 116 w 233"/>
              <a:gd name="T49" fmla="*/ 61 h 222"/>
              <a:gd name="T50" fmla="*/ 55 w 233"/>
              <a:gd name="T51" fmla="*/ 122 h 222"/>
              <a:gd name="T52" fmla="*/ 116 w 233"/>
              <a:gd name="T53" fmla="*/ 183 h 222"/>
              <a:gd name="T54" fmla="*/ 177 w 233"/>
              <a:gd name="T55" fmla="*/ 122 h 222"/>
              <a:gd name="T56" fmla="*/ 116 w 233"/>
              <a:gd name="T57" fmla="*/ 61 h 222"/>
              <a:gd name="T58" fmla="*/ 194 w 233"/>
              <a:gd name="T59" fmla="*/ 61 h 222"/>
              <a:gd name="T60" fmla="*/ 189 w 233"/>
              <a:gd name="T61" fmla="*/ 56 h 222"/>
              <a:gd name="T62" fmla="*/ 183 w 233"/>
              <a:gd name="T63" fmla="*/ 61 h 222"/>
              <a:gd name="T64" fmla="*/ 188 w 233"/>
              <a:gd name="T65" fmla="*/ 67 h 222"/>
              <a:gd name="T66" fmla="*/ 194 w 233"/>
              <a:gd name="T67"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222">
                <a:moveTo>
                  <a:pt x="116" y="222"/>
                </a:moveTo>
                <a:cubicBezTo>
                  <a:pt x="89" y="222"/>
                  <a:pt x="62" y="222"/>
                  <a:pt x="35" y="222"/>
                </a:cubicBezTo>
                <a:cubicBezTo>
                  <a:pt x="26" y="222"/>
                  <a:pt x="18" y="219"/>
                  <a:pt x="12" y="213"/>
                </a:cubicBezTo>
                <a:cubicBezTo>
                  <a:pt x="3" y="205"/>
                  <a:pt x="0" y="196"/>
                  <a:pt x="0" y="185"/>
                </a:cubicBezTo>
                <a:cubicBezTo>
                  <a:pt x="0" y="145"/>
                  <a:pt x="0" y="106"/>
                  <a:pt x="0" y="66"/>
                </a:cubicBezTo>
                <a:cubicBezTo>
                  <a:pt x="0" y="53"/>
                  <a:pt x="6" y="43"/>
                  <a:pt x="17" y="37"/>
                </a:cubicBezTo>
                <a:cubicBezTo>
                  <a:pt x="21" y="35"/>
                  <a:pt x="26" y="34"/>
                  <a:pt x="31" y="34"/>
                </a:cubicBezTo>
                <a:cubicBezTo>
                  <a:pt x="34" y="33"/>
                  <a:pt x="37" y="34"/>
                  <a:pt x="40" y="33"/>
                </a:cubicBezTo>
                <a:cubicBezTo>
                  <a:pt x="46" y="33"/>
                  <a:pt x="51" y="29"/>
                  <a:pt x="53" y="24"/>
                </a:cubicBezTo>
                <a:cubicBezTo>
                  <a:pt x="56" y="19"/>
                  <a:pt x="59" y="14"/>
                  <a:pt x="61" y="8"/>
                </a:cubicBezTo>
                <a:cubicBezTo>
                  <a:pt x="63" y="5"/>
                  <a:pt x="65" y="3"/>
                  <a:pt x="68" y="1"/>
                </a:cubicBezTo>
                <a:cubicBezTo>
                  <a:pt x="70" y="1"/>
                  <a:pt x="72" y="0"/>
                  <a:pt x="73" y="0"/>
                </a:cubicBezTo>
                <a:cubicBezTo>
                  <a:pt x="101" y="0"/>
                  <a:pt x="128" y="0"/>
                  <a:pt x="155" y="0"/>
                </a:cubicBezTo>
                <a:cubicBezTo>
                  <a:pt x="157" y="0"/>
                  <a:pt x="159" y="0"/>
                  <a:pt x="161" y="0"/>
                </a:cubicBezTo>
                <a:cubicBezTo>
                  <a:pt x="166" y="1"/>
                  <a:pt x="169" y="4"/>
                  <a:pt x="171" y="8"/>
                </a:cubicBezTo>
                <a:cubicBezTo>
                  <a:pt x="174" y="13"/>
                  <a:pt x="176" y="19"/>
                  <a:pt x="179" y="24"/>
                </a:cubicBezTo>
                <a:cubicBezTo>
                  <a:pt x="183" y="30"/>
                  <a:pt x="188" y="33"/>
                  <a:pt x="195" y="33"/>
                </a:cubicBezTo>
                <a:cubicBezTo>
                  <a:pt x="200" y="33"/>
                  <a:pt x="205" y="33"/>
                  <a:pt x="210" y="35"/>
                </a:cubicBezTo>
                <a:cubicBezTo>
                  <a:pt x="218" y="37"/>
                  <a:pt x="224" y="42"/>
                  <a:pt x="228" y="48"/>
                </a:cubicBezTo>
                <a:cubicBezTo>
                  <a:pt x="231" y="54"/>
                  <a:pt x="233" y="60"/>
                  <a:pt x="233" y="66"/>
                </a:cubicBezTo>
                <a:cubicBezTo>
                  <a:pt x="233" y="106"/>
                  <a:pt x="233" y="145"/>
                  <a:pt x="233" y="185"/>
                </a:cubicBezTo>
                <a:cubicBezTo>
                  <a:pt x="233" y="193"/>
                  <a:pt x="231" y="201"/>
                  <a:pt x="226" y="207"/>
                </a:cubicBezTo>
                <a:cubicBezTo>
                  <a:pt x="219" y="216"/>
                  <a:pt x="210" y="222"/>
                  <a:pt x="198" y="222"/>
                </a:cubicBezTo>
                <a:cubicBezTo>
                  <a:pt x="171" y="222"/>
                  <a:pt x="143" y="222"/>
                  <a:pt x="116" y="222"/>
                </a:cubicBezTo>
                <a:close/>
                <a:moveTo>
                  <a:pt x="116" y="61"/>
                </a:moveTo>
                <a:cubicBezTo>
                  <a:pt x="82" y="61"/>
                  <a:pt x="55" y="89"/>
                  <a:pt x="55" y="122"/>
                </a:cubicBezTo>
                <a:cubicBezTo>
                  <a:pt x="55" y="156"/>
                  <a:pt x="83" y="183"/>
                  <a:pt x="116" y="183"/>
                </a:cubicBezTo>
                <a:cubicBezTo>
                  <a:pt x="150" y="183"/>
                  <a:pt x="178" y="156"/>
                  <a:pt x="177" y="122"/>
                </a:cubicBezTo>
                <a:cubicBezTo>
                  <a:pt x="177" y="88"/>
                  <a:pt x="150" y="61"/>
                  <a:pt x="116" y="61"/>
                </a:cubicBezTo>
                <a:close/>
                <a:moveTo>
                  <a:pt x="194" y="61"/>
                </a:moveTo>
                <a:cubicBezTo>
                  <a:pt x="194" y="58"/>
                  <a:pt x="192" y="56"/>
                  <a:pt x="189" y="56"/>
                </a:cubicBezTo>
                <a:cubicBezTo>
                  <a:pt x="186" y="56"/>
                  <a:pt x="183" y="58"/>
                  <a:pt x="183" y="61"/>
                </a:cubicBezTo>
                <a:cubicBezTo>
                  <a:pt x="183" y="64"/>
                  <a:pt x="185" y="67"/>
                  <a:pt x="188" y="67"/>
                </a:cubicBezTo>
                <a:cubicBezTo>
                  <a:pt x="192" y="67"/>
                  <a:pt x="194" y="64"/>
                  <a:pt x="194" y="61"/>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nvGrpSpPr>
          <p:cNvPr id="74" name="Group 24"/>
          <p:cNvGrpSpPr>
            <a:grpSpLocks noChangeAspect="1"/>
          </p:cNvGrpSpPr>
          <p:nvPr/>
        </p:nvGrpSpPr>
        <p:grpSpPr bwMode="auto">
          <a:xfrm>
            <a:off x="6577078" y="2070365"/>
            <a:ext cx="296486" cy="329567"/>
            <a:chOff x="5412" y="1650"/>
            <a:chExt cx="475" cy="528"/>
          </a:xfrm>
          <a:solidFill>
            <a:schemeClr val="bg1"/>
          </a:solidFill>
        </p:grpSpPr>
        <p:sp>
          <p:nvSpPr>
            <p:cNvPr id="75" name="Freeform 25"/>
            <p:cNvSpPr>
              <a:spLocks noEditPoints="1"/>
            </p:cNvSpPr>
            <p:nvPr/>
          </p:nvSpPr>
          <p:spPr bwMode="auto">
            <a:xfrm>
              <a:off x="5453" y="1650"/>
              <a:ext cx="434" cy="528"/>
            </a:xfrm>
            <a:custGeom>
              <a:avLst/>
              <a:gdLst>
                <a:gd name="T0" fmla="*/ 21 w 181"/>
                <a:gd name="T1" fmla="*/ 220 h 220"/>
                <a:gd name="T2" fmla="*/ 12 w 181"/>
                <a:gd name="T3" fmla="*/ 215 h 220"/>
                <a:gd name="T4" fmla="*/ 0 w 181"/>
                <a:gd name="T5" fmla="*/ 196 h 220"/>
                <a:gd name="T6" fmla="*/ 1 w 181"/>
                <a:gd name="T7" fmla="*/ 181 h 220"/>
                <a:gd name="T8" fmla="*/ 16 w 181"/>
                <a:gd name="T9" fmla="*/ 180 h 220"/>
                <a:gd name="T10" fmla="*/ 22 w 181"/>
                <a:gd name="T11" fmla="*/ 158 h 220"/>
                <a:gd name="T12" fmla="*/ 2 w 181"/>
                <a:gd name="T13" fmla="*/ 149 h 220"/>
                <a:gd name="T14" fmla="*/ 1 w 181"/>
                <a:gd name="T15" fmla="*/ 118 h 220"/>
                <a:gd name="T16" fmla="*/ 22 w 181"/>
                <a:gd name="T17" fmla="*/ 109 h 220"/>
                <a:gd name="T18" fmla="*/ 11 w 181"/>
                <a:gd name="T19" fmla="*/ 87 h 220"/>
                <a:gd name="T20" fmla="*/ 1 w 181"/>
                <a:gd name="T21" fmla="*/ 86 h 220"/>
                <a:gd name="T22" fmla="*/ 10 w 181"/>
                <a:gd name="T23" fmla="*/ 55 h 220"/>
                <a:gd name="T24" fmla="*/ 24 w 181"/>
                <a:gd name="T25" fmla="*/ 42 h 220"/>
                <a:gd name="T26" fmla="*/ 10 w 181"/>
                <a:gd name="T27" fmla="*/ 24 h 220"/>
                <a:gd name="T28" fmla="*/ 1 w 181"/>
                <a:gd name="T29" fmla="*/ 23 h 220"/>
                <a:gd name="T30" fmla="*/ 2 w 181"/>
                <a:gd name="T31" fmla="*/ 3 h 220"/>
                <a:gd name="T32" fmla="*/ 152 w 181"/>
                <a:gd name="T33" fmla="*/ 0 h 220"/>
                <a:gd name="T34" fmla="*/ 158 w 181"/>
                <a:gd name="T35" fmla="*/ 7 h 220"/>
                <a:gd name="T36" fmla="*/ 162 w 181"/>
                <a:gd name="T37" fmla="*/ 8 h 220"/>
                <a:gd name="T38" fmla="*/ 178 w 181"/>
                <a:gd name="T39" fmla="*/ 10 h 220"/>
                <a:gd name="T40" fmla="*/ 181 w 181"/>
                <a:gd name="T41" fmla="*/ 212 h 220"/>
                <a:gd name="T42" fmla="*/ 178 w 181"/>
                <a:gd name="T43" fmla="*/ 218 h 220"/>
                <a:gd name="T44" fmla="*/ 40 w 181"/>
                <a:gd name="T45" fmla="*/ 118 h 220"/>
                <a:gd name="T46" fmla="*/ 142 w 181"/>
                <a:gd name="T47" fmla="*/ 55 h 220"/>
                <a:gd name="T48" fmla="*/ 40 w 181"/>
                <a:gd name="T49" fmla="*/ 118 h 220"/>
                <a:gd name="T50" fmla="*/ 18 w 181"/>
                <a:gd name="T51" fmla="*/ 201 h 220"/>
                <a:gd name="T52" fmla="*/ 156 w 181"/>
                <a:gd name="T53" fmla="*/ 205 h 220"/>
                <a:gd name="T54" fmla="*/ 165 w 181"/>
                <a:gd name="T55" fmla="*/ 200 h 220"/>
                <a:gd name="T56" fmla="*/ 166 w 181"/>
                <a:gd name="T57" fmla="*/ 19 h 220"/>
                <a:gd name="T58" fmla="*/ 165 w 181"/>
                <a:gd name="T59" fmla="*/ 18 h 220"/>
                <a:gd name="T60" fmla="*/ 158 w 181"/>
                <a:gd name="T61" fmla="*/ 17 h 220"/>
                <a:gd name="T62" fmla="*/ 158 w 181"/>
                <a:gd name="T63" fmla="*/ 188 h 220"/>
                <a:gd name="T64" fmla="*/ 149 w 181"/>
                <a:gd name="T65" fmla="*/ 197 h 220"/>
                <a:gd name="T66" fmla="*/ 16 w 181"/>
                <a:gd name="T67"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220">
                  <a:moveTo>
                    <a:pt x="175" y="220"/>
                  </a:moveTo>
                  <a:cubicBezTo>
                    <a:pt x="124" y="220"/>
                    <a:pt x="72" y="220"/>
                    <a:pt x="21" y="220"/>
                  </a:cubicBezTo>
                  <a:cubicBezTo>
                    <a:pt x="21" y="220"/>
                    <a:pt x="21" y="220"/>
                    <a:pt x="21" y="220"/>
                  </a:cubicBezTo>
                  <a:cubicBezTo>
                    <a:pt x="17" y="219"/>
                    <a:pt x="14" y="217"/>
                    <a:pt x="12" y="215"/>
                  </a:cubicBezTo>
                  <a:cubicBezTo>
                    <a:pt x="7" y="210"/>
                    <a:pt x="3" y="204"/>
                    <a:pt x="1" y="197"/>
                  </a:cubicBezTo>
                  <a:cubicBezTo>
                    <a:pt x="0" y="197"/>
                    <a:pt x="0" y="196"/>
                    <a:pt x="0" y="196"/>
                  </a:cubicBezTo>
                  <a:cubicBezTo>
                    <a:pt x="0" y="191"/>
                    <a:pt x="0" y="187"/>
                    <a:pt x="1" y="182"/>
                  </a:cubicBezTo>
                  <a:cubicBezTo>
                    <a:pt x="1" y="182"/>
                    <a:pt x="1" y="182"/>
                    <a:pt x="1" y="181"/>
                  </a:cubicBezTo>
                  <a:cubicBezTo>
                    <a:pt x="3" y="181"/>
                    <a:pt x="5" y="181"/>
                    <a:pt x="7" y="181"/>
                  </a:cubicBezTo>
                  <a:cubicBezTo>
                    <a:pt x="10" y="182"/>
                    <a:pt x="13" y="181"/>
                    <a:pt x="16" y="180"/>
                  </a:cubicBezTo>
                  <a:cubicBezTo>
                    <a:pt x="20" y="178"/>
                    <a:pt x="22" y="174"/>
                    <a:pt x="23" y="170"/>
                  </a:cubicBezTo>
                  <a:cubicBezTo>
                    <a:pt x="24" y="166"/>
                    <a:pt x="24" y="162"/>
                    <a:pt x="22" y="158"/>
                  </a:cubicBezTo>
                  <a:cubicBezTo>
                    <a:pt x="20" y="153"/>
                    <a:pt x="15" y="150"/>
                    <a:pt x="10" y="149"/>
                  </a:cubicBezTo>
                  <a:cubicBezTo>
                    <a:pt x="7" y="149"/>
                    <a:pt x="5" y="149"/>
                    <a:pt x="2" y="149"/>
                  </a:cubicBezTo>
                  <a:cubicBezTo>
                    <a:pt x="1" y="149"/>
                    <a:pt x="1" y="149"/>
                    <a:pt x="1" y="149"/>
                  </a:cubicBezTo>
                  <a:cubicBezTo>
                    <a:pt x="1" y="139"/>
                    <a:pt x="1" y="128"/>
                    <a:pt x="1" y="118"/>
                  </a:cubicBezTo>
                  <a:cubicBezTo>
                    <a:pt x="3" y="118"/>
                    <a:pt x="6" y="118"/>
                    <a:pt x="8" y="118"/>
                  </a:cubicBezTo>
                  <a:cubicBezTo>
                    <a:pt x="14" y="118"/>
                    <a:pt x="19" y="115"/>
                    <a:pt x="22" y="109"/>
                  </a:cubicBezTo>
                  <a:cubicBezTo>
                    <a:pt x="25" y="103"/>
                    <a:pt x="25" y="97"/>
                    <a:pt x="21" y="92"/>
                  </a:cubicBezTo>
                  <a:cubicBezTo>
                    <a:pt x="18" y="89"/>
                    <a:pt x="15" y="87"/>
                    <a:pt x="11" y="87"/>
                  </a:cubicBezTo>
                  <a:cubicBezTo>
                    <a:pt x="9" y="86"/>
                    <a:pt x="5" y="86"/>
                    <a:pt x="2" y="86"/>
                  </a:cubicBezTo>
                  <a:cubicBezTo>
                    <a:pt x="2" y="86"/>
                    <a:pt x="1" y="86"/>
                    <a:pt x="1" y="86"/>
                  </a:cubicBezTo>
                  <a:cubicBezTo>
                    <a:pt x="1" y="76"/>
                    <a:pt x="1" y="66"/>
                    <a:pt x="0" y="55"/>
                  </a:cubicBezTo>
                  <a:cubicBezTo>
                    <a:pt x="4" y="55"/>
                    <a:pt x="7" y="55"/>
                    <a:pt x="10" y="55"/>
                  </a:cubicBezTo>
                  <a:cubicBezTo>
                    <a:pt x="13" y="54"/>
                    <a:pt x="15" y="54"/>
                    <a:pt x="18" y="52"/>
                  </a:cubicBezTo>
                  <a:cubicBezTo>
                    <a:pt x="21" y="49"/>
                    <a:pt x="23" y="46"/>
                    <a:pt x="24" y="42"/>
                  </a:cubicBezTo>
                  <a:cubicBezTo>
                    <a:pt x="24" y="37"/>
                    <a:pt x="23" y="33"/>
                    <a:pt x="21" y="29"/>
                  </a:cubicBezTo>
                  <a:cubicBezTo>
                    <a:pt x="18" y="26"/>
                    <a:pt x="14" y="24"/>
                    <a:pt x="10" y="24"/>
                  </a:cubicBezTo>
                  <a:cubicBezTo>
                    <a:pt x="8" y="23"/>
                    <a:pt x="5" y="23"/>
                    <a:pt x="2" y="23"/>
                  </a:cubicBezTo>
                  <a:cubicBezTo>
                    <a:pt x="1" y="23"/>
                    <a:pt x="1" y="23"/>
                    <a:pt x="1" y="23"/>
                  </a:cubicBezTo>
                  <a:cubicBezTo>
                    <a:pt x="1" y="18"/>
                    <a:pt x="0" y="12"/>
                    <a:pt x="1" y="7"/>
                  </a:cubicBezTo>
                  <a:cubicBezTo>
                    <a:pt x="1" y="6"/>
                    <a:pt x="1" y="4"/>
                    <a:pt x="2" y="3"/>
                  </a:cubicBezTo>
                  <a:cubicBezTo>
                    <a:pt x="3" y="2"/>
                    <a:pt x="5" y="1"/>
                    <a:pt x="7" y="0"/>
                  </a:cubicBezTo>
                  <a:cubicBezTo>
                    <a:pt x="55" y="0"/>
                    <a:pt x="103" y="0"/>
                    <a:pt x="152" y="0"/>
                  </a:cubicBezTo>
                  <a:cubicBezTo>
                    <a:pt x="152" y="0"/>
                    <a:pt x="152" y="0"/>
                    <a:pt x="152" y="0"/>
                  </a:cubicBezTo>
                  <a:cubicBezTo>
                    <a:pt x="155" y="2"/>
                    <a:pt x="157" y="4"/>
                    <a:pt x="158" y="7"/>
                  </a:cubicBezTo>
                  <a:cubicBezTo>
                    <a:pt x="158" y="8"/>
                    <a:pt x="158" y="8"/>
                    <a:pt x="158" y="8"/>
                  </a:cubicBezTo>
                  <a:cubicBezTo>
                    <a:pt x="159" y="8"/>
                    <a:pt x="160" y="8"/>
                    <a:pt x="162" y="8"/>
                  </a:cubicBezTo>
                  <a:cubicBezTo>
                    <a:pt x="166" y="8"/>
                    <a:pt x="170" y="8"/>
                    <a:pt x="174" y="9"/>
                  </a:cubicBezTo>
                  <a:cubicBezTo>
                    <a:pt x="176" y="9"/>
                    <a:pt x="177" y="9"/>
                    <a:pt x="178" y="10"/>
                  </a:cubicBezTo>
                  <a:cubicBezTo>
                    <a:pt x="180" y="12"/>
                    <a:pt x="181" y="15"/>
                    <a:pt x="181" y="18"/>
                  </a:cubicBezTo>
                  <a:cubicBezTo>
                    <a:pt x="181" y="82"/>
                    <a:pt x="181" y="147"/>
                    <a:pt x="181" y="212"/>
                  </a:cubicBezTo>
                  <a:cubicBezTo>
                    <a:pt x="181" y="212"/>
                    <a:pt x="181" y="213"/>
                    <a:pt x="181" y="213"/>
                  </a:cubicBezTo>
                  <a:cubicBezTo>
                    <a:pt x="181" y="215"/>
                    <a:pt x="180" y="217"/>
                    <a:pt x="178" y="218"/>
                  </a:cubicBezTo>
                  <a:cubicBezTo>
                    <a:pt x="177" y="219"/>
                    <a:pt x="176" y="220"/>
                    <a:pt x="175" y="220"/>
                  </a:cubicBezTo>
                  <a:close/>
                  <a:moveTo>
                    <a:pt x="40" y="118"/>
                  </a:moveTo>
                  <a:cubicBezTo>
                    <a:pt x="74" y="118"/>
                    <a:pt x="108" y="118"/>
                    <a:pt x="142" y="118"/>
                  </a:cubicBezTo>
                  <a:cubicBezTo>
                    <a:pt x="142" y="97"/>
                    <a:pt x="142" y="76"/>
                    <a:pt x="142" y="55"/>
                  </a:cubicBezTo>
                  <a:cubicBezTo>
                    <a:pt x="108" y="55"/>
                    <a:pt x="74" y="55"/>
                    <a:pt x="40" y="55"/>
                  </a:cubicBezTo>
                  <a:cubicBezTo>
                    <a:pt x="40" y="76"/>
                    <a:pt x="40" y="97"/>
                    <a:pt x="40" y="118"/>
                  </a:cubicBezTo>
                  <a:close/>
                  <a:moveTo>
                    <a:pt x="16" y="197"/>
                  </a:moveTo>
                  <a:cubicBezTo>
                    <a:pt x="16" y="198"/>
                    <a:pt x="16" y="199"/>
                    <a:pt x="18" y="201"/>
                  </a:cubicBezTo>
                  <a:cubicBezTo>
                    <a:pt x="20" y="203"/>
                    <a:pt x="23" y="205"/>
                    <a:pt x="27" y="205"/>
                  </a:cubicBezTo>
                  <a:cubicBezTo>
                    <a:pt x="70" y="205"/>
                    <a:pt x="113" y="205"/>
                    <a:pt x="156" y="205"/>
                  </a:cubicBezTo>
                  <a:cubicBezTo>
                    <a:pt x="157" y="205"/>
                    <a:pt x="158" y="205"/>
                    <a:pt x="159" y="205"/>
                  </a:cubicBezTo>
                  <a:cubicBezTo>
                    <a:pt x="162" y="204"/>
                    <a:pt x="164" y="203"/>
                    <a:pt x="165" y="200"/>
                  </a:cubicBezTo>
                  <a:cubicBezTo>
                    <a:pt x="166" y="199"/>
                    <a:pt x="166" y="197"/>
                    <a:pt x="166" y="196"/>
                  </a:cubicBezTo>
                  <a:cubicBezTo>
                    <a:pt x="166" y="137"/>
                    <a:pt x="166" y="78"/>
                    <a:pt x="166" y="19"/>
                  </a:cubicBezTo>
                  <a:cubicBezTo>
                    <a:pt x="166" y="19"/>
                    <a:pt x="166" y="19"/>
                    <a:pt x="166" y="18"/>
                  </a:cubicBezTo>
                  <a:cubicBezTo>
                    <a:pt x="166" y="18"/>
                    <a:pt x="166" y="18"/>
                    <a:pt x="165" y="18"/>
                  </a:cubicBezTo>
                  <a:cubicBezTo>
                    <a:pt x="163" y="17"/>
                    <a:pt x="160" y="16"/>
                    <a:pt x="158" y="15"/>
                  </a:cubicBezTo>
                  <a:cubicBezTo>
                    <a:pt x="158" y="16"/>
                    <a:pt x="158" y="16"/>
                    <a:pt x="158" y="17"/>
                  </a:cubicBezTo>
                  <a:cubicBezTo>
                    <a:pt x="158" y="50"/>
                    <a:pt x="158" y="83"/>
                    <a:pt x="158" y="116"/>
                  </a:cubicBezTo>
                  <a:cubicBezTo>
                    <a:pt x="158" y="140"/>
                    <a:pt x="158" y="164"/>
                    <a:pt x="158" y="188"/>
                  </a:cubicBezTo>
                  <a:cubicBezTo>
                    <a:pt x="158" y="189"/>
                    <a:pt x="157" y="191"/>
                    <a:pt x="157" y="192"/>
                  </a:cubicBezTo>
                  <a:cubicBezTo>
                    <a:pt x="155" y="196"/>
                    <a:pt x="153" y="197"/>
                    <a:pt x="149" y="197"/>
                  </a:cubicBezTo>
                  <a:cubicBezTo>
                    <a:pt x="105" y="197"/>
                    <a:pt x="61" y="197"/>
                    <a:pt x="17" y="197"/>
                  </a:cubicBezTo>
                  <a:cubicBezTo>
                    <a:pt x="17" y="197"/>
                    <a:pt x="17" y="197"/>
                    <a:pt x="16"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6" name="Freeform 29"/>
            <p:cNvSpPr/>
            <p:nvPr/>
          </p:nvSpPr>
          <p:spPr bwMode="auto">
            <a:xfrm>
              <a:off x="5491" y="1686"/>
              <a:ext cx="360" cy="456"/>
            </a:xfrm>
            <a:custGeom>
              <a:avLst/>
              <a:gdLst>
                <a:gd name="T0" fmla="*/ 0 w 150"/>
                <a:gd name="T1" fmla="*/ 182 h 190"/>
                <a:gd name="T2" fmla="*/ 1 w 150"/>
                <a:gd name="T3" fmla="*/ 182 h 190"/>
                <a:gd name="T4" fmla="*/ 133 w 150"/>
                <a:gd name="T5" fmla="*/ 182 h 190"/>
                <a:gd name="T6" fmla="*/ 141 w 150"/>
                <a:gd name="T7" fmla="*/ 177 h 190"/>
                <a:gd name="T8" fmla="*/ 142 w 150"/>
                <a:gd name="T9" fmla="*/ 173 h 190"/>
                <a:gd name="T10" fmla="*/ 142 w 150"/>
                <a:gd name="T11" fmla="*/ 101 h 190"/>
                <a:gd name="T12" fmla="*/ 142 w 150"/>
                <a:gd name="T13" fmla="*/ 2 h 190"/>
                <a:gd name="T14" fmla="*/ 142 w 150"/>
                <a:gd name="T15" fmla="*/ 0 h 190"/>
                <a:gd name="T16" fmla="*/ 149 w 150"/>
                <a:gd name="T17" fmla="*/ 3 h 190"/>
                <a:gd name="T18" fmla="*/ 150 w 150"/>
                <a:gd name="T19" fmla="*/ 3 h 190"/>
                <a:gd name="T20" fmla="*/ 150 w 150"/>
                <a:gd name="T21" fmla="*/ 4 h 190"/>
                <a:gd name="T22" fmla="*/ 150 w 150"/>
                <a:gd name="T23" fmla="*/ 181 h 190"/>
                <a:gd name="T24" fmla="*/ 149 w 150"/>
                <a:gd name="T25" fmla="*/ 185 h 190"/>
                <a:gd name="T26" fmla="*/ 143 w 150"/>
                <a:gd name="T27" fmla="*/ 190 h 190"/>
                <a:gd name="T28" fmla="*/ 140 w 150"/>
                <a:gd name="T29" fmla="*/ 190 h 190"/>
                <a:gd name="T30" fmla="*/ 11 w 150"/>
                <a:gd name="T31" fmla="*/ 190 h 190"/>
                <a:gd name="T32" fmla="*/ 2 w 150"/>
                <a:gd name="T33" fmla="*/ 186 h 190"/>
                <a:gd name="T34" fmla="*/ 0 w 150"/>
                <a:gd name="T35"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90">
                  <a:moveTo>
                    <a:pt x="0" y="182"/>
                  </a:moveTo>
                  <a:cubicBezTo>
                    <a:pt x="1" y="182"/>
                    <a:pt x="1" y="182"/>
                    <a:pt x="1" y="182"/>
                  </a:cubicBezTo>
                  <a:cubicBezTo>
                    <a:pt x="45" y="182"/>
                    <a:pt x="89" y="182"/>
                    <a:pt x="133" y="182"/>
                  </a:cubicBezTo>
                  <a:cubicBezTo>
                    <a:pt x="137" y="182"/>
                    <a:pt x="139" y="181"/>
                    <a:pt x="141" y="177"/>
                  </a:cubicBezTo>
                  <a:cubicBezTo>
                    <a:pt x="141" y="176"/>
                    <a:pt x="142" y="174"/>
                    <a:pt x="142" y="173"/>
                  </a:cubicBezTo>
                  <a:cubicBezTo>
                    <a:pt x="142" y="149"/>
                    <a:pt x="142" y="125"/>
                    <a:pt x="142" y="101"/>
                  </a:cubicBezTo>
                  <a:cubicBezTo>
                    <a:pt x="142" y="68"/>
                    <a:pt x="142" y="35"/>
                    <a:pt x="142" y="2"/>
                  </a:cubicBezTo>
                  <a:cubicBezTo>
                    <a:pt x="142" y="1"/>
                    <a:pt x="142" y="1"/>
                    <a:pt x="142" y="0"/>
                  </a:cubicBezTo>
                  <a:cubicBezTo>
                    <a:pt x="144" y="1"/>
                    <a:pt x="147" y="2"/>
                    <a:pt x="149" y="3"/>
                  </a:cubicBezTo>
                  <a:cubicBezTo>
                    <a:pt x="150" y="3"/>
                    <a:pt x="150" y="3"/>
                    <a:pt x="150" y="3"/>
                  </a:cubicBezTo>
                  <a:cubicBezTo>
                    <a:pt x="150" y="4"/>
                    <a:pt x="150" y="4"/>
                    <a:pt x="150" y="4"/>
                  </a:cubicBezTo>
                  <a:cubicBezTo>
                    <a:pt x="150" y="63"/>
                    <a:pt x="150" y="122"/>
                    <a:pt x="150" y="181"/>
                  </a:cubicBezTo>
                  <a:cubicBezTo>
                    <a:pt x="150" y="182"/>
                    <a:pt x="150" y="184"/>
                    <a:pt x="149" y="185"/>
                  </a:cubicBezTo>
                  <a:cubicBezTo>
                    <a:pt x="148" y="188"/>
                    <a:pt x="146" y="189"/>
                    <a:pt x="143" y="190"/>
                  </a:cubicBezTo>
                  <a:cubicBezTo>
                    <a:pt x="142" y="190"/>
                    <a:pt x="141" y="190"/>
                    <a:pt x="140" y="190"/>
                  </a:cubicBezTo>
                  <a:cubicBezTo>
                    <a:pt x="97" y="190"/>
                    <a:pt x="54" y="190"/>
                    <a:pt x="11" y="190"/>
                  </a:cubicBezTo>
                  <a:cubicBezTo>
                    <a:pt x="7" y="190"/>
                    <a:pt x="4" y="188"/>
                    <a:pt x="2" y="186"/>
                  </a:cubicBezTo>
                  <a:cubicBezTo>
                    <a:pt x="0" y="184"/>
                    <a:pt x="0" y="183"/>
                    <a:pt x="0"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7" name="Freeform 30"/>
            <p:cNvSpPr/>
            <p:nvPr/>
          </p:nvSpPr>
          <p:spPr bwMode="auto">
            <a:xfrm>
              <a:off x="5414" y="2026"/>
              <a:ext cx="77" cy="39"/>
            </a:xfrm>
            <a:custGeom>
              <a:avLst/>
              <a:gdLst>
                <a:gd name="T0" fmla="*/ 16 w 32"/>
                <a:gd name="T1" fmla="*/ 16 h 16"/>
                <a:gd name="T2" fmla="*/ 8 w 32"/>
                <a:gd name="T3" fmla="*/ 16 h 16"/>
                <a:gd name="T4" fmla="*/ 1 w 32"/>
                <a:gd name="T5" fmla="*/ 11 h 16"/>
                <a:gd name="T6" fmla="*/ 3 w 32"/>
                <a:gd name="T7" fmla="*/ 3 h 16"/>
                <a:gd name="T8" fmla="*/ 8 w 32"/>
                <a:gd name="T9" fmla="*/ 0 h 16"/>
                <a:gd name="T10" fmla="*/ 25 w 32"/>
                <a:gd name="T11" fmla="*/ 1 h 16"/>
                <a:gd name="T12" fmla="*/ 32 w 32"/>
                <a:gd name="T13" fmla="*/ 8 h 16"/>
                <a:gd name="T14" fmla="*/ 24 w 32"/>
                <a:gd name="T15" fmla="*/ 16 h 16"/>
                <a:gd name="T16" fmla="*/ 16 w 32"/>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6">
                  <a:moveTo>
                    <a:pt x="16" y="16"/>
                  </a:moveTo>
                  <a:cubicBezTo>
                    <a:pt x="14" y="16"/>
                    <a:pt x="11" y="16"/>
                    <a:pt x="8" y="16"/>
                  </a:cubicBezTo>
                  <a:cubicBezTo>
                    <a:pt x="5" y="16"/>
                    <a:pt x="3" y="14"/>
                    <a:pt x="1" y="11"/>
                  </a:cubicBezTo>
                  <a:cubicBezTo>
                    <a:pt x="0" y="8"/>
                    <a:pt x="1" y="6"/>
                    <a:pt x="3" y="3"/>
                  </a:cubicBezTo>
                  <a:cubicBezTo>
                    <a:pt x="4" y="1"/>
                    <a:pt x="6" y="1"/>
                    <a:pt x="8" y="0"/>
                  </a:cubicBezTo>
                  <a:cubicBezTo>
                    <a:pt x="14" y="0"/>
                    <a:pt x="19" y="0"/>
                    <a:pt x="25" y="1"/>
                  </a:cubicBezTo>
                  <a:cubicBezTo>
                    <a:pt x="29" y="1"/>
                    <a:pt x="32" y="4"/>
                    <a:pt x="32" y="8"/>
                  </a:cubicBezTo>
                  <a:cubicBezTo>
                    <a:pt x="32" y="13"/>
                    <a:pt x="29" y="16"/>
                    <a:pt x="24" y="16"/>
                  </a:cubicBezTo>
                  <a:cubicBezTo>
                    <a:pt x="22" y="16"/>
                    <a:pt x="19" y="16"/>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8" name="Freeform 31"/>
            <p:cNvSpPr/>
            <p:nvPr/>
          </p:nvSpPr>
          <p:spPr bwMode="auto">
            <a:xfrm>
              <a:off x="5412" y="1875"/>
              <a:ext cx="81" cy="39"/>
            </a:xfrm>
            <a:custGeom>
              <a:avLst/>
              <a:gdLst>
                <a:gd name="T0" fmla="*/ 17 w 34"/>
                <a:gd name="T1" fmla="*/ 16 h 16"/>
                <a:gd name="T2" fmla="*/ 9 w 34"/>
                <a:gd name="T3" fmla="*/ 16 h 16"/>
                <a:gd name="T4" fmla="*/ 2 w 34"/>
                <a:gd name="T5" fmla="*/ 6 h 16"/>
                <a:gd name="T6" fmla="*/ 10 w 34"/>
                <a:gd name="T7" fmla="*/ 1 h 16"/>
                <a:gd name="T8" fmla="*/ 25 w 34"/>
                <a:gd name="T9" fmla="*/ 1 h 16"/>
                <a:gd name="T10" fmla="*/ 33 w 34"/>
                <a:gd name="T11" fmla="*/ 7 h 16"/>
                <a:gd name="T12" fmla="*/ 29 w 34"/>
                <a:gd name="T13" fmla="*/ 15 h 16"/>
                <a:gd name="T14" fmla="*/ 25 w 34"/>
                <a:gd name="T15" fmla="*/ 16 h 16"/>
                <a:gd name="T16" fmla="*/ 17 w 34"/>
                <a:gd name="T17" fmla="*/ 16 h 16"/>
                <a:gd name="T18" fmla="*/ 17 w 34"/>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6">
                  <a:moveTo>
                    <a:pt x="17" y="16"/>
                  </a:moveTo>
                  <a:cubicBezTo>
                    <a:pt x="15" y="16"/>
                    <a:pt x="12" y="16"/>
                    <a:pt x="9" y="16"/>
                  </a:cubicBezTo>
                  <a:cubicBezTo>
                    <a:pt x="4" y="16"/>
                    <a:pt x="0" y="11"/>
                    <a:pt x="2" y="6"/>
                  </a:cubicBezTo>
                  <a:cubicBezTo>
                    <a:pt x="3" y="3"/>
                    <a:pt x="6" y="1"/>
                    <a:pt x="10" y="1"/>
                  </a:cubicBezTo>
                  <a:cubicBezTo>
                    <a:pt x="15" y="0"/>
                    <a:pt x="20" y="0"/>
                    <a:pt x="25" y="1"/>
                  </a:cubicBezTo>
                  <a:cubicBezTo>
                    <a:pt x="29" y="1"/>
                    <a:pt x="32" y="3"/>
                    <a:pt x="33" y="7"/>
                  </a:cubicBezTo>
                  <a:cubicBezTo>
                    <a:pt x="34" y="10"/>
                    <a:pt x="32" y="14"/>
                    <a:pt x="29" y="15"/>
                  </a:cubicBezTo>
                  <a:cubicBezTo>
                    <a:pt x="28" y="16"/>
                    <a:pt x="26" y="16"/>
                    <a:pt x="25" y="16"/>
                  </a:cubicBezTo>
                  <a:cubicBezTo>
                    <a:pt x="22" y="16"/>
                    <a:pt x="20" y="16"/>
                    <a:pt x="17" y="16"/>
                  </a:cubicBezTo>
                  <a:cubicBezTo>
                    <a:pt x="17" y="16"/>
                    <a:pt x="17"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9" name="Freeform 32"/>
            <p:cNvSpPr/>
            <p:nvPr/>
          </p:nvSpPr>
          <p:spPr bwMode="auto">
            <a:xfrm>
              <a:off x="5417" y="1727"/>
              <a:ext cx="76" cy="36"/>
            </a:xfrm>
            <a:custGeom>
              <a:avLst/>
              <a:gdLst>
                <a:gd name="T0" fmla="*/ 15 w 32"/>
                <a:gd name="T1" fmla="*/ 15 h 15"/>
                <a:gd name="T2" fmla="*/ 8 w 32"/>
                <a:gd name="T3" fmla="*/ 15 h 15"/>
                <a:gd name="T4" fmla="*/ 0 w 32"/>
                <a:gd name="T5" fmla="*/ 7 h 15"/>
                <a:gd name="T6" fmla="*/ 8 w 32"/>
                <a:gd name="T7" fmla="*/ 0 h 15"/>
                <a:gd name="T8" fmla="*/ 23 w 32"/>
                <a:gd name="T9" fmla="*/ 0 h 15"/>
                <a:gd name="T10" fmla="*/ 31 w 32"/>
                <a:gd name="T11" fmla="*/ 5 h 15"/>
                <a:gd name="T12" fmla="*/ 28 w 32"/>
                <a:gd name="T13" fmla="*/ 14 h 15"/>
                <a:gd name="T14" fmla="*/ 23 w 32"/>
                <a:gd name="T15" fmla="*/ 15 h 15"/>
                <a:gd name="T16" fmla="*/ 15 w 32"/>
                <a:gd name="T17" fmla="*/ 15 h 15"/>
                <a:gd name="T18" fmla="*/ 15 w 32"/>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
                  <a:moveTo>
                    <a:pt x="15" y="15"/>
                  </a:moveTo>
                  <a:cubicBezTo>
                    <a:pt x="13" y="15"/>
                    <a:pt x="10" y="15"/>
                    <a:pt x="8" y="15"/>
                  </a:cubicBezTo>
                  <a:cubicBezTo>
                    <a:pt x="3" y="15"/>
                    <a:pt x="0" y="12"/>
                    <a:pt x="0" y="7"/>
                  </a:cubicBezTo>
                  <a:cubicBezTo>
                    <a:pt x="0" y="3"/>
                    <a:pt x="3" y="0"/>
                    <a:pt x="8" y="0"/>
                  </a:cubicBezTo>
                  <a:cubicBezTo>
                    <a:pt x="13" y="0"/>
                    <a:pt x="18" y="0"/>
                    <a:pt x="23" y="0"/>
                  </a:cubicBezTo>
                  <a:cubicBezTo>
                    <a:pt x="27" y="0"/>
                    <a:pt x="30" y="2"/>
                    <a:pt x="31" y="5"/>
                  </a:cubicBezTo>
                  <a:cubicBezTo>
                    <a:pt x="32" y="8"/>
                    <a:pt x="31" y="12"/>
                    <a:pt x="28" y="14"/>
                  </a:cubicBezTo>
                  <a:cubicBezTo>
                    <a:pt x="26" y="15"/>
                    <a:pt x="25" y="15"/>
                    <a:pt x="23" y="15"/>
                  </a:cubicBezTo>
                  <a:cubicBezTo>
                    <a:pt x="20" y="15"/>
                    <a:pt x="18" y="15"/>
                    <a:pt x="15" y="15"/>
                  </a:cubicBezTo>
                  <a:cubicBezTo>
                    <a:pt x="15" y="15"/>
                    <a:pt x="15" y="15"/>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0" name="Freeform 33"/>
            <p:cNvSpPr/>
            <p:nvPr/>
          </p:nvSpPr>
          <p:spPr bwMode="auto">
            <a:xfrm>
              <a:off x="5585" y="1820"/>
              <a:ext cx="170" cy="19"/>
            </a:xfrm>
            <a:custGeom>
              <a:avLst/>
              <a:gdLst>
                <a:gd name="T0" fmla="*/ 36 w 71"/>
                <a:gd name="T1" fmla="*/ 8 h 8"/>
                <a:gd name="T2" fmla="*/ 5 w 71"/>
                <a:gd name="T3" fmla="*/ 8 h 8"/>
                <a:gd name="T4" fmla="*/ 1 w 71"/>
                <a:gd name="T5" fmla="*/ 5 h 8"/>
                <a:gd name="T6" fmla="*/ 3 w 71"/>
                <a:gd name="T7" fmla="*/ 0 h 8"/>
                <a:gd name="T8" fmla="*/ 5 w 71"/>
                <a:gd name="T9" fmla="*/ 0 h 8"/>
                <a:gd name="T10" fmla="*/ 67 w 71"/>
                <a:gd name="T11" fmla="*/ 0 h 8"/>
                <a:gd name="T12" fmla="*/ 68 w 71"/>
                <a:gd name="T13" fmla="*/ 0 h 8"/>
                <a:gd name="T14" fmla="*/ 71 w 71"/>
                <a:gd name="T15" fmla="*/ 4 h 8"/>
                <a:gd name="T16" fmla="*/ 68 w 71"/>
                <a:gd name="T17" fmla="*/ 8 h 8"/>
                <a:gd name="T18" fmla="*/ 66 w 71"/>
                <a:gd name="T19" fmla="*/ 8 h 8"/>
                <a:gd name="T20" fmla="*/ 36 w 71"/>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
                  <a:moveTo>
                    <a:pt x="36" y="8"/>
                  </a:moveTo>
                  <a:cubicBezTo>
                    <a:pt x="26" y="8"/>
                    <a:pt x="15" y="8"/>
                    <a:pt x="5" y="8"/>
                  </a:cubicBezTo>
                  <a:cubicBezTo>
                    <a:pt x="3" y="8"/>
                    <a:pt x="1" y="7"/>
                    <a:pt x="1" y="5"/>
                  </a:cubicBezTo>
                  <a:cubicBezTo>
                    <a:pt x="0" y="3"/>
                    <a:pt x="1" y="1"/>
                    <a:pt x="3" y="0"/>
                  </a:cubicBezTo>
                  <a:cubicBezTo>
                    <a:pt x="4" y="0"/>
                    <a:pt x="5" y="0"/>
                    <a:pt x="5" y="0"/>
                  </a:cubicBezTo>
                  <a:cubicBezTo>
                    <a:pt x="26" y="0"/>
                    <a:pt x="46" y="0"/>
                    <a:pt x="67" y="0"/>
                  </a:cubicBezTo>
                  <a:cubicBezTo>
                    <a:pt x="67" y="0"/>
                    <a:pt x="68" y="0"/>
                    <a:pt x="68" y="0"/>
                  </a:cubicBezTo>
                  <a:cubicBezTo>
                    <a:pt x="70" y="0"/>
                    <a:pt x="71" y="2"/>
                    <a:pt x="71" y="4"/>
                  </a:cubicBezTo>
                  <a:cubicBezTo>
                    <a:pt x="71" y="6"/>
                    <a:pt x="70" y="7"/>
                    <a:pt x="68" y="8"/>
                  </a:cubicBezTo>
                  <a:cubicBezTo>
                    <a:pt x="68" y="8"/>
                    <a:pt x="67" y="8"/>
                    <a:pt x="66" y="8"/>
                  </a:cubicBezTo>
                  <a:cubicBezTo>
                    <a:pt x="56" y="8"/>
                    <a:pt x="46" y="8"/>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 name="Freeform 34"/>
            <p:cNvSpPr/>
            <p:nvPr/>
          </p:nvSpPr>
          <p:spPr bwMode="auto">
            <a:xfrm>
              <a:off x="5585" y="1878"/>
              <a:ext cx="170" cy="17"/>
            </a:xfrm>
            <a:custGeom>
              <a:avLst/>
              <a:gdLst>
                <a:gd name="T0" fmla="*/ 36 w 71"/>
                <a:gd name="T1" fmla="*/ 0 h 7"/>
                <a:gd name="T2" fmla="*/ 67 w 71"/>
                <a:gd name="T3" fmla="*/ 0 h 7"/>
                <a:gd name="T4" fmla="*/ 71 w 71"/>
                <a:gd name="T5" fmla="*/ 4 h 7"/>
                <a:gd name="T6" fmla="*/ 68 w 71"/>
                <a:gd name="T7" fmla="*/ 7 h 7"/>
                <a:gd name="T8" fmla="*/ 66 w 71"/>
                <a:gd name="T9" fmla="*/ 7 h 7"/>
                <a:gd name="T10" fmla="*/ 5 w 71"/>
                <a:gd name="T11" fmla="*/ 7 h 7"/>
                <a:gd name="T12" fmla="*/ 3 w 71"/>
                <a:gd name="T13" fmla="*/ 7 h 7"/>
                <a:gd name="T14" fmla="*/ 1 w 71"/>
                <a:gd name="T15" fmla="*/ 3 h 7"/>
                <a:gd name="T16" fmla="*/ 4 w 71"/>
                <a:gd name="T17" fmla="*/ 0 h 7"/>
                <a:gd name="T18" fmla="*/ 5 w 71"/>
                <a:gd name="T19" fmla="*/ 0 h 7"/>
                <a:gd name="T20" fmla="*/ 36 w 7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
                  <a:moveTo>
                    <a:pt x="36" y="0"/>
                  </a:moveTo>
                  <a:cubicBezTo>
                    <a:pt x="46" y="0"/>
                    <a:pt x="57" y="0"/>
                    <a:pt x="67" y="0"/>
                  </a:cubicBezTo>
                  <a:cubicBezTo>
                    <a:pt x="70" y="0"/>
                    <a:pt x="71" y="1"/>
                    <a:pt x="71" y="4"/>
                  </a:cubicBezTo>
                  <a:cubicBezTo>
                    <a:pt x="71" y="5"/>
                    <a:pt x="70" y="7"/>
                    <a:pt x="68" y="7"/>
                  </a:cubicBezTo>
                  <a:cubicBezTo>
                    <a:pt x="68" y="7"/>
                    <a:pt x="67" y="7"/>
                    <a:pt x="66" y="7"/>
                  </a:cubicBezTo>
                  <a:cubicBezTo>
                    <a:pt x="46" y="7"/>
                    <a:pt x="26" y="7"/>
                    <a:pt x="5" y="7"/>
                  </a:cubicBezTo>
                  <a:cubicBezTo>
                    <a:pt x="5" y="7"/>
                    <a:pt x="4" y="7"/>
                    <a:pt x="3" y="7"/>
                  </a:cubicBezTo>
                  <a:cubicBezTo>
                    <a:pt x="1" y="7"/>
                    <a:pt x="0" y="5"/>
                    <a:pt x="1" y="3"/>
                  </a:cubicBezTo>
                  <a:cubicBezTo>
                    <a:pt x="1" y="1"/>
                    <a:pt x="2" y="0"/>
                    <a:pt x="4" y="0"/>
                  </a:cubicBezTo>
                  <a:cubicBezTo>
                    <a:pt x="4" y="0"/>
                    <a:pt x="5" y="0"/>
                    <a:pt x="5" y="0"/>
                  </a:cubicBezTo>
                  <a:cubicBezTo>
                    <a:pt x="16" y="0"/>
                    <a:pt x="26" y="0"/>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33" name="矩形 32"/>
          <p:cNvSpPr/>
          <p:nvPr/>
        </p:nvSpPr>
        <p:spPr>
          <a:xfrm>
            <a:off x="0" y="0"/>
            <a:ext cx="918102" cy="162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文本框 33"/>
          <p:cNvSpPr txBox="1"/>
          <p:nvPr/>
        </p:nvSpPr>
        <p:spPr>
          <a:xfrm>
            <a:off x="467544" y="247818"/>
            <a:ext cx="2301289"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在这里添加本页标题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Effect transition="in" filter="fade">
                                      <p:cBhvr>
                                        <p:cTn id="19" dur="500"/>
                                        <p:tgtEl>
                                          <p:spTgt spid="6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Effect transition="in" filter="fade">
                                      <p:cBhvr>
                                        <p:cTn id="25" dur="500"/>
                                        <p:tgtEl>
                                          <p:spTgt spid="74"/>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email"/>
          <a:srcRect/>
          <a:stretch>
            <a:fillRect/>
          </a:stretch>
        </p:blipFill>
        <p:spPr>
          <a:xfrm>
            <a:off x="0" y="2002971"/>
            <a:ext cx="9144000" cy="3140529"/>
          </a:xfrm>
          <a:prstGeom prst="rect">
            <a:avLst/>
          </a:prstGeom>
        </p:spPr>
      </p:pic>
      <p:sp>
        <p:nvSpPr>
          <p:cNvPr id="15" name="TextBox 76"/>
          <p:cNvSpPr txBox="1"/>
          <p:nvPr/>
        </p:nvSpPr>
        <p:spPr>
          <a:xfrm>
            <a:off x="3232806" y="1635646"/>
            <a:ext cx="2678387" cy="400110"/>
          </a:xfrm>
          <a:prstGeom prst="rect">
            <a:avLst/>
          </a:prstGeom>
          <a:noFill/>
        </p:spPr>
        <p:txBody>
          <a:bodyPr wrap="square" rtlCol="0">
            <a:spAutoFit/>
          </a:bodyPr>
          <a:lstStyle/>
          <a:p>
            <a:pPr algn="ctr"/>
            <a:r>
              <a:rPr lang="zh-CN" altLang="en-US" sz="2000" dirty="0">
                <a:solidFill>
                  <a:schemeClr val="tx2"/>
                </a:solidFill>
                <a:latin typeface="新蒂小丸子小学版" panose="03000600000000000000" pitchFamily="66" charset="-122"/>
                <a:ea typeface="新蒂小丸子小学版" panose="03000600000000000000" pitchFamily="66" charset="-122"/>
              </a:rPr>
              <a:t>第二部分</a:t>
            </a:r>
          </a:p>
        </p:txBody>
      </p:sp>
      <p:sp>
        <p:nvSpPr>
          <p:cNvPr id="16" name="矩形 15"/>
          <p:cNvSpPr/>
          <p:nvPr/>
        </p:nvSpPr>
        <p:spPr>
          <a:xfrm>
            <a:off x="3592691" y="2571750"/>
            <a:ext cx="1958613" cy="276999"/>
          </a:xfrm>
          <a:prstGeom prst="rect">
            <a:avLst/>
          </a:prstGeom>
          <a:effectLst/>
        </p:spPr>
        <p:txBody>
          <a:bodyPr wrap="none">
            <a:spAutoFit/>
          </a:bodyPr>
          <a:lstStyle/>
          <a:p>
            <a:pPr algn="ctr">
              <a:spcBef>
                <a:spcPct val="0"/>
              </a:spcBef>
            </a:pPr>
            <a:r>
              <a:rPr lang="en-US" altLang="zh-CN" sz="1200" dirty="0">
                <a:solidFill>
                  <a:schemeClr val="tx2"/>
                </a:solidFill>
                <a:latin typeface="微软雅黑" panose="020B0503020204020204" pitchFamily="34" charset="-122"/>
                <a:ea typeface="微软雅黑" panose="020B0503020204020204" pitchFamily="34" charset="-122"/>
              </a:rPr>
              <a:t>Please add the title here</a:t>
            </a:r>
          </a:p>
        </p:txBody>
      </p:sp>
      <p:sp>
        <p:nvSpPr>
          <p:cNvPr id="17" name="TextBox 76"/>
          <p:cNvSpPr txBox="1"/>
          <p:nvPr/>
        </p:nvSpPr>
        <p:spPr>
          <a:xfrm>
            <a:off x="3074060" y="2078727"/>
            <a:ext cx="2995878" cy="523220"/>
          </a:xfrm>
          <a:prstGeom prst="rect">
            <a:avLst/>
          </a:prstGeom>
          <a:noFill/>
          <a:effectLst/>
        </p:spPr>
        <p:txBody>
          <a:bodyPr wrap="square" rtlCol="0">
            <a:spAutoFit/>
          </a:bodyPr>
          <a:lstStyle/>
          <a:p>
            <a:pPr algn="ctr"/>
            <a:r>
              <a:rPr lang="zh-CN" altLang="en-US" sz="2800" dirty="0">
                <a:solidFill>
                  <a:schemeClr val="accent1"/>
                </a:solidFill>
                <a:latin typeface="新蒂小丸子小学版" panose="03000600000000000000" pitchFamily="66" charset="-122"/>
                <a:ea typeface="新蒂小丸子小学版" panose="03000600000000000000" pitchFamily="66" charset="-122"/>
              </a:rPr>
              <a:t>请在此添加标题</a:t>
            </a:r>
          </a:p>
        </p:txBody>
      </p:sp>
      <p:sp>
        <p:nvSpPr>
          <p:cNvPr id="20" name="文本框 19"/>
          <p:cNvSpPr txBox="1"/>
          <p:nvPr/>
        </p:nvSpPr>
        <p:spPr>
          <a:xfrm>
            <a:off x="2317110" y="2931790"/>
            <a:ext cx="4509781" cy="338554"/>
          </a:xfrm>
          <a:prstGeom prst="rect">
            <a:avLst/>
          </a:prstGeom>
          <a:noFill/>
        </p:spPr>
        <p:txBody>
          <a:bodyPr wrap="square" rtlCol="0">
            <a:spAutoFit/>
          </a:bodyPr>
          <a:lstStyle/>
          <a:p>
            <a:pPr algn="ctr"/>
            <a:r>
              <a:rPr lang="en-US" altLang="zh-CN" sz="800" dirty="0">
                <a:solidFill>
                  <a:schemeClr val="tx2"/>
                </a:solidFill>
              </a:rPr>
              <a:t>Your content to play here, or through your copy, paste in this box, and select only the text. Your content to play here, or through your copy, paste in this box, and select only the text.</a:t>
            </a:r>
          </a:p>
        </p:txBody>
      </p:sp>
      <p:pic>
        <p:nvPicPr>
          <p:cNvPr id="7" name="图片 6"/>
          <p:cNvPicPr>
            <a:picLocks noChangeAspect="1"/>
          </p:cNvPicPr>
          <p:nvPr/>
        </p:nvPicPr>
        <p:blipFill rotWithShape="1">
          <a:blip r:embed="rId3" cstate="email"/>
          <a:srcRect/>
          <a:stretch>
            <a:fillRect/>
          </a:stretch>
        </p:blipFill>
        <p:spPr>
          <a:xfrm>
            <a:off x="44131" y="3186213"/>
            <a:ext cx="3174805" cy="20445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299"/>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799"/>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childTnLst>
                          </p:cTn>
                        </p:par>
                        <p:par>
                          <p:cTn id="28" fill="hold">
                            <p:stCondLst>
                              <p:cond delay="2799"/>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678">
      <a:dk1>
        <a:srgbClr val="000000"/>
      </a:dk1>
      <a:lt1>
        <a:srgbClr val="FFFFFF"/>
      </a:lt1>
      <a:dk2>
        <a:srgbClr val="7F7F7F"/>
      </a:dk2>
      <a:lt2>
        <a:srgbClr val="FFFFFF"/>
      </a:lt2>
      <a:accent1>
        <a:srgbClr val="EE6E6E"/>
      </a:accent1>
      <a:accent2>
        <a:srgbClr val="F5A523"/>
      </a:accent2>
      <a:accent3>
        <a:srgbClr val="EE6E6E"/>
      </a:accent3>
      <a:accent4>
        <a:srgbClr val="F5A523"/>
      </a:accent4>
      <a:accent5>
        <a:srgbClr val="EE6E6E"/>
      </a:accent5>
      <a:accent6>
        <a:srgbClr val="F5A523"/>
      </a:accent6>
      <a:hlink>
        <a:srgbClr val="EE6E6E"/>
      </a:hlink>
      <a:folHlink>
        <a:srgbClr val="F5A5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全屏显示(16:9)</PresentationFormat>
  <Paragraphs>202</Paragraphs>
  <Slides>25</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微软雅黑</vt:lpstr>
      <vt:lpstr>新蒂小丸子小学版</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1962</cp:revision>
  <dcterms:created xsi:type="dcterms:W3CDTF">2016-03-09T04:37:00Z</dcterms:created>
  <dcterms:modified xsi:type="dcterms:W3CDTF">2021-01-05T11:18:17Z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