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4" r:id="rId5"/>
    <p:sldId id="265" r:id="rId6"/>
    <p:sldId id="266" r:id="rId7"/>
    <p:sldId id="267" r:id="rId8"/>
    <p:sldId id="259" r:id="rId9"/>
    <p:sldId id="268" r:id="rId10"/>
    <p:sldId id="269" r:id="rId11"/>
    <p:sldId id="270" r:id="rId12"/>
    <p:sldId id="271" r:id="rId13"/>
    <p:sldId id="272" r:id="rId14"/>
    <p:sldId id="260" r:id="rId15"/>
    <p:sldId id="273" r:id="rId16"/>
    <p:sldId id="274" r:id="rId17"/>
    <p:sldId id="275" r:id="rId18"/>
    <p:sldId id="276" r:id="rId19"/>
    <p:sldId id="261" r:id="rId20"/>
    <p:sldId id="277" r:id="rId21"/>
    <p:sldId id="279" r:id="rId22"/>
    <p:sldId id="262"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827"/>
    <a:srgbClr val="FFFFFF"/>
    <a:srgbClr val="381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12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advClick="0" advTm="0">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advClick="0" advTm="0">
    <p:comb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Administrator\Desktop\Jasmine%20Thompson%20-%20Mad%20World.mp3" TargetMode="External"/><Relationship Id="rId1" Type="http://schemas.microsoft.com/office/2007/relationships/media" Target="file:///C:\Users\Administrator\Desktop\Jasmine%20Thompson%20-%20Mad%20World.mp3"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3" Type="http://schemas.openxmlformats.org/officeDocument/2006/relationships/tags" Target="../tags/tag13.xml"/><Relationship Id="rId21" Type="http://schemas.openxmlformats.org/officeDocument/2006/relationships/slideLayout" Target="../slideLayouts/slideLayout2.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4"/>
          <a:stretch>
            <a:fillRect/>
          </a:stretch>
        </p:blipFill>
        <p:spPr>
          <a:xfrm flipH="1">
            <a:off x="-28575" y="-36830"/>
            <a:ext cx="12240895" cy="6911340"/>
          </a:xfrm>
          <a:prstGeom prst="rect">
            <a:avLst/>
          </a:prstGeom>
        </p:spPr>
      </p:pic>
      <p:sp>
        <p:nvSpPr>
          <p:cNvPr id="5" name="平行四边形 4"/>
          <p:cNvSpPr/>
          <p:nvPr/>
        </p:nvSpPr>
        <p:spPr>
          <a:xfrm>
            <a:off x="1160145" y="1565275"/>
            <a:ext cx="7379970" cy="3727450"/>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3548329" y="2098675"/>
            <a:ext cx="7561580" cy="3561715"/>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90622" y="1177290"/>
            <a:ext cx="2694305" cy="1445260"/>
          </a:xfrm>
          <a:prstGeom prst="rect">
            <a:avLst/>
          </a:prstGeom>
          <a:noFill/>
          <a:effectLst>
            <a:outerShdw blurRad="50800" dist="38100" dir="5400000" algn="t" rotWithShape="0">
              <a:prstClr val="black">
                <a:alpha val="72000"/>
              </a:prstClr>
            </a:outerShdw>
          </a:effectLst>
        </p:spPr>
        <p:txBody>
          <a:bodyPr wrap="square" rtlCol="0">
            <a:spAutoFit/>
          </a:bodyPr>
          <a:lstStyle/>
          <a:p>
            <a:r>
              <a:rPr lang="en-US" altLang="zh-CN" sz="8800" dirty="0">
                <a:solidFill>
                  <a:schemeClr val="bg1"/>
                </a:solidFill>
                <a:latin typeface="DFGothic-EB" panose="02010609010101010101" charset="-128"/>
                <a:ea typeface="DFGothic-EB" panose="02010609010101010101" charset="-128"/>
              </a:rPr>
              <a:t>20XX</a:t>
            </a:r>
          </a:p>
        </p:txBody>
      </p:sp>
      <p:sp>
        <p:nvSpPr>
          <p:cNvPr id="16" name="TextBox 15"/>
          <p:cNvSpPr txBox="1"/>
          <p:nvPr/>
        </p:nvSpPr>
        <p:spPr>
          <a:xfrm>
            <a:off x="908964" y="3995836"/>
            <a:ext cx="3194050" cy="583565"/>
          </a:xfrm>
          <a:prstGeom prst="rect">
            <a:avLst/>
          </a:prstGeom>
          <a:noFill/>
          <a:effectLst>
            <a:outerShdw blurRad="50800" dist="38100" dir="2700000" algn="tl" rotWithShape="0">
              <a:prstClr val="black">
                <a:alpha val="74000"/>
              </a:prstClr>
            </a:outerShdw>
          </a:effectLst>
        </p:spPr>
        <p:txBody>
          <a:bodyPr wrap="none" rtlCol="0">
            <a:spAutoFit/>
          </a:bodyPr>
          <a:lstStyle/>
          <a:p>
            <a:pPr algn="ctr"/>
            <a:r>
              <a:rPr lang="en-US" sz="3200" i="1" spc="600" dirty="0">
                <a:solidFill>
                  <a:schemeClr val="bg1"/>
                </a:solidFill>
                <a:latin typeface="Das Reicht Gut Regular" pitchFamily="2" charset="0"/>
                <a:ea typeface="魚石行書" panose="03000509000000000000" pitchFamily="65" charset="-128"/>
                <a:cs typeface="Space Age" charset="0"/>
              </a:rPr>
              <a:t>POWER PONIT</a:t>
            </a:r>
          </a:p>
        </p:txBody>
      </p:sp>
      <p:sp>
        <p:nvSpPr>
          <p:cNvPr id="14" name="矩形 13"/>
          <p:cNvSpPr/>
          <p:nvPr/>
        </p:nvSpPr>
        <p:spPr>
          <a:xfrm>
            <a:off x="532010" y="3511967"/>
            <a:ext cx="6898521" cy="460375"/>
          </a:xfrm>
          <a:prstGeom prst="rect">
            <a:avLst/>
          </a:prstGeom>
          <a:noFill/>
          <a:ln>
            <a:noFill/>
          </a:ln>
          <a:effectLst>
            <a:outerShdw blurRad="50800" dist="38100" dir="2700000" algn="tl" rotWithShape="0">
              <a:prstClr val="black">
                <a:alpha val="62000"/>
              </a:prstClr>
            </a:outerShdw>
          </a:effectLst>
        </p:spPr>
        <p:txBody>
          <a:bodyPr wrap="square">
            <a:spAutoFit/>
          </a:bodyPr>
          <a:lstStyle/>
          <a:p>
            <a:pPr algn="ctr"/>
            <a:r>
              <a:rPr lang="en-US" altLang="zh-CN" sz="2400" i="1" dirty="0">
                <a:solidFill>
                  <a:schemeClr val="bg1"/>
                </a:solidFill>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ADD YOUR TITLE HERE.ADD YOUR TITLE HERE</a:t>
            </a:r>
            <a:r>
              <a:rPr lang="en-US" altLang="zh-CN" sz="1600" i="1"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t>
            </a:r>
            <a:r>
              <a:rPr lang="en-US" altLang="zh-CN"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rPr>
              <a:t>.</a:t>
            </a:r>
            <a:endParaRPr lang="zh-CN" altLang="en-US" sz="1600" dirty="0">
              <a:latin typeface="微软雅黑 Light" panose="020B0502040204020203" pitchFamily="34" charset="-122"/>
              <a:ea typeface="锐字工房云字库细圆GBK" panose="02010604000000000000" pitchFamily="2" charset="-122"/>
              <a:cs typeface="+mn-ea"/>
              <a:sym typeface="微软雅黑 Light" panose="020B0502040204020203" pitchFamily="34" charset="-122"/>
            </a:endParaRPr>
          </a:p>
        </p:txBody>
      </p:sp>
      <p:pic>
        <p:nvPicPr>
          <p:cNvPr id="10" name="Jasmine Thompson - Mad World">
            <a:hlinkClick r:id="" action="ppaction://media"/>
          </p:cNvPr>
          <p:cNvPicPr/>
          <p:nvPr>
            <a:audioFile r:link="rId2"/>
            <p:extLst>
              <p:ext uri="{DAA4B4D4-6D71-4841-9C94-3DE7FCFB9230}">
                <p14:media xmlns:p14="http://schemas.microsoft.com/office/powerpoint/2010/main" r:link="rId1"/>
              </p:ext>
            </p:extLst>
          </p:nvPr>
        </p:nvPicPr>
        <p:blipFill>
          <a:blip r:embed="rId5"/>
          <a:stretch>
            <a:fillRect/>
          </a:stretch>
        </p:blipFill>
        <p:spPr>
          <a:xfrm>
            <a:off x="9829165" y="-785495"/>
            <a:ext cx="619125" cy="619125"/>
          </a:xfrm>
          <a:prstGeom prst="rect">
            <a:avLst/>
          </a:prstGeom>
        </p:spPr>
      </p:pic>
      <p:sp>
        <p:nvSpPr>
          <p:cNvPr id="7" name="文本框 6"/>
          <p:cNvSpPr txBox="1"/>
          <p:nvPr/>
        </p:nvSpPr>
        <p:spPr>
          <a:xfrm>
            <a:off x="-305950" y="2580640"/>
            <a:ext cx="10649585"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4800" dirty="0">
                <a:solidFill>
                  <a:schemeClr val="bg1"/>
                </a:solidFill>
                <a:latin typeface="方正姚体" panose="02010601030101010101" charset="-122"/>
                <a:ea typeface="方正姚体" panose="02010601030101010101" charset="-122"/>
              </a:rPr>
              <a:t>      </a:t>
            </a:r>
            <a:r>
              <a:rPr lang="zh-CN" altLang="en-US" sz="4800" dirty="0">
                <a:solidFill>
                  <a:schemeClr val="bg1"/>
                </a:solidFill>
                <a:latin typeface="方正姚体" panose="02010601030101010101" charset="-122"/>
                <a:ea typeface="方正姚体" panose="02010601030101010101" charset="-122"/>
              </a:rPr>
              <a:t>咖啡餐饮文化推广宣传</a:t>
            </a:r>
            <a:r>
              <a:rPr lang="en-US" altLang="zh-CN" sz="4800" dirty="0">
                <a:solidFill>
                  <a:schemeClr val="bg1"/>
                </a:solidFill>
                <a:latin typeface="方正姚体" panose="02010601030101010101" charset="-122"/>
                <a:ea typeface="方正姚体" panose="02010601030101010101" charset="-122"/>
              </a:rPr>
              <a:t>PPT</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 fill="hold"/>
                                        <p:tgtEl>
                                          <p:spTgt spid="10"/>
                                        </p:tgtEl>
                                      </p:cBhvr>
                                    </p:cmd>
                                  </p:childTnLst>
                                </p:cTn>
                              </p:par>
                            </p:childTnLst>
                          </p:cTn>
                        </p:par>
                        <p:par>
                          <p:cTn id="7" fill="hold">
                            <p:stCondLst>
                              <p:cond delay="0"/>
                            </p:stCondLst>
                            <p:childTnLst>
                              <p:par>
                                <p:cTn id="8" presetID="2" presetClass="entr" presetSubtype="1" fill="hold" grpId="0" nodeType="afterEffect">
                                  <p:stCondLst>
                                    <p:cond delay="0"/>
                                  </p:stCondLst>
                                  <p:childTnLst>
                                    <p:set>
                                      <p:cBhvr>
                                        <p:cTn id="9" dur="1" fill="hold">
                                          <p:stCondLst>
                                            <p:cond delay="0"/>
                                          </p:stCondLst>
                                        </p:cTn>
                                        <p:tgtEl>
                                          <p:spTgt spid="5">
                                            <p:bg/>
                                          </p:spTgt>
                                        </p:tgtEl>
                                        <p:attrNameLst>
                                          <p:attrName>style.visibility</p:attrName>
                                        </p:attrNameLst>
                                      </p:cBhvr>
                                      <p:to>
                                        <p:strVal val="visible"/>
                                      </p:to>
                                    </p:set>
                                    <p:anim calcmode="lin" valueType="num">
                                      <p:cBhvr additive="base">
                                        <p:cTn id="10"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5">
                                            <p:bg/>
                                          </p:spTgt>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 presetClass="entr" presetSubtype="1" fill="hold" grpId="0"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6">
                                            <p:bg/>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nodePh="1">
                                  <p:stCondLst>
                                    <p:cond delay="0"/>
                                  </p:stCondLst>
                                  <p:endCondLst>
                                    <p:cond evt="begin" delay="0">
                                      <p:tn val="21"/>
                                    </p:cond>
                                  </p:end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55"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par>
                          <p:cTn id="31" fill="hold">
                            <p:stCondLst>
                              <p:cond delay="2000"/>
                            </p:stCondLst>
                            <p:childTnLst>
                              <p:par>
                                <p:cTn id="32" presetID="47" presetClass="entr" presetSubtype="0" fill="hold" grpId="0" nodeType="afterEffect">
                                  <p:stCondLst>
                                    <p:cond delay="0"/>
                                  </p:stCondLst>
                                  <p:iterate type="lt">
                                    <p:tmPct val="10000"/>
                                  </p:iterate>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2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edge">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47" repeatCount="indefinite" fill="hold" display="1">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5" grpId="0" uiExpand="1" build="p" animBg="1"/>
      <p:bldP spid="6" grpId="0" uiExpand="1" build="p" animBg="1"/>
      <p:bldP spid="12" grpId="0" bldLvl="0" animBg="1"/>
      <p:bldP spid="16" grpId="0" bldLvl="0" animBg="1"/>
      <p:bldP spid="14" grpId="0" bldLvl="0" animBg="1"/>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sp>
        <p:nvSpPr>
          <p:cNvPr id="2" name="椭圆 1"/>
          <p:cNvSpPr>
            <a:spLocks noChangeArrowheads="1"/>
          </p:cNvSpPr>
          <p:nvPr/>
        </p:nvSpPr>
        <p:spPr bwMode="auto">
          <a:xfrm>
            <a:off x="1343909" y="1796819"/>
            <a:ext cx="2334379"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743827"/>
          </a:solidFill>
          <a:ln>
            <a:noFill/>
          </a:ln>
        </p:spPr>
        <p:txBody>
          <a:bodyPr lIns="121908" tIns="60954" rIns="121908" bIns="60954" anchor="ctr"/>
          <a:lstStyle/>
          <a:p>
            <a:pPr algn="ctr"/>
            <a:endParaRPr lang="zh-CN" altLang="zh-CN">
              <a:solidFill>
                <a:srgbClr val="FFFFFF"/>
              </a:solidFill>
              <a:latin typeface="+mn-ea"/>
              <a:cs typeface="+mn-ea"/>
              <a:sym typeface="宋体" panose="02010600030101010101" pitchFamily="2" charset="-122"/>
            </a:endParaRPr>
          </a:p>
        </p:txBody>
      </p:sp>
      <p:sp>
        <p:nvSpPr>
          <p:cNvPr id="5" name="椭圆 1"/>
          <p:cNvSpPr>
            <a:spLocks noChangeArrowheads="1"/>
          </p:cNvSpPr>
          <p:nvPr/>
        </p:nvSpPr>
        <p:spPr bwMode="auto">
          <a:xfrm>
            <a:off x="3699243" y="1817986"/>
            <a:ext cx="2336496"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81B13">
              <a:alpha val="80000"/>
            </a:srgbClr>
          </a:solidFill>
          <a:ln>
            <a:noFill/>
          </a:ln>
        </p:spPr>
        <p:txBody>
          <a:bodyPr lIns="121908" tIns="60954" rIns="121908" bIns="60954" anchor="ctr"/>
          <a:lstStyle/>
          <a:p>
            <a:pPr algn="ctr"/>
            <a:endParaRPr lang="zh-CN" altLang="zh-CN">
              <a:solidFill>
                <a:srgbClr val="FFFFFF"/>
              </a:solidFill>
              <a:latin typeface="+mn-ea"/>
              <a:cs typeface="+mn-ea"/>
              <a:sym typeface="宋体" panose="02010600030101010101" pitchFamily="2" charset="-122"/>
            </a:endParaRPr>
          </a:p>
        </p:txBody>
      </p:sp>
      <p:sp>
        <p:nvSpPr>
          <p:cNvPr id="6" name="TextBox 14"/>
          <p:cNvSpPr>
            <a:spLocks noChangeArrowheads="1"/>
          </p:cNvSpPr>
          <p:nvPr/>
        </p:nvSpPr>
        <p:spPr bwMode="auto">
          <a:xfrm>
            <a:off x="2158719" y="1811635"/>
            <a:ext cx="925870"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01</a:t>
            </a:r>
          </a:p>
        </p:txBody>
      </p:sp>
      <p:sp>
        <p:nvSpPr>
          <p:cNvPr id="7" name="TextBox 15"/>
          <p:cNvSpPr>
            <a:spLocks noChangeArrowheads="1"/>
          </p:cNvSpPr>
          <p:nvPr/>
        </p:nvSpPr>
        <p:spPr bwMode="auto">
          <a:xfrm>
            <a:off x="4367240" y="1811635"/>
            <a:ext cx="925870"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02</a:t>
            </a:r>
          </a:p>
        </p:txBody>
      </p:sp>
      <p:sp>
        <p:nvSpPr>
          <p:cNvPr id="3" name="直接连接符 18"/>
          <p:cNvSpPr>
            <a:spLocks noChangeShapeType="1"/>
          </p:cNvSpPr>
          <p:nvPr/>
        </p:nvSpPr>
        <p:spPr bwMode="auto">
          <a:xfrm>
            <a:off x="1631739" y="2590568"/>
            <a:ext cx="1714277"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9" name="直接连接符 19"/>
          <p:cNvSpPr>
            <a:spLocks noChangeShapeType="1"/>
          </p:cNvSpPr>
          <p:nvPr/>
        </p:nvSpPr>
        <p:spPr bwMode="auto">
          <a:xfrm>
            <a:off x="3989399" y="2590568"/>
            <a:ext cx="1714277"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10" name="TextBox 22"/>
          <p:cNvSpPr>
            <a:spLocks noChangeArrowheads="1"/>
          </p:cNvSpPr>
          <p:nvPr/>
        </p:nvSpPr>
        <p:spPr bwMode="auto">
          <a:xfrm>
            <a:off x="1432798" y="2747201"/>
            <a:ext cx="2330146"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anose="020B0503020204020204" charset="-122"/>
              </a:rPr>
              <a:t>点此输入标题</a:t>
            </a:r>
          </a:p>
        </p:txBody>
      </p:sp>
      <p:sp>
        <p:nvSpPr>
          <p:cNvPr id="11" name="TextBox 23"/>
          <p:cNvSpPr>
            <a:spLocks noChangeArrowheads="1"/>
          </p:cNvSpPr>
          <p:nvPr/>
        </p:nvSpPr>
        <p:spPr bwMode="auto">
          <a:xfrm>
            <a:off x="1462428" y="3208635"/>
            <a:ext cx="2330146"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anose="020B0503020204020204" charset="-122"/>
              </a:rPr>
              <a:t>点此输入文字</a:t>
            </a:r>
          </a:p>
        </p:txBody>
      </p:sp>
      <p:sp>
        <p:nvSpPr>
          <p:cNvPr id="12" name="TextBox 24"/>
          <p:cNvSpPr>
            <a:spLocks noChangeArrowheads="1"/>
          </p:cNvSpPr>
          <p:nvPr/>
        </p:nvSpPr>
        <p:spPr bwMode="auto">
          <a:xfrm>
            <a:off x="3796806" y="2747201"/>
            <a:ext cx="2328030"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anose="020B0503020204020204" charset="-122"/>
              </a:rPr>
              <a:t>点此输入标题</a:t>
            </a:r>
          </a:p>
        </p:txBody>
      </p:sp>
      <p:sp>
        <p:nvSpPr>
          <p:cNvPr id="13" name="TextBox 25"/>
          <p:cNvSpPr>
            <a:spLocks noChangeArrowheads="1"/>
          </p:cNvSpPr>
          <p:nvPr/>
        </p:nvSpPr>
        <p:spPr bwMode="auto">
          <a:xfrm>
            <a:off x="3826435" y="3208635"/>
            <a:ext cx="2328030"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anose="020B0503020204020204" charset="-122"/>
              </a:rPr>
              <a:t>点此输入文字</a:t>
            </a:r>
          </a:p>
        </p:txBody>
      </p:sp>
      <p:grpSp>
        <p:nvGrpSpPr>
          <p:cNvPr id="14" name="Group 22"/>
          <p:cNvGrpSpPr/>
          <p:nvPr/>
        </p:nvGrpSpPr>
        <p:grpSpPr bwMode="auto">
          <a:xfrm>
            <a:off x="1436534" y="5183182"/>
            <a:ext cx="1324801" cy="503239"/>
            <a:chOff x="0" y="0"/>
            <a:chExt cx="1323127" cy="504056"/>
          </a:xfrm>
        </p:grpSpPr>
        <p:sp>
          <p:nvSpPr>
            <p:cNvPr id="15" name="矩形 46"/>
            <p:cNvSpPr>
              <a:spLocks noChangeArrowheads="1"/>
            </p:cNvSpPr>
            <p:nvPr/>
          </p:nvSpPr>
          <p:spPr bwMode="auto">
            <a:xfrm>
              <a:off x="0" y="0"/>
              <a:ext cx="1323127" cy="504056"/>
            </a:xfrm>
            <a:prstGeom prst="rect">
              <a:avLst/>
            </a:prstGeom>
            <a:solidFill>
              <a:srgbClr val="74382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6" name="文本框 47"/>
            <p:cNvSpPr>
              <a:spLocks noChangeArrowheads="1"/>
            </p:cNvSpPr>
            <p:nvPr/>
          </p:nvSpPr>
          <p:spPr bwMode="auto">
            <a:xfrm>
              <a:off x="49322" y="36233"/>
              <a:ext cx="1271353"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chemeClr val="bg1"/>
                  </a:solidFill>
                  <a:latin typeface="+mn-ea"/>
                  <a:cs typeface="+mn-ea"/>
                  <a:sym typeface="方正兰亭细黑_GBK" charset="-122"/>
                </a:rPr>
                <a:t>填加标题</a:t>
              </a:r>
            </a:p>
          </p:txBody>
        </p:sp>
      </p:grpSp>
      <p:sp>
        <p:nvSpPr>
          <p:cNvPr id="17" name="矩形 60"/>
          <p:cNvSpPr>
            <a:spLocks noChangeArrowheads="1"/>
          </p:cNvSpPr>
          <p:nvPr/>
        </p:nvSpPr>
        <p:spPr bwMode="auto">
          <a:xfrm>
            <a:off x="2831269" y="5133434"/>
            <a:ext cx="8423898" cy="58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charset="-122"/>
                <a:cs typeface="+mn-ea"/>
              </a:rPr>
              <a:t>单击此处添加文本单击此处添加文本单击此处添加文本单击此处添加文本单击此处添加文本单击此处添加</a:t>
            </a:r>
            <a:endParaRPr lang="en-US" altLang="zh-CN" sz="1300" dirty="0">
              <a:solidFill>
                <a:schemeClr val="tx1">
                  <a:lumMod val="50000"/>
                  <a:lumOff val="50000"/>
                </a:schemeClr>
              </a:solidFill>
              <a:latin typeface="微软雅黑" panose="020B0503020204020204" charset="-122"/>
              <a:cs typeface="+mn-ea"/>
            </a:endParaRPr>
          </a:p>
          <a:p>
            <a:pPr>
              <a:lnSpc>
                <a:spcPct val="130000"/>
              </a:lnSpc>
            </a:pPr>
            <a:r>
              <a:rPr lang="zh-CN" altLang="en-US" sz="1300" dirty="0">
                <a:solidFill>
                  <a:schemeClr val="tx1">
                    <a:lumMod val="50000"/>
                    <a:lumOff val="50000"/>
                  </a:schemeClr>
                </a:solidFill>
                <a:latin typeface="微软雅黑" panose="020B0503020204020204" charset="-122"/>
                <a:cs typeface="+mn-ea"/>
              </a:rPr>
              <a:t>单击此处添加文本单击此处添加文本单击此处添加文本单击此处添加文本单击此处添加文本</a:t>
            </a:r>
            <a:endParaRPr lang="en-US" altLang="zh-CN" sz="1300" dirty="0">
              <a:solidFill>
                <a:schemeClr val="tx1">
                  <a:lumMod val="50000"/>
                  <a:lumOff val="50000"/>
                </a:schemeClr>
              </a:solidFill>
              <a:latin typeface="微软雅黑" panose="020B0503020204020204" charset="-122"/>
              <a:cs typeface="+mn-ea"/>
            </a:endParaRPr>
          </a:p>
        </p:txBody>
      </p:sp>
      <p:sp>
        <p:nvSpPr>
          <p:cNvPr id="18" name="椭圆 1"/>
          <p:cNvSpPr>
            <a:spLocks noChangeArrowheads="1"/>
          </p:cNvSpPr>
          <p:nvPr/>
        </p:nvSpPr>
        <p:spPr bwMode="auto">
          <a:xfrm>
            <a:off x="6014784" y="1817986"/>
            <a:ext cx="2334380" cy="2495549"/>
          </a:xfrm>
          <a:custGeom>
            <a:avLst/>
            <a:gdLst>
              <a:gd name="T0" fmla="*/ 0 w 1751265"/>
              <a:gd name="T1" fmla="*/ 0 h 1872208"/>
              <a:gd name="T2" fmla="*/ 1751265 w 1751265"/>
              <a:gd name="T3" fmla="*/ 1872208 h 1872208"/>
            </a:gdLst>
            <a:ahLst/>
            <a:cxnLst/>
            <a:rect l="T0" t="T1" r="T2" b="T3"/>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743827"/>
          </a:solidFill>
          <a:ln>
            <a:noFill/>
          </a:ln>
        </p:spPr>
        <p:txBody>
          <a:bodyPr lIns="121908" tIns="60954" rIns="121908" bIns="60954" anchor="ctr"/>
          <a:lstStyle/>
          <a:p>
            <a:pPr algn="ctr"/>
            <a:endParaRPr lang="zh-CN" altLang="zh-CN">
              <a:solidFill>
                <a:srgbClr val="FFFFFF"/>
              </a:solidFill>
              <a:latin typeface="+mn-ea"/>
              <a:cs typeface="+mn-ea"/>
              <a:sym typeface="宋体" panose="02010600030101010101" pitchFamily="2" charset="-122"/>
            </a:endParaRPr>
          </a:p>
        </p:txBody>
      </p:sp>
      <p:sp>
        <p:nvSpPr>
          <p:cNvPr id="19" name="TextBox 16"/>
          <p:cNvSpPr>
            <a:spLocks noChangeArrowheads="1"/>
          </p:cNvSpPr>
          <p:nvPr/>
        </p:nvSpPr>
        <p:spPr bwMode="auto">
          <a:xfrm>
            <a:off x="6814780" y="1811635"/>
            <a:ext cx="925870" cy="78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03</a:t>
            </a:r>
          </a:p>
        </p:txBody>
      </p:sp>
      <p:sp>
        <p:nvSpPr>
          <p:cNvPr id="20" name="直接连接符 20"/>
          <p:cNvSpPr>
            <a:spLocks noChangeShapeType="1"/>
          </p:cNvSpPr>
          <p:nvPr/>
        </p:nvSpPr>
        <p:spPr bwMode="auto">
          <a:xfrm>
            <a:off x="6323777" y="2590568"/>
            <a:ext cx="1714277"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21" name="TextBox 26"/>
          <p:cNvSpPr>
            <a:spLocks noChangeArrowheads="1"/>
          </p:cNvSpPr>
          <p:nvPr/>
        </p:nvSpPr>
        <p:spPr bwMode="auto">
          <a:xfrm>
            <a:off x="6139652" y="2747201"/>
            <a:ext cx="2330146"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anose="020B0503020204020204" charset="-122"/>
              </a:rPr>
              <a:t>点此输入标题</a:t>
            </a:r>
          </a:p>
        </p:txBody>
      </p:sp>
      <p:sp>
        <p:nvSpPr>
          <p:cNvPr id="22" name="TextBox 27"/>
          <p:cNvSpPr>
            <a:spLocks noChangeArrowheads="1"/>
          </p:cNvSpPr>
          <p:nvPr/>
        </p:nvSpPr>
        <p:spPr bwMode="auto">
          <a:xfrm>
            <a:off x="6169281" y="3208635"/>
            <a:ext cx="2328030"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anose="020B0503020204020204" charset="-122"/>
              </a:rPr>
              <a:t>点此输入文字</a:t>
            </a:r>
          </a:p>
        </p:txBody>
      </p:sp>
      <p:sp>
        <p:nvSpPr>
          <p:cNvPr id="23" name="椭圆 11"/>
          <p:cNvSpPr>
            <a:spLocks noChangeArrowheads="1"/>
          </p:cNvSpPr>
          <p:nvPr/>
        </p:nvSpPr>
        <p:spPr bwMode="auto">
          <a:xfrm>
            <a:off x="8372234" y="1817986"/>
            <a:ext cx="2497342" cy="2495549"/>
          </a:xfrm>
          <a:prstGeom prst="ellipse">
            <a:avLst/>
          </a:prstGeom>
          <a:solidFill>
            <a:srgbClr val="381B13">
              <a:alpha val="80000"/>
            </a:srgbClr>
          </a:solidFill>
          <a:ln>
            <a:noFill/>
          </a:ln>
        </p:spPr>
        <p:txBody>
          <a:bodyPr lIns="121908" tIns="60954" rIns="121908" bIns="60954" anchor="ctr"/>
          <a:lstStyle/>
          <a:p>
            <a:pPr algn="ctr"/>
            <a:endParaRPr lang="zh-CN" altLang="zh-CN">
              <a:solidFill>
                <a:srgbClr val="FFFFFF"/>
              </a:solidFill>
              <a:latin typeface="+mn-ea"/>
              <a:cs typeface="+mn-ea"/>
              <a:sym typeface="宋体" panose="02010600030101010101" pitchFamily="2" charset="-122"/>
            </a:endParaRPr>
          </a:p>
        </p:txBody>
      </p:sp>
      <p:sp>
        <p:nvSpPr>
          <p:cNvPr id="24" name="TextBox 17"/>
          <p:cNvSpPr>
            <a:spLocks noChangeArrowheads="1"/>
          </p:cNvSpPr>
          <p:nvPr/>
        </p:nvSpPr>
        <p:spPr bwMode="auto">
          <a:xfrm>
            <a:off x="9071150" y="1811635"/>
            <a:ext cx="921500" cy="7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p>
            <a:r>
              <a:rPr lang="en-US" altLang="zh-CN" sz="4300" b="1" dirty="0">
                <a:solidFill>
                  <a:schemeClr val="bg1"/>
                </a:solidFill>
                <a:latin typeface="+mn-ea"/>
                <a:cs typeface="+mn-ea"/>
                <a:sym typeface="方正兰亭粗黑_GBK" charset="-122"/>
              </a:rPr>
              <a:t>04</a:t>
            </a:r>
          </a:p>
        </p:txBody>
      </p:sp>
      <p:sp>
        <p:nvSpPr>
          <p:cNvPr id="25" name="直接连接符 21"/>
          <p:cNvSpPr>
            <a:spLocks noChangeShapeType="1"/>
          </p:cNvSpPr>
          <p:nvPr/>
        </p:nvSpPr>
        <p:spPr bwMode="auto">
          <a:xfrm>
            <a:off x="8670855" y="2590568"/>
            <a:ext cx="1913218" cy="2117"/>
          </a:xfrm>
          <a:prstGeom prst="line">
            <a:avLst/>
          </a:prstGeom>
          <a:noFill/>
          <a:ln w="9525" cap="flat" cmpd="sng">
            <a:solidFill>
              <a:schemeClr val="bg1"/>
            </a:solidFill>
            <a:prstDash val="dash"/>
            <a:bevel/>
          </a:ln>
          <a:extLst>
            <a:ext uri="{909E8E84-426E-40DD-AFC4-6F175D3DCCD1}">
              <a14:hiddenFill xmlns:a14="http://schemas.microsoft.com/office/drawing/2010/main">
                <a:noFill/>
              </a14:hiddenFill>
            </a:ext>
          </a:extLst>
        </p:spPr>
        <p:txBody>
          <a:bodyPr lIns="121908" tIns="60954" rIns="121908" bIns="60954"/>
          <a:lstStyle/>
          <a:p>
            <a:endParaRPr lang="zh-CN" altLang="en-US">
              <a:latin typeface="+mn-ea"/>
              <a:cs typeface="+mn-ea"/>
            </a:endParaRPr>
          </a:p>
        </p:txBody>
      </p:sp>
      <p:sp>
        <p:nvSpPr>
          <p:cNvPr id="26" name="TextBox 28"/>
          <p:cNvSpPr>
            <a:spLocks noChangeArrowheads="1"/>
          </p:cNvSpPr>
          <p:nvPr/>
        </p:nvSpPr>
        <p:spPr bwMode="auto">
          <a:xfrm>
            <a:off x="8541755" y="2785301"/>
            <a:ext cx="2328030" cy="52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2300" b="1">
                <a:solidFill>
                  <a:schemeClr val="bg1"/>
                </a:solidFill>
                <a:latin typeface="+mn-ea"/>
                <a:cs typeface="+mn-ea"/>
                <a:sym typeface="微软雅黑" panose="020B0503020204020204" charset="-122"/>
              </a:rPr>
              <a:t>点此输入标题</a:t>
            </a:r>
          </a:p>
        </p:txBody>
      </p:sp>
      <p:sp>
        <p:nvSpPr>
          <p:cNvPr id="27" name="TextBox 29"/>
          <p:cNvSpPr>
            <a:spLocks noChangeArrowheads="1"/>
          </p:cNvSpPr>
          <p:nvPr/>
        </p:nvSpPr>
        <p:spPr bwMode="auto">
          <a:xfrm>
            <a:off x="8571384" y="3246735"/>
            <a:ext cx="2328030" cy="45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4" rIns="121908" bIns="60954">
            <a:spAutoFit/>
          </a:bodyPr>
          <a:lstStyle/>
          <a:p>
            <a:pPr algn="just">
              <a:lnSpc>
                <a:spcPct val="125000"/>
              </a:lnSpc>
            </a:pPr>
            <a:r>
              <a:rPr lang="zh-CN" altLang="en-US" sz="1900">
                <a:solidFill>
                  <a:schemeClr val="bg1"/>
                </a:solidFill>
                <a:latin typeface="+mn-ea"/>
                <a:cs typeface="+mn-ea"/>
                <a:sym typeface="微软雅黑" panose="020B0503020204020204" charset="-122"/>
              </a:rPr>
              <a:t>点此输入文字</a:t>
            </a:r>
          </a:p>
        </p:txBody>
      </p:sp>
      <p:cxnSp>
        <p:nvCxnSpPr>
          <p:cNvPr id="28" name="Straight Connector 42"/>
          <p:cNvCxnSpPr/>
          <p:nvPr/>
        </p:nvCxnSpPr>
        <p:spPr>
          <a:xfrm>
            <a:off x="1199301" y="4869160"/>
            <a:ext cx="9988109"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4*#ppt_w"/>
                                          </p:val>
                                        </p:tav>
                                        <p:tav tm="100000">
                                          <p:val>
                                            <p:strVal val="#ppt_w"/>
                                          </p:val>
                                        </p:tav>
                                      </p:tavLst>
                                    </p:anim>
                                    <p:anim calcmode="lin" valueType="num">
                                      <p:cBhvr>
                                        <p:cTn id="8" dur="250" fill="hold"/>
                                        <p:tgtEl>
                                          <p:spTgt spid="2"/>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strVal val="4*#ppt_w"/>
                                          </p:val>
                                        </p:tav>
                                        <p:tav tm="100000">
                                          <p:val>
                                            <p:strVal val="#ppt_w"/>
                                          </p:val>
                                        </p:tav>
                                      </p:tavLst>
                                    </p:anim>
                                    <p:anim calcmode="lin" valueType="num">
                                      <p:cBhvr>
                                        <p:cTn id="12" dur="250" fill="hold"/>
                                        <p:tgtEl>
                                          <p:spTgt spid="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250" fill="hold"/>
                                        <p:tgtEl>
                                          <p:spTgt spid="18"/>
                                        </p:tgtEl>
                                        <p:attrNameLst>
                                          <p:attrName>ppt_w</p:attrName>
                                        </p:attrNameLst>
                                      </p:cBhvr>
                                      <p:tavLst>
                                        <p:tav tm="0">
                                          <p:val>
                                            <p:strVal val="4*#ppt_w"/>
                                          </p:val>
                                        </p:tav>
                                        <p:tav tm="100000">
                                          <p:val>
                                            <p:strVal val="#ppt_w"/>
                                          </p:val>
                                        </p:tav>
                                      </p:tavLst>
                                    </p:anim>
                                    <p:anim calcmode="lin" valueType="num">
                                      <p:cBhvr>
                                        <p:cTn id="16" dur="250" fill="hold"/>
                                        <p:tgtEl>
                                          <p:spTgt spid="18"/>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75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childTnLst>
                          </p:cTn>
                        </p:par>
                        <p:par>
                          <p:cTn id="47" fill="hold">
                            <p:stCondLst>
                              <p:cond delay="1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11"/>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
                                        </p:tgtEl>
                                        <p:attrNameLst>
                                          <p:attrName>ppt_y</p:attrName>
                                        </p:attrNameLst>
                                      </p:cBhvr>
                                      <p:tavLst>
                                        <p:tav tm="0">
                                          <p:val>
                                            <p:strVal val="#ppt_y"/>
                                          </p:val>
                                        </p:tav>
                                        <p:tav tm="100000">
                                          <p:val>
                                            <p:strVal val="#ppt_y"/>
                                          </p:val>
                                        </p:tav>
                                      </p:tavLst>
                                    </p:anim>
                                    <p:anim calcmode="lin" valueType="num">
                                      <p:cBhvr>
                                        <p:cTn id="5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10"/>
                                        </p:tgtEl>
                                      </p:cBhvr>
                                    </p:animEffect>
                                  </p:childTnLst>
                                </p:cTn>
                              </p:par>
                            </p:childTnLst>
                          </p:cTn>
                        </p:par>
                        <p:par>
                          <p:cTn id="62" fill="hold">
                            <p:stCondLst>
                              <p:cond delay="27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gtEl>
                                        <p:attrNameLst>
                                          <p:attrName>ppt_y</p:attrName>
                                        </p:attrNameLst>
                                      </p:cBhvr>
                                      <p:tavLst>
                                        <p:tav tm="0">
                                          <p:val>
                                            <p:strVal val="#ppt_y"/>
                                          </p:val>
                                        </p:tav>
                                        <p:tav tm="100000">
                                          <p:val>
                                            <p:strVal val="#ppt_y"/>
                                          </p:val>
                                        </p:tav>
                                      </p:tavLst>
                                    </p:anim>
                                    <p:anim calcmode="lin" valueType="num">
                                      <p:cBhvr>
                                        <p:cTn id="6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gtEl>
                                        <p:attrNameLst>
                                          <p:attrName>ppt_w</p:attrName>
                                        </p:attrNameLst>
                                      </p:cBhvr>
                                      <p:tavLst>
                                        <p:tav tm="0">
                                          <p:val>
                                            <p:strVal val="#ppt_w/10"/>
                                          </p:val>
                                        </p:tav>
                                        <p:tav tm="50000">
                                          <p:val>
                                            <p:strVal val="#ppt_w+.01"/>
                                          </p:val>
                                        </p:tav>
                                        <p:tav tm="100000">
                                          <p:val>
                                            <p:strVal val="#ppt_w"/>
                                          </p:val>
                                        </p:tav>
                                      </p:tavLst>
                                    </p:anim>
                                    <p:animEffect>
                                      <p:cBhvr>
                                        <p:cTn id="69" dur="500" tmFilter="0,0; .5, 1; 1, 1"/>
                                        <p:tgtEl>
                                          <p:spTgt spid="13"/>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2"/>
                                        </p:tgtEl>
                                        <p:attrNameLst>
                                          <p:attrName>ppt_y</p:attrName>
                                        </p:attrNameLst>
                                      </p:cBhvr>
                                      <p:tavLst>
                                        <p:tav tm="0">
                                          <p:val>
                                            <p:strVal val="#ppt_y"/>
                                          </p:val>
                                        </p:tav>
                                        <p:tav tm="100000">
                                          <p:val>
                                            <p:strVal val="#ppt_y"/>
                                          </p:val>
                                        </p:tav>
                                      </p:tavLst>
                                    </p:anim>
                                    <p:anim calcmode="lin" valueType="num">
                                      <p:cBhvr>
                                        <p:cTn id="74"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2"/>
                                        </p:tgtEl>
                                        <p:attrNameLst>
                                          <p:attrName>ppt_w</p:attrName>
                                        </p:attrNameLst>
                                      </p:cBhvr>
                                      <p:tavLst>
                                        <p:tav tm="0">
                                          <p:val>
                                            <p:strVal val="#ppt_w/10"/>
                                          </p:val>
                                        </p:tav>
                                        <p:tav tm="50000">
                                          <p:val>
                                            <p:strVal val="#ppt_w+.01"/>
                                          </p:val>
                                        </p:tav>
                                        <p:tav tm="100000">
                                          <p:val>
                                            <p:strVal val="#ppt_w"/>
                                          </p:val>
                                        </p:tav>
                                      </p:tavLst>
                                    </p:anim>
                                    <p:animEffect>
                                      <p:cBhvr>
                                        <p:cTn id="76" dur="500" tmFilter="0,0; .5, 1; 1, 1"/>
                                        <p:tgtEl>
                                          <p:spTgt spid="12"/>
                                        </p:tgtEl>
                                      </p:cBhvr>
                                    </p:animEffect>
                                  </p:childTnLst>
                                </p:cTn>
                              </p:par>
                            </p:childTnLst>
                          </p:cTn>
                        </p:par>
                        <p:par>
                          <p:cTn id="77" fill="hold">
                            <p:stCondLst>
                              <p:cond delay="35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22"/>
                                        </p:tgtEl>
                                        <p:attrNameLst>
                                          <p:attrName>ppt_y</p:attrName>
                                        </p:attrNameLst>
                                      </p:cBhvr>
                                      <p:tavLst>
                                        <p:tav tm="0">
                                          <p:val>
                                            <p:strVal val="#ppt_y"/>
                                          </p:val>
                                        </p:tav>
                                        <p:tav tm="100000">
                                          <p:val>
                                            <p:strVal val="#ppt_y"/>
                                          </p:val>
                                        </p:tav>
                                      </p:tavLst>
                                    </p:anim>
                                    <p:anim calcmode="lin" valueType="num">
                                      <p:cBhvr>
                                        <p:cTn id="82"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84" dur="500" tmFilter="0,0; .5, 1; 1, 1"/>
                                        <p:tgtEl>
                                          <p:spTgt spid="22"/>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1"/>
                                        </p:tgtEl>
                                        <p:attrNameLst>
                                          <p:attrName>ppt_y</p:attrName>
                                        </p:attrNameLst>
                                      </p:cBhvr>
                                      <p:tavLst>
                                        <p:tav tm="0">
                                          <p:val>
                                            <p:strVal val="#ppt_y"/>
                                          </p:val>
                                        </p:tav>
                                        <p:tav tm="100000">
                                          <p:val>
                                            <p:strVal val="#ppt_y"/>
                                          </p:val>
                                        </p:tav>
                                      </p:tavLst>
                                    </p:anim>
                                    <p:anim calcmode="lin" valueType="num">
                                      <p:cBhvr>
                                        <p:cTn id="8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1"/>
                                        </p:tgtEl>
                                        <p:attrNameLst>
                                          <p:attrName>ppt_w</p:attrName>
                                        </p:attrNameLst>
                                      </p:cBhvr>
                                      <p:tavLst>
                                        <p:tav tm="0">
                                          <p:val>
                                            <p:strVal val="#ppt_w/10"/>
                                          </p:val>
                                        </p:tav>
                                        <p:tav tm="50000">
                                          <p:val>
                                            <p:strVal val="#ppt_w+.01"/>
                                          </p:val>
                                        </p:tav>
                                        <p:tav tm="100000">
                                          <p:val>
                                            <p:strVal val="#ppt_w"/>
                                          </p:val>
                                        </p:tav>
                                      </p:tavLst>
                                    </p:anim>
                                    <p:animEffect>
                                      <p:cBhvr>
                                        <p:cTn id="91" dur="500" tmFilter="0,0; .5, 1; 1, 1"/>
                                        <p:tgtEl>
                                          <p:spTgt spid="21"/>
                                        </p:tgtEl>
                                      </p:cBhvr>
                                    </p:animEffect>
                                  </p:childTnLst>
                                </p:cTn>
                              </p:par>
                            </p:childTnLst>
                          </p:cTn>
                        </p:par>
                        <p:par>
                          <p:cTn id="92" fill="hold">
                            <p:stCondLst>
                              <p:cond delay="42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7"/>
                                        </p:tgtEl>
                                        <p:attrNameLst>
                                          <p:attrName>ppt_y</p:attrName>
                                        </p:attrNameLst>
                                      </p:cBhvr>
                                      <p:tavLst>
                                        <p:tav tm="0">
                                          <p:val>
                                            <p:strVal val="#ppt_y"/>
                                          </p:val>
                                        </p:tav>
                                        <p:tav tm="100000">
                                          <p:val>
                                            <p:strVal val="#ppt_y"/>
                                          </p:val>
                                        </p:tav>
                                      </p:tavLst>
                                    </p:anim>
                                    <p:anim calcmode="lin" valueType="num">
                                      <p:cBhvr>
                                        <p:cTn id="9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7"/>
                                        </p:tgtEl>
                                        <p:attrNameLst>
                                          <p:attrName>ppt_w</p:attrName>
                                        </p:attrNameLst>
                                      </p:cBhvr>
                                      <p:tavLst>
                                        <p:tav tm="0">
                                          <p:val>
                                            <p:strVal val="#ppt_w/10"/>
                                          </p:val>
                                        </p:tav>
                                        <p:tav tm="50000">
                                          <p:val>
                                            <p:strVal val="#ppt_w+.01"/>
                                          </p:val>
                                        </p:tav>
                                        <p:tav tm="100000">
                                          <p:val>
                                            <p:strVal val="#ppt_w"/>
                                          </p:val>
                                        </p:tav>
                                      </p:tavLst>
                                    </p:anim>
                                    <p:animEffect>
                                      <p:cBhvr>
                                        <p:cTn id="99" dur="500" tmFilter="0,0; .5, 1; 1, 1"/>
                                        <p:tgtEl>
                                          <p:spTgt spid="27"/>
                                        </p:tgtEl>
                                      </p:cBhvr>
                                    </p:animEffect>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6"/>
                                        </p:tgtEl>
                                        <p:attrNameLst>
                                          <p:attrName>ppt_y</p:attrName>
                                        </p:attrNameLst>
                                      </p:cBhvr>
                                      <p:tavLst>
                                        <p:tav tm="0">
                                          <p:val>
                                            <p:strVal val="#ppt_y"/>
                                          </p:val>
                                        </p:tav>
                                        <p:tav tm="100000">
                                          <p:val>
                                            <p:strVal val="#ppt_y"/>
                                          </p:val>
                                        </p:tav>
                                      </p:tavLst>
                                    </p:anim>
                                    <p:anim calcmode="lin" valueType="num">
                                      <p:cBhvr>
                                        <p:cTn id="104"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6"/>
                                        </p:tgtEl>
                                        <p:attrNameLst>
                                          <p:attrName>ppt_w</p:attrName>
                                        </p:attrNameLst>
                                      </p:cBhvr>
                                      <p:tavLst>
                                        <p:tav tm="0">
                                          <p:val>
                                            <p:strVal val="#ppt_w/10"/>
                                          </p:val>
                                        </p:tav>
                                        <p:tav tm="50000">
                                          <p:val>
                                            <p:strVal val="#ppt_w+.01"/>
                                          </p:val>
                                        </p:tav>
                                        <p:tav tm="100000">
                                          <p:val>
                                            <p:strVal val="#ppt_w"/>
                                          </p:val>
                                        </p:tav>
                                      </p:tavLst>
                                    </p:anim>
                                    <p:animEffect>
                                      <p:cBhvr>
                                        <p:cTn id="106" dur="500" tmFilter="0,0; .5, 1; 1, 1"/>
                                        <p:tgtEl>
                                          <p:spTgt spid="26"/>
                                        </p:tgtEl>
                                      </p:cBhvr>
                                    </p:animEffect>
                                  </p:childTnLst>
                                </p:cTn>
                              </p:par>
                            </p:childTnLst>
                          </p:cTn>
                        </p:par>
                        <p:par>
                          <p:cTn id="107" fill="hold">
                            <p:stCondLst>
                              <p:cond delay="5000"/>
                            </p:stCondLst>
                            <p:childTnLst>
                              <p:par>
                                <p:cTn id="108" presetID="2" presetClass="entr" presetSubtype="4" fill="hold"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ppt_x"/>
                                          </p:val>
                                        </p:tav>
                                        <p:tav tm="100000">
                                          <p:val>
                                            <p:strVal val="#ppt_x"/>
                                          </p:val>
                                        </p:tav>
                                      </p:tavLst>
                                    </p:anim>
                                    <p:anim calcmode="lin" valueType="num">
                                      <p:cBhvr additive="base">
                                        <p:cTn id="111" dur="500" fill="hold"/>
                                        <p:tgtEl>
                                          <p:spTgt spid="28"/>
                                        </p:tgtEl>
                                        <p:attrNameLst>
                                          <p:attrName>ppt_y</p:attrName>
                                        </p:attrNameLst>
                                      </p:cBhvr>
                                      <p:tavLst>
                                        <p:tav tm="0">
                                          <p:val>
                                            <p:strVal val="1+#ppt_h/2"/>
                                          </p:val>
                                        </p:tav>
                                        <p:tav tm="100000">
                                          <p:val>
                                            <p:strVal val="#ppt_y"/>
                                          </p:val>
                                        </p:tav>
                                      </p:tavLst>
                                    </p:anim>
                                  </p:childTnLst>
                                </p:cTn>
                              </p:par>
                            </p:childTnLst>
                          </p:cTn>
                        </p:par>
                        <p:par>
                          <p:cTn id="112" fill="hold">
                            <p:stCondLst>
                              <p:cond delay="5500"/>
                            </p:stCondLst>
                            <p:childTnLst>
                              <p:par>
                                <p:cTn id="113" presetID="10" presetClass="entr" presetSubtype="0" fill="hold" nodeType="after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fade">
                                      <p:cBhvr>
                                        <p:cTn id="115" dur="500"/>
                                        <p:tgtEl>
                                          <p:spTgt spid="14"/>
                                        </p:tgtEl>
                                      </p:cBhvr>
                                    </p:animEffect>
                                  </p:childTnLst>
                                </p:cTn>
                              </p:par>
                            </p:childTnLst>
                          </p:cTn>
                        </p:par>
                        <p:par>
                          <p:cTn id="116" fill="hold">
                            <p:stCondLst>
                              <p:cond delay="6000"/>
                            </p:stCondLst>
                            <p:childTnLst>
                              <p:par>
                                <p:cTn id="117" presetID="22" presetClass="entr" presetSubtype="8"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left)">
                                      <p:cBhvr>
                                        <p:cTn id="1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5" grpId="0" bldLvl="0" animBg="1" autoUpdateAnimBg="0"/>
      <p:bldP spid="6" grpId="0" bldLvl="0" autoUpdateAnimBg="0"/>
      <p:bldP spid="7" grpId="0" bldLvl="0" autoUpdateAnimBg="0"/>
      <p:bldP spid="3" grpId="0" bldLvl="0" animBg="1"/>
      <p:bldP spid="9" grpId="0" bldLvl="0" animBg="1"/>
      <p:bldP spid="10" grpId="0" bldLvl="0" autoUpdateAnimBg="0"/>
      <p:bldP spid="11" grpId="0" bldLvl="0" autoUpdateAnimBg="0"/>
      <p:bldP spid="12" grpId="0" bldLvl="0" autoUpdateAnimBg="0"/>
      <p:bldP spid="13" grpId="0" bldLvl="0" autoUpdateAnimBg="0"/>
      <p:bldP spid="17" grpId="0"/>
      <p:bldP spid="18" grpId="0" bldLvl="0" animBg="1" autoUpdateAnimBg="0"/>
      <p:bldP spid="19" grpId="0" bldLvl="0" autoUpdateAnimBg="0"/>
      <p:bldP spid="20" grpId="0" bldLvl="0" animBg="1"/>
      <p:bldP spid="21" grpId="0" bldLvl="0" autoUpdateAnimBg="0"/>
      <p:bldP spid="22" grpId="0" bldLvl="0" autoUpdateAnimBg="0"/>
      <p:bldP spid="23" grpId="0" bldLvl="0" animBg="1" autoUpdateAnimBg="0"/>
      <p:bldP spid="24" grpId="0" bldLvl="0" autoUpdateAnimBg="0"/>
      <p:bldP spid="25" grpId="0" bldLvl="0" animBg="1"/>
      <p:bldP spid="26" grpId="0" bldLvl="0" autoUpdateAnimBg="0"/>
      <p:bldP spid="27"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sp>
        <p:nvSpPr>
          <p:cNvPr id="1230" name="Shape 1230"/>
          <p:cNvSpPr/>
          <p:nvPr/>
        </p:nvSpPr>
        <p:spPr>
          <a:xfrm>
            <a:off x="5749115" y="580382"/>
            <a:ext cx="3868420" cy="1732280"/>
          </a:xfrm>
          <a:prstGeom prst="rect">
            <a:avLst/>
          </a:prstGeom>
          <a:ln w="12700">
            <a:miter lim="400000"/>
          </a:ln>
        </p:spPr>
        <p:txBody>
          <a:bodyPr wrap="none" lIns="0" tIns="0" rIns="0" bIns="0" anchor="ctr">
            <a:spAutoFit/>
          </a:bodyPr>
          <a:lstStyle/>
          <a:p>
            <a:pPr algn="l" defTabSz="4572000">
              <a:lnSpc>
                <a:spcPts val="7700"/>
              </a:lnSpc>
              <a:defRPr sz="6600" b="1" spc="500">
                <a:solidFill>
                  <a:srgbClr val="000000"/>
                </a:solidFill>
                <a:latin typeface="Montserrat Semi"/>
                <a:ea typeface="Montserrat Semi"/>
                <a:cs typeface="Montserrat Semi"/>
                <a:sym typeface="Montserrat Semi"/>
              </a:defRPr>
            </a:pPr>
            <a:r>
              <a:rPr sz="3300">
                <a:solidFill>
                  <a:srgbClr val="743827"/>
                </a:solidFill>
                <a:latin typeface="微软雅黑" panose="020B0503020204020204" charset="-122"/>
                <a:ea typeface="微软雅黑" panose="020B0503020204020204" charset="-122"/>
              </a:rPr>
              <a:t>请在此粘贴或者</a:t>
            </a:r>
          </a:p>
          <a:p>
            <a:pPr algn="l" defTabSz="4572000">
              <a:lnSpc>
                <a:spcPct val="150000"/>
              </a:lnSpc>
              <a:defRPr sz="6600" b="1" spc="500">
                <a:solidFill>
                  <a:srgbClr val="000000"/>
                </a:solidFill>
                <a:latin typeface="Montserrat Semi"/>
                <a:ea typeface="Montserrat Semi"/>
                <a:cs typeface="Montserrat Semi"/>
                <a:sym typeface="Montserrat Semi"/>
              </a:defRPr>
            </a:pPr>
            <a:r>
              <a:rPr sz="3300">
                <a:solidFill>
                  <a:srgbClr val="743827"/>
                </a:solidFill>
                <a:latin typeface="微软雅黑" panose="020B0503020204020204" charset="-122"/>
                <a:ea typeface="微软雅黑" panose="020B0503020204020204" charset="-122"/>
              </a:rPr>
              <a:t>输入您的文字内容</a:t>
            </a:r>
          </a:p>
        </p:txBody>
      </p:sp>
      <p:sp>
        <p:nvSpPr>
          <p:cNvPr id="1231" name="Shape 1231"/>
          <p:cNvSpPr/>
          <p:nvPr/>
        </p:nvSpPr>
        <p:spPr>
          <a:xfrm>
            <a:off x="6098188" y="3979425"/>
            <a:ext cx="4214068" cy="930910"/>
          </a:xfrm>
          <a:prstGeom prst="rect">
            <a:avLst/>
          </a:prstGeom>
          <a:ln w="12700">
            <a:miter lim="400000"/>
          </a:ln>
        </p:spPr>
        <p:txBody>
          <a:bodyPr lIns="54372" tIns="54372" rIns="54372" bIns="54372">
            <a:spAutoFit/>
          </a:bodyPr>
          <a:lstStyle>
            <a:lvl1pPr defTabSz="1087120">
              <a:lnSpc>
                <a:spcPts val="4000"/>
              </a:lnSpc>
              <a:spcBef>
                <a:spcPts val="500"/>
              </a:spcBef>
              <a:defRPr sz="2400">
                <a:latin typeface="Poppins Light"/>
                <a:ea typeface="Poppins Light"/>
                <a:cs typeface="Poppins Light"/>
                <a:sym typeface="Poppins Light"/>
              </a:defRPr>
            </a:lvl1pPr>
          </a:lstStyle>
          <a:p>
            <a:pPr>
              <a:lnSpc>
                <a:spcPct val="150000"/>
              </a:lnSpc>
            </a:pPr>
            <a:r>
              <a:rPr sz="12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232" name="Shape 1232"/>
          <p:cNvSpPr/>
          <p:nvPr/>
        </p:nvSpPr>
        <p:spPr>
          <a:xfrm>
            <a:off x="6156973" y="3670814"/>
            <a:ext cx="2339975" cy="274320"/>
          </a:xfrm>
          <a:prstGeom prst="rect">
            <a:avLst/>
          </a:prstGeom>
          <a:ln w="12700">
            <a:miter lim="400000"/>
          </a:ln>
        </p:spPr>
        <p:txBody>
          <a:bodyPr wrap="none" lIns="22859" rIns="22859" anchor="ctr">
            <a:spAutoFit/>
          </a:bodyPr>
          <a:lstStyle>
            <a:lvl1pPr>
              <a:defRPr sz="2400" b="1">
                <a:solidFill>
                  <a:srgbClr val="000000"/>
                </a:solidFill>
                <a:latin typeface="Poppins SemiBold"/>
                <a:ea typeface="Poppins SemiBold"/>
                <a:cs typeface="Poppins SemiBold"/>
                <a:sym typeface="Poppins SemiBold"/>
              </a:defRPr>
            </a:lvl1pPr>
          </a:lstStyle>
          <a:p>
            <a:pPr algn="l"/>
            <a:r>
              <a:rPr sz="1200">
                <a:latin typeface="微软雅黑" panose="020B0503020204020204" charset="-122"/>
                <a:ea typeface="微软雅黑" panose="020B0503020204020204" charset="-122"/>
              </a:rPr>
              <a:t>请在此粘贴或者输入您的文字内容</a:t>
            </a:r>
          </a:p>
        </p:txBody>
      </p:sp>
      <p:sp>
        <p:nvSpPr>
          <p:cNvPr id="1233" name="Shape 1233"/>
          <p:cNvSpPr/>
          <p:nvPr/>
        </p:nvSpPr>
        <p:spPr>
          <a:xfrm>
            <a:off x="6098188" y="5215015"/>
            <a:ext cx="4214068" cy="940803"/>
          </a:xfrm>
          <a:prstGeom prst="rect">
            <a:avLst/>
          </a:prstGeom>
          <a:ln w="12700">
            <a:miter lim="400000"/>
          </a:ln>
        </p:spPr>
        <p:txBody>
          <a:bodyPr lIns="54372" tIns="54372" rIns="54372" bIns="54372">
            <a:spAutoFit/>
          </a:bodyPr>
          <a:lstStyle>
            <a:lvl1pPr defTabSz="1087120">
              <a:lnSpc>
                <a:spcPts val="4000"/>
              </a:lnSpc>
              <a:spcBef>
                <a:spcPts val="500"/>
              </a:spcBef>
              <a:defRPr sz="2400">
                <a:latin typeface="Poppins Light"/>
                <a:ea typeface="Poppins Light"/>
                <a:cs typeface="Poppins Light"/>
                <a:sym typeface="Poppins Light"/>
              </a:defRPr>
            </a:lvl1pPr>
          </a:lstStyle>
          <a:p>
            <a:pPr>
              <a:lnSpc>
                <a:spcPct val="150000"/>
              </a:lnSpc>
            </a:pPr>
            <a:r>
              <a:rPr sz="12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
        <p:nvSpPr>
          <p:cNvPr id="1234" name="Shape 1234"/>
          <p:cNvSpPr/>
          <p:nvPr/>
        </p:nvSpPr>
        <p:spPr>
          <a:xfrm>
            <a:off x="6156973" y="4906403"/>
            <a:ext cx="2339975" cy="274320"/>
          </a:xfrm>
          <a:prstGeom prst="rect">
            <a:avLst/>
          </a:prstGeom>
          <a:ln w="12700">
            <a:miter lim="400000"/>
          </a:ln>
        </p:spPr>
        <p:txBody>
          <a:bodyPr wrap="none" lIns="22859" rIns="22859" anchor="ctr">
            <a:spAutoFit/>
          </a:bodyPr>
          <a:lstStyle>
            <a:lvl1pPr>
              <a:defRPr sz="2400" b="1">
                <a:solidFill>
                  <a:srgbClr val="000000"/>
                </a:solidFill>
                <a:latin typeface="Poppins SemiBold"/>
                <a:ea typeface="Poppins SemiBold"/>
                <a:cs typeface="Poppins SemiBold"/>
                <a:sym typeface="Poppins SemiBold"/>
              </a:defRPr>
            </a:lvl1pPr>
          </a:lstStyle>
          <a:p>
            <a:pPr algn="l"/>
            <a:r>
              <a:rPr sz="1200">
                <a:latin typeface="微软雅黑" panose="020B0503020204020204" charset="-122"/>
                <a:ea typeface="微软雅黑" panose="020B0503020204020204" charset="-122"/>
              </a:rPr>
              <a:t>请在此粘贴或者输入您的文字内容</a:t>
            </a:r>
          </a:p>
        </p:txBody>
      </p:sp>
      <p:sp>
        <p:nvSpPr>
          <p:cNvPr id="1235" name="Shape 1235"/>
          <p:cNvSpPr/>
          <p:nvPr/>
        </p:nvSpPr>
        <p:spPr>
          <a:xfrm>
            <a:off x="6098188" y="2743837"/>
            <a:ext cx="4214068" cy="930910"/>
          </a:xfrm>
          <a:prstGeom prst="rect">
            <a:avLst/>
          </a:prstGeom>
          <a:ln w="12700">
            <a:miter lim="400000"/>
          </a:ln>
        </p:spPr>
        <p:txBody>
          <a:bodyPr lIns="54372" tIns="54372" rIns="54372" bIns="54372">
            <a:spAutoFit/>
          </a:bodyPr>
          <a:lstStyle>
            <a:lvl1pPr defTabSz="1087120">
              <a:lnSpc>
                <a:spcPts val="4000"/>
              </a:lnSpc>
              <a:spcBef>
                <a:spcPts val="500"/>
              </a:spcBef>
              <a:defRPr sz="2400">
                <a:latin typeface="Poppins Light"/>
                <a:ea typeface="Poppins Light"/>
                <a:cs typeface="Poppins Light"/>
                <a:sym typeface="Poppins Light"/>
              </a:defRPr>
            </a:lvl1pPr>
          </a:lstStyle>
          <a:p>
            <a:pPr>
              <a:lnSpc>
                <a:spcPct val="150000"/>
              </a:lnSpc>
            </a:pPr>
            <a:r>
              <a:rPr sz="120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1236" name="Shape 1236"/>
          <p:cNvSpPr/>
          <p:nvPr/>
        </p:nvSpPr>
        <p:spPr>
          <a:xfrm>
            <a:off x="6156973" y="2435225"/>
            <a:ext cx="2339975" cy="274320"/>
          </a:xfrm>
          <a:prstGeom prst="rect">
            <a:avLst/>
          </a:prstGeom>
          <a:ln w="12700">
            <a:miter lim="400000"/>
          </a:ln>
        </p:spPr>
        <p:txBody>
          <a:bodyPr wrap="none" lIns="22859" rIns="22859" anchor="ctr">
            <a:spAutoFit/>
          </a:bodyPr>
          <a:lstStyle>
            <a:lvl1pPr>
              <a:defRPr sz="2400" b="1">
                <a:solidFill>
                  <a:srgbClr val="000000"/>
                </a:solidFill>
                <a:latin typeface="Poppins SemiBold"/>
                <a:ea typeface="Poppins SemiBold"/>
                <a:cs typeface="Poppins SemiBold"/>
                <a:sym typeface="Poppins SemiBold"/>
              </a:defRPr>
            </a:lvl1pPr>
          </a:lstStyle>
          <a:p>
            <a:pPr algn="l"/>
            <a:r>
              <a:rPr sz="1200">
                <a:latin typeface="微软雅黑" panose="020B0503020204020204" charset="-122"/>
                <a:ea typeface="微软雅黑" panose="020B0503020204020204" charset="-122"/>
              </a:rPr>
              <a:t>请在此粘贴或者输入您的文字内容</a:t>
            </a:r>
          </a:p>
        </p:txBody>
      </p:sp>
      <p:sp>
        <p:nvSpPr>
          <p:cNvPr id="1237" name="Shape 1237"/>
          <p:cNvSpPr/>
          <p:nvPr/>
        </p:nvSpPr>
        <p:spPr>
          <a:xfrm>
            <a:off x="5749115" y="246824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7F7F7F"/>
          </a:solidFill>
          <a:ln w="12700">
            <a:miter lim="400000"/>
          </a:ln>
        </p:spPr>
        <p:txBody>
          <a:bodyPr lIns="22859" rIns="22859" anchor="ctr"/>
          <a:lstStyle/>
          <a:p>
            <a:pPr defTabSz="456565">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50">
              <a:latin typeface="微软雅黑" panose="020B0503020204020204" charset="-122"/>
              <a:ea typeface="微软雅黑" panose="020B0503020204020204" charset="-122"/>
            </a:endParaRPr>
          </a:p>
        </p:txBody>
      </p:sp>
      <p:sp>
        <p:nvSpPr>
          <p:cNvPr id="1242" name="Shape 1242"/>
          <p:cNvSpPr/>
          <p:nvPr/>
        </p:nvSpPr>
        <p:spPr>
          <a:xfrm>
            <a:off x="5749115" y="366629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7F7F7F"/>
          </a:solidFill>
          <a:ln w="12700">
            <a:miter lim="400000"/>
          </a:ln>
        </p:spPr>
        <p:txBody>
          <a:bodyPr lIns="22859" rIns="22859" anchor="ctr"/>
          <a:lstStyle/>
          <a:p>
            <a:pPr defTabSz="456565">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50">
              <a:latin typeface="微软雅黑" panose="020B0503020204020204" charset="-122"/>
              <a:ea typeface="微软雅黑" panose="020B0503020204020204" charset="-122"/>
            </a:endParaRPr>
          </a:p>
        </p:txBody>
      </p:sp>
      <p:sp>
        <p:nvSpPr>
          <p:cNvPr id="1243" name="Shape 1243"/>
          <p:cNvSpPr/>
          <p:nvPr/>
        </p:nvSpPr>
        <p:spPr>
          <a:xfrm>
            <a:off x="5749114" y="4922944"/>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7F7F7F"/>
          </a:solidFill>
          <a:ln w="12700">
            <a:miter lim="400000"/>
          </a:ln>
        </p:spPr>
        <p:txBody>
          <a:bodyPr lIns="22859" rIns="22859" anchor="ctr"/>
          <a:lstStyle/>
          <a:p>
            <a:pPr defTabSz="456565">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45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rcRect b="3455"/>
          <a:stretch>
            <a:fillRect/>
          </a:stretch>
        </p:blipFill>
        <p:spPr>
          <a:xfrm>
            <a:off x="57150" y="1401445"/>
            <a:ext cx="4832985" cy="5163820"/>
          </a:xfrm>
          <a:prstGeom prst="rect">
            <a:avLst/>
          </a:prstGeom>
        </p:spPr>
      </p:pic>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30"/>
                                        </p:tgtEl>
                                        <p:attrNameLst>
                                          <p:attrName>style.visibility</p:attrName>
                                        </p:attrNameLst>
                                      </p:cBhvr>
                                      <p:to>
                                        <p:strVal val="visible"/>
                                      </p:to>
                                    </p:set>
                                    <p:animEffect transition="in" filter="fade">
                                      <p:cBhvr>
                                        <p:cTn id="13" dur="1000"/>
                                        <p:tgtEl>
                                          <p:spTgt spid="1230"/>
                                        </p:tgtEl>
                                      </p:cBhvr>
                                    </p:animEffect>
                                    <p:anim calcmode="lin" valueType="num">
                                      <p:cBhvr>
                                        <p:cTn id="14" dur="1000" fill="hold"/>
                                        <p:tgtEl>
                                          <p:spTgt spid="1230"/>
                                        </p:tgtEl>
                                        <p:attrNameLst>
                                          <p:attrName>ppt_x</p:attrName>
                                        </p:attrNameLst>
                                      </p:cBhvr>
                                      <p:tavLst>
                                        <p:tav tm="0">
                                          <p:val>
                                            <p:strVal val="#ppt_x"/>
                                          </p:val>
                                        </p:tav>
                                        <p:tav tm="100000">
                                          <p:val>
                                            <p:strVal val="#ppt_x"/>
                                          </p:val>
                                        </p:tav>
                                      </p:tavLst>
                                    </p:anim>
                                    <p:anim calcmode="lin" valueType="num">
                                      <p:cBhvr>
                                        <p:cTn id="15" dur="1000" fill="hold"/>
                                        <p:tgtEl>
                                          <p:spTgt spid="1230"/>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1231"/>
                                        </p:tgtEl>
                                        <p:attrNameLst>
                                          <p:attrName>style.visibility</p:attrName>
                                        </p:attrNameLst>
                                      </p:cBhvr>
                                      <p:to>
                                        <p:strVal val="visible"/>
                                      </p:to>
                                    </p:set>
                                    <p:animEffect transition="in" filter="fade">
                                      <p:cBhvr>
                                        <p:cTn id="18" dur="1000"/>
                                        <p:tgtEl>
                                          <p:spTgt spid="1231"/>
                                        </p:tgtEl>
                                      </p:cBhvr>
                                    </p:animEffect>
                                    <p:anim calcmode="lin" valueType="num">
                                      <p:cBhvr>
                                        <p:cTn id="19" dur="1000" fill="hold"/>
                                        <p:tgtEl>
                                          <p:spTgt spid="1231"/>
                                        </p:tgtEl>
                                        <p:attrNameLst>
                                          <p:attrName>ppt_x</p:attrName>
                                        </p:attrNameLst>
                                      </p:cBhvr>
                                      <p:tavLst>
                                        <p:tav tm="0">
                                          <p:val>
                                            <p:strVal val="#ppt_x"/>
                                          </p:val>
                                        </p:tav>
                                        <p:tav tm="100000">
                                          <p:val>
                                            <p:strVal val="#ppt_x"/>
                                          </p:val>
                                        </p:tav>
                                      </p:tavLst>
                                    </p:anim>
                                    <p:anim calcmode="lin" valueType="num">
                                      <p:cBhvr>
                                        <p:cTn id="20" dur="1000" fill="hold"/>
                                        <p:tgtEl>
                                          <p:spTgt spid="123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232"/>
                                        </p:tgtEl>
                                        <p:attrNameLst>
                                          <p:attrName>style.visibility</p:attrName>
                                        </p:attrNameLst>
                                      </p:cBhvr>
                                      <p:to>
                                        <p:strVal val="visible"/>
                                      </p:to>
                                    </p:set>
                                    <p:animEffect transition="in" filter="fade">
                                      <p:cBhvr>
                                        <p:cTn id="23" dur="1000"/>
                                        <p:tgtEl>
                                          <p:spTgt spid="1232"/>
                                        </p:tgtEl>
                                      </p:cBhvr>
                                    </p:animEffect>
                                    <p:anim calcmode="lin" valueType="num">
                                      <p:cBhvr>
                                        <p:cTn id="24" dur="1000" fill="hold"/>
                                        <p:tgtEl>
                                          <p:spTgt spid="1232"/>
                                        </p:tgtEl>
                                        <p:attrNameLst>
                                          <p:attrName>ppt_x</p:attrName>
                                        </p:attrNameLst>
                                      </p:cBhvr>
                                      <p:tavLst>
                                        <p:tav tm="0">
                                          <p:val>
                                            <p:strVal val="#ppt_x"/>
                                          </p:val>
                                        </p:tav>
                                        <p:tav tm="100000">
                                          <p:val>
                                            <p:strVal val="#ppt_x"/>
                                          </p:val>
                                        </p:tav>
                                      </p:tavLst>
                                    </p:anim>
                                    <p:anim calcmode="lin" valueType="num">
                                      <p:cBhvr>
                                        <p:cTn id="25" dur="1000" fill="hold"/>
                                        <p:tgtEl>
                                          <p:spTgt spid="1232"/>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33"/>
                                        </p:tgtEl>
                                        <p:attrNameLst>
                                          <p:attrName>style.visibility</p:attrName>
                                        </p:attrNameLst>
                                      </p:cBhvr>
                                      <p:to>
                                        <p:strVal val="visible"/>
                                      </p:to>
                                    </p:set>
                                    <p:animEffect transition="in" filter="fade">
                                      <p:cBhvr>
                                        <p:cTn id="28" dur="1000"/>
                                        <p:tgtEl>
                                          <p:spTgt spid="1233"/>
                                        </p:tgtEl>
                                      </p:cBhvr>
                                    </p:animEffect>
                                    <p:anim calcmode="lin" valueType="num">
                                      <p:cBhvr>
                                        <p:cTn id="29" dur="1000" fill="hold"/>
                                        <p:tgtEl>
                                          <p:spTgt spid="1233"/>
                                        </p:tgtEl>
                                        <p:attrNameLst>
                                          <p:attrName>ppt_x</p:attrName>
                                        </p:attrNameLst>
                                      </p:cBhvr>
                                      <p:tavLst>
                                        <p:tav tm="0">
                                          <p:val>
                                            <p:strVal val="#ppt_x"/>
                                          </p:val>
                                        </p:tav>
                                        <p:tav tm="100000">
                                          <p:val>
                                            <p:strVal val="#ppt_x"/>
                                          </p:val>
                                        </p:tav>
                                      </p:tavLst>
                                    </p:anim>
                                    <p:anim calcmode="lin" valueType="num">
                                      <p:cBhvr>
                                        <p:cTn id="30" dur="1000" fill="hold"/>
                                        <p:tgtEl>
                                          <p:spTgt spid="1233"/>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1234"/>
                                        </p:tgtEl>
                                        <p:attrNameLst>
                                          <p:attrName>style.visibility</p:attrName>
                                        </p:attrNameLst>
                                      </p:cBhvr>
                                      <p:to>
                                        <p:strVal val="visible"/>
                                      </p:to>
                                    </p:set>
                                    <p:animEffect transition="in" filter="fade">
                                      <p:cBhvr>
                                        <p:cTn id="33" dur="1000"/>
                                        <p:tgtEl>
                                          <p:spTgt spid="1234"/>
                                        </p:tgtEl>
                                      </p:cBhvr>
                                    </p:animEffect>
                                    <p:anim calcmode="lin" valueType="num">
                                      <p:cBhvr>
                                        <p:cTn id="34" dur="1000" fill="hold"/>
                                        <p:tgtEl>
                                          <p:spTgt spid="1234"/>
                                        </p:tgtEl>
                                        <p:attrNameLst>
                                          <p:attrName>ppt_x</p:attrName>
                                        </p:attrNameLst>
                                      </p:cBhvr>
                                      <p:tavLst>
                                        <p:tav tm="0">
                                          <p:val>
                                            <p:strVal val="#ppt_x"/>
                                          </p:val>
                                        </p:tav>
                                        <p:tav tm="100000">
                                          <p:val>
                                            <p:strVal val="#ppt_x"/>
                                          </p:val>
                                        </p:tav>
                                      </p:tavLst>
                                    </p:anim>
                                    <p:anim calcmode="lin" valueType="num">
                                      <p:cBhvr>
                                        <p:cTn id="35" dur="1000" fill="hold"/>
                                        <p:tgtEl>
                                          <p:spTgt spid="1234"/>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1235"/>
                                        </p:tgtEl>
                                        <p:attrNameLst>
                                          <p:attrName>style.visibility</p:attrName>
                                        </p:attrNameLst>
                                      </p:cBhvr>
                                      <p:to>
                                        <p:strVal val="visible"/>
                                      </p:to>
                                    </p:set>
                                    <p:animEffect transition="in" filter="fade">
                                      <p:cBhvr>
                                        <p:cTn id="38" dur="1000"/>
                                        <p:tgtEl>
                                          <p:spTgt spid="1235"/>
                                        </p:tgtEl>
                                      </p:cBhvr>
                                    </p:animEffect>
                                    <p:anim calcmode="lin" valueType="num">
                                      <p:cBhvr>
                                        <p:cTn id="39" dur="1000" fill="hold"/>
                                        <p:tgtEl>
                                          <p:spTgt spid="1235"/>
                                        </p:tgtEl>
                                        <p:attrNameLst>
                                          <p:attrName>ppt_x</p:attrName>
                                        </p:attrNameLst>
                                      </p:cBhvr>
                                      <p:tavLst>
                                        <p:tav tm="0">
                                          <p:val>
                                            <p:strVal val="#ppt_x"/>
                                          </p:val>
                                        </p:tav>
                                        <p:tav tm="100000">
                                          <p:val>
                                            <p:strVal val="#ppt_x"/>
                                          </p:val>
                                        </p:tav>
                                      </p:tavLst>
                                    </p:anim>
                                    <p:anim calcmode="lin" valueType="num">
                                      <p:cBhvr>
                                        <p:cTn id="40" dur="1000" fill="hold"/>
                                        <p:tgtEl>
                                          <p:spTgt spid="123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1236"/>
                                        </p:tgtEl>
                                        <p:attrNameLst>
                                          <p:attrName>style.visibility</p:attrName>
                                        </p:attrNameLst>
                                      </p:cBhvr>
                                      <p:to>
                                        <p:strVal val="visible"/>
                                      </p:to>
                                    </p:set>
                                    <p:animEffect transition="in" filter="fade">
                                      <p:cBhvr>
                                        <p:cTn id="43" dur="1000"/>
                                        <p:tgtEl>
                                          <p:spTgt spid="1236"/>
                                        </p:tgtEl>
                                      </p:cBhvr>
                                    </p:animEffect>
                                    <p:anim calcmode="lin" valueType="num">
                                      <p:cBhvr>
                                        <p:cTn id="44" dur="1000" fill="hold"/>
                                        <p:tgtEl>
                                          <p:spTgt spid="1236"/>
                                        </p:tgtEl>
                                        <p:attrNameLst>
                                          <p:attrName>ppt_x</p:attrName>
                                        </p:attrNameLst>
                                      </p:cBhvr>
                                      <p:tavLst>
                                        <p:tav tm="0">
                                          <p:val>
                                            <p:strVal val="#ppt_x"/>
                                          </p:val>
                                        </p:tav>
                                        <p:tav tm="100000">
                                          <p:val>
                                            <p:strVal val="#ppt_x"/>
                                          </p:val>
                                        </p:tav>
                                      </p:tavLst>
                                    </p:anim>
                                    <p:anim calcmode="lin" valueType="num">
                                      <p:cBhvr>
                                        <p:cTn id="45" dur="1000" fill="hold"/>
                                        <p:tgtEl>
                                          <p:spTgt spid="1236"/>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37"/>
                                        </p:tgtEl>
                                        <p:attrNameLst>
                                          <p:attrName>style.visibility</p:attrName>
                                        </p:attrNameLst>
                                      </p:cBhvr>
                                      <p:to>
                                        <p:strVal val="visible"/>
                                      </p:to>
                                    </p:set>
                                    <p:animEffect transition="in" filter="fade">
                                      <p:cBhvr>
                                        <p:cTn id="48" dur="1000"/>
                                        <p:tgtEl>
                                          <p:spTgt spid="1237"/>
                                        </p:tgtEl>
                                      </p:cBhvr>
                                    </p:animEffect>
                                    <p:anim calcmode="lin" valueType="num">
                                      <p:cBhvr>
                                        <p:cTn id="49" dur="1000" fill="hold"/>
                                        <p:tgtEl>
                                          <p:spTgt spid="1237"/>
                                        </p:tgtEl>
                                        <p:attrNameLst>
                                          <p:attrName>ppt_x</p:attrName>
                                        </p:attrNameLst>
                                      </p:cBhvr>
                                      <p:tavLst>
                                        <p:tav tm="0">
                                          <p:val>
                                            <p:strVal val="#ppt_x"/>
                                          </p:val>
                                        </p:tav>
                                        <p:tav tm="100000">
                                          <p:val>
                                            <p:strVal val="#ppt_x"/>
                                          </p:val>
                                        </p:tav>
                                      </p:tavLst>
                                    </p:anim>
                                    <p:anim calcmode="lin" valueType="num">
                                      <p:cBhvr>
                                        <p:cTn id="50" dur="1000" fill="hold"/>
                                        <p:tgtEl>
                                          <p:spTgt spid="1237"/>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42"/>
                                        </p:tgtEl>
                                        <p:attrNameLst>
                                          <p:attrName>style.visibility</p:attrName>
                                        </p:attrNameLst>
                                      </p:cBhvr>
                                      <p:to>
                                        <p:strVal val="visible"/>
                                      </p:to>
                                    </p:set>
                                    <p:animEffect transition="in" filter="fade">
                                      <p:cBhvr>
                                        <p:cTn id="53" dur="1000"/>
                                        <p:tgtEl>
                                          <p:spTgt spid="1242"/>
                                        </p:tgtEl>
                                      </p:cBhvr>
                                    </p:animEffect>
                                    <p:anim calcmode="lin" valueType="num">
                                      <p:cBhvr>
                                        <p:cTn id="54" dur="1000" fill="hold"/>
                                        <p:tgtEl>
                                          <p:spTgt spid="1242"/>
                                        </p:tgtEl>
                                        <p:attrNameLst>
                                          <p:attrName>ppt_x</p:attrName>
                                        </p:attrNameLst>
                                      </p:cBhvr>
                                      <p:tavLst>
                                        <p:tav tm="0">
                                          <p:val>
                                            <p:strVal val="#ppt_x"/>
                                          </p:val>
                                        </p:tav>
                                        <p:tav tm="100000">
                                          <p:val>
                                            <p:strVal val="#ppt_x"/>
                                          </p:val>
                                        </p:tav>
                                      </p:tavLst>
                                    </p:anim>
                                    <p:anim calcmode="lin" valueType="num">
                                      <p:cBhvr>
                                        <p:cTn id="55" dur="1000" fill="hold"/>
                                        <p:tgtEl>
                                          <p:spTgt spid="1242"/>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243"/>
                                        </p:tgtEl>
                                        <p:attrNameLst>
                                          <p:attrName>style.visibility</p:attrName>
                                        </p:attrNameLst>
                                      </p:cBhvr>
                                      <p:to>
                                        <p:strVal val="visible"/>
                                      </p:to>
                                    </p:set>
                                    <p:animEffect transition="in" filter="fade">
                                      <p:cBhvr>
                                        <p:cTn id="58" dur="1000"/>
                                        <p:tgtEl>
                                          <p:spTgt spid="1243"/>
                                        </p:tgtEl>
                                      </p:cBhvr>
                                    </p:animEffect>
                                    <p:anim calcmode="lin" valueType="num">
                                      <p:cBhvr>
                                        <p:cTn id="59" dur="1000" fill="hold"/>
                                        <p:tgtEl>
                                          <p:spTgt spid="1243"/>
                                        </p:tgtEl>
                                        <p:attrNameLst>
                                          <p:attrName>ppt_x</p:attrName>
                                        </p:attrNameLst>
                                      </p:cBhvr>
                                      <p:tavLst>
                                        <p:tav tm="0">
                                          <p:val>
                                            <p:strVal val="#ppt_x"/>
                                          </p:val>
                                        </p:tav>
                                        <p:tav tm="100000">
                                          <p:val>
                                            <p:strVal val="#ppt_x"/>
                                          </p:val>
                                        </p:tav>
                                      </p:tavLst>
                                    </p:anim>
                                    <p:anim calcmode="lin" valueType="num">
                                      <p:cBhvr>
                                        <p:cTn id="60" dur="1000" fill="hold"/>
                                        <p:tgtEl>
                                          <p:spTgt spid="1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 grpId="0" animBg="1"/>
      <p:bldP spid="1231" grpId="0" animBg="1"/>
      <p:bldP spid="1232" grpId="0" animBg="1"/>
      <p:bldP spid="1233" grpId="0" animBg="1"/>
      <p:bldP spid="1234" grpId="0" animBg="1"/>
      <p:bldP spid="1235" grpId="0" animBg="1"/>
      <p:bldP spid="1236" grpId="0" animBg="1"/>
      <p:bldP spid="1237" grpId="0" bldLvl="0" animBg="1"/>
      <p:bldP spid="1242" grpId="0" bldLvl="0" animBg="1"/>
      <p:bldP spid="124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sp>
        <p:nvSpPr>
          <p:cNvPr id="73" name="Freeform 35"/>
          <p:cNvSpPr/>
          <p:nvPr/>
        </p:nvSpPr>
        <p:spPr bwMode="auto">
          <a:xfrm flipV="1">
            <a:off x="3713366" y="2662607"/>
            <a:ext cx="520336" cy="488802"/>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6429" tIns="48214" rIns="96429" bIns="48214" numCol="1" anchor="t" anchorCtr="0" compatLnSpc="1"/>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74" name="Freeform 27"/>
          <p:cNvSpPr/>
          <p:nvPr/>
        </p:nvSpPr>
        <p:spPr bwMode="auto">
          <a:xfrm flipV="1">
            <a:off x="3878769" y="2907008"/>
            <a:ext cx="2403008" cy="1426984"/>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43827">
              <a:alpha val="82000"/>
            </a:srgbClr>
          </a:solidFill>
        </p:spPr>
        <p:style>
          <a:lnRef idx="3">
            <a:schemeClr val="lt1"/>
          </a:lnRef>
          <a:fillRef idx="1">
            <a:schemeClr val="accent2"/>
          </a:fillRef>
          <a:effectRef idx="1">
            <a:schemeClr val="accent2"/>
          </a:effectRef>
          <a:fontRef idx="minor">
            <a:schemeClr val="lt1"/>
          </a:fontRef>
        </p:style>
        <p:txBody>
          <a:bodyPr vert="horz" wrap="square" lIns="96429" tIns="48214" rIns="96429" bIns="48214" numCol="1" anchor="t" anchorCtr="0" compatLnSpc="1"/>
          <a:lstStyle/>
          <a:p>
            <a:endParaRPr lang="zh-CN" altLang="en-US">
              <a:latin typeface="微软雅黑" panose="020B0503020204020204" charset="-122"/>
              <a:ea typeface="微软雅黑" panose="020B0503020204020204" charset="-122"/>
            </a:endParaRPr>
          </a:p>
        </p:txBody>
      </p:sp>
      <p:sp>
        <p:nvSpPr>
          <p:cNvPr id="75" name="Freeform 27"/>
          <p:cNvSpPr/>
          <p:nvPr/>
        </p:nvSpPr>
        <p:spPr bwMode="auto">
          <a:xfrm flipH="1">
            <a:off x="6528538" y="2951523"/>
            <a:ext cx="2333031" cy="1385429"/>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43827">
              <a:alpha val="82000"/>
            </a:srgbClr>
          </a:solidFill>
        </p:spPr>
        <p:style>
          <a:lnRef idx="3">
            <a:schemeClr val="lt1"/>
          </a:lnRef>
          <a:fillRef idx="1">
            <a:schemeClr val="accent2"/>
          </a:fillRef>
          <a:effectRef idx="1">
            <a:schemeClr val="accent2"/>
          </a:effectRef>
          <a:fontRef idx="minor">
            <a:schemeClr val="lt1"/>
          </a:fontRef>
        </p:style>
        <p:txBody>
          <a:bodyPr vert="horz" wrap="square" lIns="96429" tIns="48214" rIns="96429" bIns="48214" numCol="1" anchor="t" anchorCtr="0" compatLnSpc="1"/>
          <a:lstStyle/>
          <a:p>
            <a:endParaRPr lang="zh-CN" altLang="en-US">
              <a:latin typeface="微软雅黑" panose="020B0503020204020204" charset="-122"/>
              <a:ea typeface="微软雅黑" panose="020B0503020204020204" charset="-122"/>
            </a:endParaRPr>
          </a:p>
        </p:txBody>
      </p:sp>
      <p:sp>
        <p:nvSpPr>
          <p:cNvPr id="76" name="Freeform 35"/>
          <p:cNvSpPr/>
          <p:nvPr/>
        </p:nvSpPr>
        <p:spPr bwMode="auto">
          <a:xfrm flipH="1">
            <a:off x="8528982" y="4128894"/>
            <a:ext cx="505184" cy="474568"/>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6429" tIns="48214" rIns="96429" bIns="48214" numCol="1" anchor="t" anchorCtr="0" compatLnSpc="1"/>
          <a:lstStyle/>
          <a:p>
            <a:endParaRPr lang="zh-CN" altLang="en-US">
              <a:latin typeface="微软雅黑" panose="020B0503020204020204" charset="-122"/>
              <a:ea typeface="微软雅黑" panose="020B0503020204020204" charset="-122"/>
            </a:endParaRPr>
          </a:p>
        </p:txBody>
      </p:sp>
      <p:sp>
        <p:nvSpPr>
          <p:cNvPr id="78" name="Freeform 27"/>
          <p:cNvSpPr/>
          <p:nvPr/>
        </p:nvSpPr>
        <p:spPr bwMode="auto">
          <a:xfrm rot="16200000" flipH="1">
            <a:off x="5283446" y="1550315"/>
            <a:ext cx="2319652" cy="1377483"/>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43827">
              <a:alpha val="8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6429" tIns="48214" rIns="96429" bIns="48214"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79" name="Freeform 35"/>
          <p:cNvSpPr/>
          <p:nvPr/>
        </p:nvSpPr>
        <p:spPr bwMode="auto">
          <a:xfrm rot="5400000" flipH="1">
            <a:off x="5479545" y="5929857"/>
            <a:ext cx="511148" cy="48017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gradFill>
            <a:gsLst>
              <a:gs pos="0">
                <a:schemeClr val="bg1">
                  <a:shade val="30000"/>
                  <a:satMod val="115000"/>
                  <a:lumMod val="76000"/>
                  <a:lumOff val="24000"/>
                  <a:alpha val="76000"/>
                </a:schemeClr>
              </a:gs>
              <a:gs pos="59000">
                <a:schemeClr val="bg1">
                  <a:alpha val="73000"/>
                </a:schemeClr>
              </a:gs>
            </a:gsLst>
            <a:lin ang="13500000" scaled="1"/>
          </a:gradFill>
          <a:ln>
            <a:noFill/>
          </a:ln>
        </p:spPr>
        <p:txBody>
          <a:bodyPr vert="horz" wrap="square" lIns="96429" tIns="48214" rIns="96429" bIns="48214" numCol="1" anchor="t" anchorCtr="0" compatLnSpc="1"/>
          <a:lstStyle/>
          <a:p>
            <a:endParaRPr lang="zh-CN" altLang="en-US">
              <a:latin typeface="微软雅黑" panose="020B0503020204020204" charset="-122"/>
              <a:ea typeface="微软雅黑" panose="020B0503020204020204" charset="-122"/>
            </a:endParaRPr>
          </a:p>
        </p:txBody>
      </p:sp>
      <p:sp>
        <p:nvSpPr>
          <p:cNvPr id="80" name="Freeform 27"/>
          <p:cNvSpPr/>
          <p:nvPr/>
        </p:nvSpPr>
        <p:spPr bwMode="auto">
          <a:xfrm rot="5400000" flipH="1">
            <a:off x="5255726" y="4379685"/>
            <a:ext cx="2360575" cy="1401785"/>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743827">
              <a:alpha val="8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6429" tIns="48214" rIns="96429" bIns="48214" numCol="1" anchor="t" anchorCtr="0" compatLnSpc="1"/>
          <a:lstStyle/>
          <a:p>
            <a:endParaRPr lang="zh-CN" altLang="en-US">
              <a:latin typeface="微软雅黑" panose="020B0503020204020204" charset="-122"/>
              <a:ea typeface="微软雅黑" panose="020B0503020204020204" charset="-122"/>
            </a:endParaRPr>
          </a:p>
        </p:txBody>
      </p:sp>
      <p:sp>
        <p:nvSpPr>
          <p:cNvPr id="81" name="文本框 60"/>
          <p:cNvSpPr txBox="1"/>
          <p:nvPr/>
        </p:nvSpPr>
        <p:spPr>
          <a:xfrm>
            <a:off x="6056181" y="2389269"/>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dirty="0">
                <a:latin typeface="微软雅黑" panose="020B0503020204020204" charset="-122"/>
                <a:ea typeface="微软雅黑" panose="020B0503020204020204" charset="-122"/>
              </a:rPr>
              <a:t>01</a:t>
            </a:r>
            <a:endParaRPr lang="zh-CN" altLang="en-US" sz="3795" dirty="0">
              <a:latin typeface="微软雅黑" panose="020B0503020204020204" charset="-122"/>
              <a:ea typeface="微软雅黑" panose="020B0503020204020204" charset="-122"/>
            </a:endParaRPr>
          </a:p>
        </p:txBody>
      </p:sp>
      <p:sp>
        <p:nvSpPr>
          <p:cNvPr id="82" name="文本框 61"/>
          <p:cNvSpPr txBox="1"/>
          <p:nvPr/>
        </p:nvSpPr>
        <p:spPr>
          <a:xfrm>
            <a:off x="6082541" y="4422918"/>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dirty="0">
                <a:latin typeface="微软雅黑" panose="020B0503020204020204" charset="-122"/>
                <a:ea typeface="微软雅黑" panose="020B0503020204020204" charset="-122"/>
              </a:rPr>
              <a:t>03</a:t>
            </a:r>
            <a:endParaRPr lang="zh-CN" altLang="en-US" sz="3795" dirty="0">
              <a:latin typeface="微软雅黑" panose="020B0503020204020204" charset="-122"/>
              <a:ea typeface="微软雅黑" panose="020B0503020204020204" charset="-122"/>
            </a:endParaRPr>
          </a:p>
        </p:txBody>
      </p:sp>
      <p:sp>
        <p:nvSpPr>
          <p:cNvPr id="83" name="文本框 62"/>
          <p:cNvSpPr txBox="1"/>
          <p:nvPr/>
        </p:nvSpPr>
        <p:spPr>
          <a:xfrm>
            <a:off x="4993069" y="3310820"/>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dirty="0">
                <a:latin typeface="微软雅黑" panose="020B0503020204020204" charset="-122"/>
                <a:ea typeface="微软雅黑" panose="020B0503020204020204" charset="-122"/>
              </a:rPr>
              <a:t>04</a:t>
            </a:r>
            <a:endParaRPr lang="zh-CN" altLang="en-US" sz="3795" dirty="0">
              <a:latin typeface="微软雅黑" panose="020B0503020204020204" charset="-122"/>
              <a:ea typeface="微软雅黑" panose="020B0503020204020204" charset="-122"/>
            </a:endParaRPr>
          </a:p>
        </p:txBody>
      </p:sp>
      <p:sp>
        <p:nvSpPr>
          <p:cNvPr id="84" name="文本框 63"/>
          <p:cNvSpPr txBox="1"/>
          <p:nvPr/>
        </p:nvSpPr>
        <p:spPr>
          <a:xfrm>
            <a:off x="6816383" y="3310820"/>
            <a:ext cx="784189" cy="676660"/>
          </a:xfrm>
          <a:prstGeom prst="rect">
            <a:avLst/>
          </a:prstGeom>
          <a:noFill/>
          <a:effectLst/>
        </p:spPr>
        <p:txBody>
          <a:bodyPr wrap="non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3795" dirty="0">
                <a:latin typeface="微软雅黑" panose="020B0503020204020204" charset="-122"/>
                <a:ea typeface="微软雅黑" panose="020B0503020204020204" charset="-122"/>
              </a:rPr>
              <a:t>02</a:t>
            </a:r>
            <a:endParaRPr lang="zh-CN" altLang="en-US" sz="3795" dirty="0">
              <a:latin typeface="微软雅黑" panose="020B0503020204020204" charset="-122"/>
              <a:ea typeface="微软雅黑" panose="020B0503020204020204" charset="-122"/>
            </a:endParaRPr>
          </a:p>
        </p:txBody>
      </p:sp>
      <p:sp>
        <p:nvSpPr>
          <p:cNvPr id="97" name="Subtitle 2"/>
          <p:cNvSpPr txBox="1"/>
          <p:nvPr/>
        </p:nvSpPr>
        <p:spPr bwMode="auto">
          <a:xfrm>
            <a:off x="955187" y="148722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98" name="文本框 97"/>
          <p:cNvSpPr txBox="1"/>
          <p:nvPr/>
        </p:nvSpPr>
        <p:spPr>
          <a:xfrm>
            <a:off x="1348105" y="202565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99" name="Subtitle 2"/>
          <p:cNvSpPr txBox="1"/>
          <p:nvPr/>
        </p:nvSpPr>
        <p:spPr bwMode="auto">
          <a:xfrm>
            <a:off x="8443107" y="153294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00" name="文本框 99"/>
          <p:cNvSpPr txBox="1"/>
          <p:nvPr/>
        </p:nvSpPr>
        <p:spPr>
          <a:xfrm>
            <a:off x="8836025" y="207137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01" name="Subtitle 2"/>
          <p:cNvSpPr txBox="1"/>
          <p:nvPr/>
        </p:nvSpPr>
        <p:spPr bwMode="auto">
          <a:xfrm>
            <a:off x="955187" y="413009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02" name="文本框 101"/>
          <p:cNvSpPr txBox="1"/>
          <p:nvPr/>
        </p:nvSpPr>
        <p:spPr>
          <a:xfrm>
            <a:off x="1348105" y="466852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03" name="Subtitle 2"/>
          <p:cNvSpPr txBox="1"/>
          <p:nvPr/>
        </p:nvSpPr>
        <p:spPr bwMode="auto">
          <a:xfrm>
            <a:off x="8563122" y="4063419"/>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04" name="文本框 103"/>
          <p:cNvSpPr txBox="1"/>
          <p:nvPr/>
        </p:nvSpPr>
        <p:spPr>
          <a:xfrm>
            <a:off x="8956040" y="451866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0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childTnLst>
                          </p:cTn>
                        </p:par>
                        <p:par>
                          <p:cTn id="8" fill="hold">
                            <p:stCondLst>
                              <p:cond delay="800"/>
                            </p:stCondLst>
                            <p:childTnLst>
                              <p:par>
                                <p:cTn id="9" presetID="23" presetClass="entr" presetSubtype="3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strVal val="(6*min(max(#ppt_w*#ppt_h,.3),1)-7.4)/-.7*#ppt_w"/>
                                          </p:val>
                                        </p:tav>
                                        <p:tav tm="100000">
                                          <p:val>
                                            <p:strVal val="#ppt_w"/>
                                          </p:val>
                                        </p:tav>
                                      </p:tavLst>
                                    </p:anim>
                                    <p:anim calcmode="lin" valueType="num">
                                      <p:cBhvr>
                                        <p:cTn id="12" dur="500" fill="hold"/>
                                        <p:tgtEl>
                                          <p:spTgt spid="81"/>
                                        </p:tgtEl>
                                        <p:attrNameLst>
                                          <p:attrName>ppt_h</p:attrName>
                                        </p:attrNameLst>
                                      </p:cBhvr>
                                      <p:tavLst>
                                        <p:tav tm="0">
                                          <p:val>
                                            <p:strVal val="(6*min(max(#ppt_w*#ppt_h,.3),1)-7.4)/-.7*#ppt_h"/>
                                          </p:val>
                                        </p:tav>
                                        <p:tav tm="100000">
                                          <p:val>
                                            <p:strVal val="#ppt_h"/>
                                          </p:val>
                                        </p:tav>
                                      </p:tavLst>
                                    </p:anim>
                                    <p:anim calcmode="lin" valueType="num">
                                      <p:cBhvr>
                                        <p:cTn id="13" dur="500" fill="hold"/>
                                        <p:tgtEl>
                                          <p:spTgt spid="81"/>
                                        </p:tgtEl>
                                        <p:attrNameLst>
                                          <p:attrName>ppt_x</p:attrName>
                                        </p:attrNameLst>
                                      </p:cBhvr>
                                      <p:tavLst>
                                        <p:tav tm="0">
                                          <p:val>
                                            <p:fltVal val="0.5"/>
                                          </p:val>
                                        </p:tav>
                                        <p:tav tm="100000">
                                          <p:val>
                                            <p:strVal val="#ppt_x"/>
                                          </p:val>
                                        </p:tav>
                                      </p:tavLst>
                                    </p:anim>
                                    <p:anim calcmode="lin" valueType="num">
                                      <p:cBhvr>
                                        <p:cTn id="14" dur="500" fill="hold"/>
                                        <p:tgtEl>
                                          <p:spTgt spid="81"/>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300"/>
                            </p:stCondLst>
                            <p:childTnLst>
                              <p:par>
                                <p:cTn id="16" presetID="22" presetClass="entr" presetSubtype="8"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wipe(left)">
                                      <p:cBhvr>
                                        <p:cTn id="18" dur="500"/>
                                        <p:tgtEl>
                                          <p:spTgt spid="76"/>
                                        </p:tgtEl>
                                      </p:cBhvr>
                                    </p:animEffect>
                                  </p:childTnLst>
                                </p:cTn>
                              </p:par>
                              <p:par>
                                <p:cTn id="19" presetID="22" presetClass="entr" presetSubtype="2" fill="hold" grpId="0" nodeType="withEffect">
                                  <p:stCondLst>
                                    <p:cond delay="300"/>
                                  </p:stCondLst>
                                  <p:childTnLst>
                                    <p:set>
                                      <p:cBhvr>
                                        <p:cTn id="20" dur="1" fill="hold">
                                          <p:stCondLst>
                                            <p:cond delay="0"/>
                                          </p:stCondLst>
                                        </p:cTn>
                                        <p:tgtEl>
                                          <p:spTgt spid="75"/>
                                        </p:tgtEl>
                                        <p:attrNameLst>
                                          <p:attrName>style.visibility</p:attrName>
                                        </p:attrNameLst>
                                      </p:cBhvr>
                                      <p:to>
                                        <p:strVal val="visible"/>
                                      </p:to>
                                    </p:set>
                                    <p:animEffect transition="in" filter="wipe(right)">
                                      <p:cBhvr>
                                        <p:cTn id="21" dur="500"/>
                                        <p:tgtEl>
                                          <p:spTgt spid="75"/>
                                        </p:tgtEl>
                                      </p:cBhvr>
                                    </p:animEffect>
                                  </p:childTnLst>
                                </p:cTn>
                              </p:par>
                            </p:childTnLst>
                          </p:cTn>
                        </p:par>
                        <p:par>
                          <p:cTn id="22" fill="hold">
                            <p:stCondLst>
                              <p:cond delay="1800"/>
                            </p:stCondLst>
                            <p:childTnLst>
                              <p:par>
                                <p:cTn id="23" presetID="23" presetClass="entr" presetSubtype="36" fill="hold" grpId="0" nodeType="afterEffect">
                                  <p:stCondLst>
                                    <p:cond delay="0"/>
                                  </p:stCondLst>
                                  <p:childTnLst>
                                    <p:set>
                                      <p:cBhvr>
                                        <p:cTn id="24" dur="1" fill="hold">
                                          <p:stCondLst>
                                            <p:cond delay="0"/>
                                          </p:stCondLst>
                                        </p:cTn>
                                        <p:tgtEl>
                                          <p:spTgt spid="84"/>
                                        </p:tgtEl>
                                        <p:attrNameLst>
                                          <p:attrName>style.visibility</p:attrName>
                                        </p:attrNameLst>
                                      </p:cBhvr>
                                      <p:to>
                                        <p:strVal val="visible"/>
                                      </p:to>
                                    </p:set>
                                    <p:anim calcmode="lin" valueType="num">
                                      <p:cBhvr>
                                        <p:cTn id="25" dur="500" fill="hold"/>
                                        <p:tgtEl>
                                          <p:spTgt spid="84"/>
                                        </p:tgtEl>
                                        <p:attrNameLst>
                                          <p:attrName>ppt_w</p:attrName>
                                        </p:attrNameLst>
                                      </p:cBhvr>
                                      <p:tavLst>
                                        <p:tav tm="0">
                                          <p:val>
                                            <p:strVal val="(6*min(max(#ppt_w*#ppt_h,.3),1)-7.4)/-.7*#ppt_w"/>
                                          </p:val>
                                        </p:tav>
                                        <p:tav tm="100000">
                                          <p:val>
                                            <p:strVal val="#ppt_w"/>
                                          </p:val>
                                        </p:tav>
                                      </p:tavLst>
                                    </p:anim>
                                    <p:anim calcmode="lin" valueType="num">
                                      <p:cBhvr>
                                        <p:cTn id="26" dur="500" fill="hold"/>
                                        <p:tgtEl>
                                          <p:spTgt spid="84"/>
                                        </p:tgtEl>
                                        <p:attrNameLst>
                                          <p:attrName>ppt_h</p:attrName>
                                        </p:attrNameLst>
                                      </p:cBhvr>
                                      <p:tavLst>
                                        <p:tav tm="0">
                                          <p:val>
                                            <p:strVal val="(6*min(max(#ppt_w*#ppt_h,.3),1)-7.4)/-.7*#ppt_h"/>
                                          </p:val>
                                        </p:tav>
                                        <p:tav tm="100000">
                                          <p:val>
                                            <p:strVal val="#ppt_h"/>
                                          </p:val>
                                        </p:tav>
                                      </p:tavLst>
                                    </p:anim>
                                    <p:anim calcmode="lin" valueType="num">
                                      <p:cBhvr>
                                        <p:cTn id="27" dur="500" fill="hold"/>
                                        <p:tgtEl>
                                          <p:spTgt spid="84"/>
                                        </p:tgtEl>
                                        <p:attrNameLst>
                                          <p:attrName>ppt_x</p:attrName>
                                        </p:attrNameLst>
                                      </p:cBhvr>
                                      <p:tavLst>
                                        <p:tav tm="0">
                                          <p:val>
                                            <p:fltVal val="0.5"/>
                                          </p:val>
                                        </p:tav>
                                        <p:tav tm="100000">
                                          <p:val>
                                            <p:strVal val="#ppt_x"/>
                                          </p:val>
                                        </p:tav>
                                      </p:tavLst>
                                    </p:anim>
                                    <p:anim calcmode="lin" valueType="num">
                                      <p:cBhvr>
                                        <p:cTn id="28"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300"/>
                            </p:stCondLst>
                            <p:childTnLst>
                              <p:par>
                                <p:cTn id="30" presetID="22" presetClass="entr" presetSubtype="1"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up)">
                                      <p:cBhvr>
                                        <p:cTn id="32" dur="500"/>
                                        <p:tgtEl>
                                          <p:spTgt spid="79"/>
                                        </p:tgtEl>
                                      </p:cBhvr>
                                    </p:animEffect>
                                  </p:childTnLst>
                                </p:cTn>
                              </p:par>
                              <p:par>
                                <p:cTn id="33" presetID="22" presetClass="entr" presetSubtype="4" fill="hold" grpId="0" nodeType="withEffect">
                                  <p:stCondLst>
                                    <p:cond delay="300"/>
                                  </p:stCondLst>
                                  <p:childTnLst>
                                    <p:set>
                                      <p:cBhvr>
                                        <p:cTn id="34" dur="1" fill="hold">
                                          <p:stCondLst>
                                            <p:cond delay="0"/>
                                          </p:stCondLst>
                                        </p:cTn>
                                        <p:tgtEl>
                                          <p:spTgt spid="80"/>
                                        </p:tgtEl>
                                        <p:attrNameLst>
                                          <p:attrName>style.visibility</p:attrName>
                                        </p:attrNameLst>
                                      </p:cBhvr>
                                      <p:to>
                                        <p:strVal val="visible"/>
                                      </p:to>
                                    </p:set>
                                    <p:animEffect transition="in" filter="wipe(down)">
                                      <p:cBhvr>
                                        <p:cTn id="35" dur="500"/>
                                        <p:tgtEl>
                                          <p:spTgt spid="80"/>
                                        </p:tgtEl>
                                      </p:cBhvr>
                                    </p:animEffect>
                                  </p:childTnLst>
                                </p:cTn>
                              </p:par>
                            </p:childTnLst>
                          </p:cTn>
                        </p:par>
                        <p:par>
                          <p:cTn id="36" fill="hold">
                            <p:stCondLst>
                              <p:cond delay="2800"/>
                            </p:stCondLst>
                            <p:childTnLst>
                              <p:par>
                                <p:cTn id="37" presetID="23" presetClass="entr" presetSubtype="36"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500" fill="hold"/>
                                        <p:tgtEl>
                                          <p:spTgt spid="82"/>
                                        </p:tgtEl>
                                        <p:attrNameLst>
                                          <p:attrName>ppt_w</p:attrName>
                                        </p:attrNameLst>
                                      </p:cBhvr>
                                      <p:tavLst>
                                        <p:tav tm="0">
                                          <p:val>
                                            <p:strVal val="(6*min(max(#ppt_w*#ppt_h,.3),1)-7.4)/-.7*#ppt_w"/>
                                          </p:val>
                                        </p:tav>
                                        <p:tav tm="100000">
                                          <p:val>
                                            <p:strVal val="#ppt_w"/>
                                          </p:val>
                                        </p:tav>
                                      </p:tavLst>
                                    </p:anim>
                                    <p:anim calcmode="lin" valueType="num">
                                      <p:cBhvr>
                                        <p:cTn id="40" dur="500" fill="hold"/>
                                        <p:tgtEl>
                                          <p:spTgt spid="82"/>
                                        </p:tgtEl>
                                        <p:attrNameLst>
                                          <p:attrName>ppt_h</p:attrName>
                                        </p:attrNameLst>
                                      </p:cBhvr>
                                      <p:tavLst>
                                        <p:tav tm="0">
                                          <p:val>
                                            <p:strVal val="(6*min(max(#ppt_w*#ppt_h,.3),1)-7.4)/-.7*#ppt_h"/>
                                          </p:val>
                                        </p:tav>
                                        <p:tav tm="100000">
                                          <p:val>
                                            <p:strVal val="#ppt_h"/>
                                          </p:val>
                                        </p:tav>
                                      </p:tavLst>
                                    </p:anim>
                                    <p:anim calcmode="lin" valueType="num">
                                      <p:cBhvr>
                                        <p:cTn id="41" dur="500" fill="hold"/>
                                        <p:tgtEl>
                                          <p:spTgt spid="82"/>
                                        </p:tgtEl>
                                        <p:attrNameLst>
                                          <p:attrName>ppt_x</p:attrName>
                                        </p:attrNameLst>
                                      </p:cBhvr>
                                      <p:tavLst>
                                        <p:tav tm="0">
                                          <p:val>
                                            <p:fltVal val="0.5"/>
                                          </p:val>
                                        </p:tav>
                                        <p:tav tm="100000">
                                          <p:val>
                                            <p:strVal val="#ppt_x"/>
                                          </p:val>
                                        </p:tav>
                                      </p:tavLst>
                                    </p:anim>
                                    <p:anim calcmode="lin" valueType="num">
                                      <p:cBhvr>
                                        <p:cTn id="42" dur="500" fill="hold"/>
                                        <p:tgtEl>
                                          <p:spTgt spid="8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300"/>
                            </p:stCondLst>
                            <p:childTnLst>
                              <p:par>
                                <p:cTn id="44" presetID="22" presetClass="entr" presetSubtype="2" fill="hold" grpId="0"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right)">
                                      <p:cBhvr>
                                        <p:cTn id="46" dur="500"/>
                                        <p:tgtEl>
                                          <p:spTgt spid="73"/>
                                        </p:tgtEl>
                                      </p:cBhvr>
                                    </p:animEffect>
                                  </p:childTnLst>
                                </p:cTn>
                              </p:par>
                            </p:childTnLst>
                          </p:cTn>
                        </p:par>
                        <p:par>
                          <p:cTn id="47" fill="hold">
                            <p:stCondLst>
                              <p:cond delay="3800"/>
                            </p:stCondLst>
                            <p:childTnLst>
                              <p:par>
                                <p:cTn id="48" presetID="22" presetClass="entr" presetSubtype="8"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childTnLst>
                          </p:cTn>
                        </p:par>
                        <p:par>
                          <p:cTn id="51" fill="hold">
                            <p:stCondLst>
                              <p:cond delay="4300"/>
                            </p:stCondLst>
                            <p:childTnLst>
                              <p:par>
                                <p:cTn id="52" presetID="23" presetClass="entr" presetSubtype="36"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 calcmode="lin" valueType="num">
                                      <p:cBhvr>
                                        <p:cTn id="54" dur="500" fill="hold"/>
                                        <p:tgtEl>
                                          <p:spTgt spid="83"/>
                                        </p:tgtEl>
                                        <p:attrNameLst>
                                          <p:attrName>ppt_w</p:attrName>
                                        </p:attrNameLst>
                                      </p:cBhvr>
                                      <p:tavLst>
                                        <p:tav tm="0">
                                          <p:val>
                                            <p:strVal val="(6*min(max(#ppt_w*#ppt_h,.3),1)-7.4)/-.7*#ppt_w"/>
                                          </p:val>
                                        </p:tav>
                                        <p:tav tm="100000">
                                          <p:val>
                                            <p:strVal val="#ppt_w"/>
                                          </p:val>
                                        </p:tav>
                                      </p:tavLst>
                                    </p:anim>
                                    <p:anim calcmode="lin" valueType="num">
                                      <p:cBhvr>
                                        <p:cTn id="55" dur="500" fill="hold"/>
                                        <p:tgtEl>
                                          <p:spTgt spid="83"/>
                                        </p:tgtEl>
                                        <p:attrNameLst>
                                          <p:attrName>ppt_h</p:attrName>
                                        </p:attrNameLst>
                                      </p:cBhvr>
                                      <p:tavLst>
                                        <p:tav tm="0">
                                          <p:val>
                                            <p:strVal val="(6*min(max(#ppt_w*#ppt_h,.3),1)-7.4)/-.7*#ppt_h"/>
                                          </p:val>
                                        </p:tav>
                                        <p:tav tm="100000">
                                          <p:val>
                                            <p:strVal val="#ppt_h"/>
                                          </p:val>
                                        </p:tav>
                                      </p:tavLst>
                                    </p:anim>
                                    <p:anim calcmode="lin" valueType="num">
                                      <p:cBhvr>
                                        <p:cTn id="56" dur="500" fill="hold"/>
                                        <p:tgtEl>
                                          <p:spTgt spid="83"/>
                                        </p:tgtEl>
                                        <p:attrNameLst>
                                          <p:attrName>ppt_x</p:attrName>
                                        </p:attrNameLst>
                                      </p:cBhvr>
                                      <p:tavLst>
                                        <p:tav tm="0">
                                          <p:val>
                                            <p:fltVal val="0.5"/>
                                          </p:val>
                                        </p:tav>
                                        <p:tav tm="100000">
                                          <p:val>
                                            <p:strVal val="#ppt_x"/>
                                          </p:val>
                                        </p:tav>
                                      </p:tavLst>
                                    </p:anim>
                                    <p:anim calcmode="lin" valueType="num">
                                      <p:cBhvr>
                                        <p:cTn id="57"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800"/>
                            </p:stCondLst>
                            <p:childTnLst>
                              <p:par>
                                <p:cTn id="59" presetID="55" presetClass="entr" presetSubtype="0" fill="hold" grpId="0" nodeType="afterEffect">
                                  <p:stCondLst>
                                    <p:cond delay="0"/>
                                  </p:stCondLst>
                                  <p:childTnLst>
                                    <p:set>
                                      <p:cBhvr>
                                        <p:cTn id="60" dur="1" fill="hold">
                                          <p:stCondLst>
                                            <p:cond delay="0"/>
                                          </p:stCondLst>
                                        </p:cTn>
                                        <p:tgtEl>
                                          <p:spTgt spid="97"/>
                                        </p:tgtEl>
                                        <p:attrNameLst>
                                          <p:attrName>style.visibility</p:attrName>
                                        </p:attrNameLst>
                                      </p:cBhvr>
                                      <p:to>
                                        <p:strVal val="visible"/>
                                      </p:to>
                                    </p:set>
                                    <p:anim calcmode="lin" valueType="num">
                                      <p:cBhvr>
                                        <p:cTn id="61" dur="1000" fill="hold"/>
                                        <p:tgtEl>
                                          <p:spTgt spid="97"/>
                                        </p:tgtEl>
                                        <p:attrNameLst>
                                          <p:attrName>ppt_w</p:attrName>
                                        </p:attrNameLst>
                                      </p:cBhvr>
                                      <p:tavLst>
                                        <p:tav tm="0">
                                          <p:val>
                                            <p:strVal val="#ppt_w*0.70"/>
                                          </p:val>
                                        </p:tav>
                                        <p:tav tm="100000">
                                          <p:val>
                                            <p:strVal val="#ppt_w"/>
                                          </p:val>
                                        </p:tav>
                                      </p:tavLst>
                                    </p:anim>
                                    <p:anim calcmode="lin" valueType="num">
                                      <p:cBhvr>
                                        <p:cTn id="62" dur="1000" fill="hold"/>
                                        <p:tgtEl>
                                          <p:spTgt spid="97"/>
                                        </p:tgtEl>
                                        <p:attrNameLst>
                                          <p:attrName>ppt_h</p:attrName>
                                        </p:attrNameLst>
                                      </p:cBhvr>
                                      <p:tavLst>
                                        <p:tav tm="0">
                                          <p:val>
                                            <p:strVal val="#ppt_h"/>
                                          </p:val>
                                        </p:tav>
                                        <p:tav tm="100000">
                                          <p:val>
                                            <p:strVal val="#ppt_h"/>
                                          </p:val>
                                        </p:tav>
                                      </p:tavLst>
                                    </p:anim>
                                    <p:animEffect transition="in" filter="fade">
                                      <p:cBhvr>
                                        <p:cTn id="63" dur="1000"/>
                                        <p:tgtEl>
                                          <p:spTgt spid="97"/>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98"/>
                                        </p:tgtEl>
                                        <p:attrNameLst>
                                          <p:attrName>style.visibility</p:attrName>
                                        </p:attrNameLst>
                                      </p:cBhvr>
                                      <p:to>
                                        <p:strVal val="visible"/>
                                      </p:to>
                                    </p:set>
                                    <p:anim calcmode="lin" valueType="num">
                                      <p:cBhvr>
                                        <p:cTn id="66" dur="1000" fill="hold"/>
                                        <p:tgtEl>
                                          <p:spTgt spid="98"/>
                                        </p:tgtEl>
                                        <p:attrNameLst>
                                          <p:attrName>ppt_w</p:attrName>
                                        </p:attrNameLst>
                                      </p:cBhvr>
                                      <p:tavLst>
                                        <p:tav tm="0">
                                          <p:val>
                                            <p:strVal val="#ppt_w*0.70"/>
                                          </p:val>
                                        </p:tav>
                                        <p:tav tm="100000">
                                          <p:val>
                                            <p:strVal val="#ppt_w"/>
                                          </p:val>
                                        </p:tav>
                                      </p:tavLst>
                                    </p:anim>
                                    <p:anim calcmode="lin" valueType="num">
                                      <p:cBhvr>
                                        <p:cTn id="67" dur="1000" fill="hold"/>
                                        <p:tgtEl>
                                          <p:spTgt spid="98"/>
                                        </p:tgtEl>
                                        <p:attrNameLst>
                                          <p:attrName>ppt_h</p:attrName>
                                        </p:attrNameLst>
                                      </p:cBhvr>
                                      <p:tavLst>
                                        <p:tav tm="0">
                                          <p:val>
                                            <p:strVal val="#ppt_h"/>
                                          </p:val>
                                        </p:tav>
                                        <p:tav tm="100000">
                                          <p:val>
                                            <p:strVal val="#ppt_h"/>
                                          </p:val>
                                        </p:tav>
                                      </p:tavLst>
                                    </p:anim>
                                    <p:animEffect transition="in" filter="fade">
                                      <p:cBhvr>
                                        <p:cTn id="68" dur="1000"/>
                                        <p:tgtEl>
                                          <p:spTgt spid="98"/>
                                        </p:tgtEl>
                                      </p:cBhvr>
                                    </p:animEffect>
                                  </p:childTnLst>
                                </p:cTn>
                              </p:par>
                            </p:childTnLst>
                          </p:cTn>
                        </p:par>
                        <p:par>
                          <p:cTn id="69" fill="hold">
                            <p:stCondLst>
                              <p:cond delay="5800"/>
                            </p:stCondLst>
                            <p:childTnLst>
                              <p:par>
                                <p:cTn id="70" presetID="55" presetClass="entr" presetSubtype="0" fill="hold" grpId="0" nodeType="afterEffect">
                                  <p:stCondLst>
                                    <p:cond delay="0"/>
                                  </p:stCondLst>
                                  <p:childTnLst>
                                    <p:set>
                                      <p:cBhvr>
                                        <p:cTn id="71" dur="1" fill="hold">
                                          <p:stCondLst>
                                            <p:cond delay="0"/>
                                          </p:stCondLst>
                                        </p:cTn>
                                        <p:tgtEl>
                                          <p:spTgt spid="99"/>
                                        </p:tgtEl>
                                        <p:attrNameLst>
                                          <p:attrName>style.visibility</p:attrName>
                                        </p:attrNameLst>
                                      </p:cBhvr>
                                      <p:to>
                                        <p:strVal val="visible"/>
                                      </p:to>
                                    </p:set>
                                    <p:anim calcmode="lin" valueType="num">
                                      <p:cBhvr>
                                        <p:cTn id="72" dur="1000" fill="hold"/>
                                        <p:tgtEl>
                                          <p:spTgt spid="99"/>
                                        </p:tgtEl>
                                        <p:attrNameLst>
                                          <p:attrName>ppt_w</p:attrName>
                                        </p:attrNameLst>
                                      </p:cBhvr>
                                      <p:tavLst>
                                        <p:tav tm="0">
                                          <p:val>
                                            <p:strVal val="#ppt_w*0.70"/>
                                          </p:val>
                                        </p:tav>
                                        <p:tav tm="100000">
                                          <p:val>
                                            <p:strVal val="#ppt_w"/>
                                          </p:val>
                                        </p:tav>
                                      </p:tavLst>
                                    </p:anim>
                                    <p:anim calcmode="lin" valueType="num">
                                      <p:cBhvr>
                                        <p:cTn id="73" dur="1000" fill="hold"/>
                                        <p:tgtEl>
                                          <p:spTgt spid="99"/>
                                        </p:tgtEl>
                                        <p:attrNameLst>
                                          <p:attrName>ppt_h</p:attrName>
                                        </p:attrNameLst>
                                      </p:cBhvr>
                                      <p:tavLst>
                                        <p:tav tm="0">
                                          <p:val>
                                            <p:strVal val="#ppt_h"/>
                                          </p:val>
                                        </p:tav>
                                        <p:tav tm="100000">
                                          <p:val>
                                            <p:strVal val="#ppt_h"/>
                                          </p:val>
                                        </p:tav>
                                      </p:tavLst>
                                    </p:anim>
                                    <p:animEffect transition="in" filter="fade">
                                      <p:cBhvr>
                                        <p:cTn id="74" dur="1000"/>
                                        <p:tgtEl>
                                          <p:spTgt spid="99"/>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p:cTn id="77" dur="1000" fill="hold"/>
                                        <p:tgtEl>
                                          <p:spTgt spid="100"/>
                                        </p:tgtEl>
                                        <p:attrNameLst>
                                          <p:attrName>ppt_w</p:attrName>
                                        </p:attrNameLst>
                                      </p:cBhvr>
                                      <p:tavLst>
                                        <p:tav tm="0">
                                          <p:val>
                                            <p:strVal val="#ppt_w*0.70"/>
                                          </p:val>
                                        </p:tav>
                                        <p:tav tm="100000">
                                          <p:val>
                                            <p:strVal val="#ppt_w"/>
                                          </p:val>
                                        </p:tav>
                                      </p:tavLst>
                                    </p:anim>
                                    <p:anim calcmode="lin" valueType="num">
                                      <p:cBhvr>
                                        <p:cTn id="78" dur="1000" fill="hold"/>
                                        <p:tgtEl>
                                          <p:spTgt spid="100"/>
                                        </p:tgtEl>
                                        <p:attrNameLst>
                                          <p:attrName>ppt_h</p:attrName>
                                        </p:attrNameLst>
                                      </p:cBhvr>
                                      <p:tavLst>
                                        <p:tav tm="0">
                                          <p:val>
                                            <p:strVal val="#ppt_h"/>
                                          </p:val>
                                        </p:tav>
                                        <p:tav tm="100000">
                                          <p:val>
                                            <p:strVal val="#ppt_h"/>
                                          </p:val>
                                        </p:tav>
                                      </p:tavLst>
                                    </p:anim>
                                    <p:animEffect transition="in" filter="fade">
                                      <p:cBhvr>
                                        <p:cTn id="79" dur="1000"/>
                                        <p:tgtEl>
                                          <p:spTgt spid="100"/>
                                        </p:tgtEl>
                                      </p:cBhvr>
                                    </p:animEffect>
                                  </p:childTnLst>
                                </p:cTn>
                              </p:par>
                            </p:childTnLst>
                          </p:cTn>
                        </p:par>
                        <p:par>
                          <p:cTn id="80" fill="hold">
                            <p:stCondLst>
                              <p:cond delay="6800"/>
                            </p:stCondLst>
                            <p:childTnLst>
                              <p:par>
                                <p:cTn id="81" presetID="55" presetClass="entr" presetSubtype="0" fill="hold" grpId="0" nodeType="afterEffect">
                                  <p:stCondLst>
                                    <p:cond delay="0"/>
                                  </p:stCondLst>
                                  <p:childTnLst>
                                    <p:set>
                                      <p:cBhvr>
                                        <p:cTn id="82" dur="1" fill="hold">
                                          <p:stCondLst>
                                            <p:cond delay="0"/>
                                          </p:stCondLst>
                                        </p:cTn>
                                        <p:tgtEl>
                                          <p:spTgt spid="101"/>
                                        </p:tgtEl>
                                        <p:attrNameLst>
                                          <p:attrName>style.visibility</p:attrName>
                                        </p:attrNameLst>
                                      </p:cBhvr>
                                      <p:to>
                                        <p:strVal val="visible"/>
                                      </p:to>
                                    </p:set>
                                    <p:anim calcmode="lin" valueType="num">
                                      <p:cBhvr>
                                        <p:cTn id="83" dur="1000" fill="hold"/>
                                        <p:tgtEl>
                                          <p:spTgt spid="101"/>
                                        </p:tgtEl>
                                        <p:attrNameLst>
                                          <p:attrName>ppt_w</p:attrName>
                                        </p:attrNameLst>
                                      </p:cBhvr>
                                      <p:tavLst>
                                        <p:tav tm="0">
                                          <p:val>
                                            <p:strVal val="#ppt_w*0.70"/>
                                          </p:val>
                                        </p:tav>
                                        <p:tav tm="100000">
                                          <p:val>
                                            <p:strVal val="#ppt_w"/>
                                          </p:val>
                                        </p:tav>
                                      </p:tavLst>
                                    </p:anim>
                                    <p:anim calcmode="lin" valueType="num">
                                      <p:cBhvr>
                                        <p:cTn id="84" dur="1000" fill="hold"/>
                                        <p:tgtEl>
                                          <p:spTgt spid="101"/>
                                        </p:tgtEl>
                                        <p:attrNameLst>
                                          <p:attrName>ppt_h</p:attrName>
                                        </p:attrNameLst>
                                      </p:cBhvr>
                                      <p:tavLst>
                                        <p:tav tm="0">
                                          <p:val>
                                            <p:strVal val="#ppt_h"/>
                                          </p:val>
                                        </p:tav>
                                        <p:tav tm="100000">
                                          <p:val>
                                            <p:strVal val="#ppt_h"/>
                                          </p:val>
                                        </p:tav>
                                      </p:tavLst>
                                    </p:anim>
                                    <p:animEffect transition="in" filter="fade">
                                      <p:cBhvr>
                                        <p:cTn id="85" dur="1000"/>
                                        <p:tgtEl>
                                          <p:spTgt spid="101"/>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102"/>
                                        </p:tgtEl>
                                        <p:attrNameLst>
                                          <p:attrName>style.visibility</p:attrName>
                                        </p:attrNameLst>
                                      </p:cBhvr>
                                      <p:to>
                                        <p:strVal val="visible"/>
                                      </p:to>
                                    </p:set>
                                    <p:anim calcmode="lin" valueType="num">
                                      <p:cBhvr>
                                        <p:cTn id="88" dur="1000" fill="hold"/>
                                        <p:tgtEl>
                                          <p:spTgt spid="102"/>
                                        </p:tgtEl>
                                        <p:attrNameLst>
                                          <p:attrName>ppt_w</p:attrName>
                                        </p:attrNameLst>
                                      </p:cBhvr>
                                      <p:tavLst>
                                        <p:tav tm="0">
                                          <p:val>
                                            <p:strVal val="#ppt_w*0.70"/>
                                          </p:val>
                                        </p:tav>
                                        <p:tav tm="100000">
                                          <p:val>
                                            <p:strVal val="#ppt_w"/>
                                          </p:val>
                                        </p:tav>
                                      </p:tavLst>
                                    </p:anim>
                                    <p:anim calcmode="lin" valueType="num">
                                      <p:cBhvr>
                                        <p:cTn id="89" dur="1000" fill="hold"/>
                                        <p:tgtEl>
                                          <p:spTgt spid="102"/>
                                        </p:tgtEl>
                                        <p:attrNameLst>
                                          <p:attrName>ppt_h</p:attrName>
                                        </p:attrNameLst>
                                      </p:cBhvr>
                                      <p:tavLst>
                                        <p:tav tm="0">
                                          <p:val>
                                            <p:strVal val="#ppt_h"/>
                                          </p:val>
                                        </p:tav>
                                        <p:tav tm="100000">
                                          <p:val>
                                            <p:strVal val="#ppt_h"/>
                                          </p:val>
                                        </p:tav>
                                      </p:tavLst>
                                    </p:anim>
                                    <p:animEffect transition="in" filter="fade">
                                      <p:cBhvr>
                                        <p:cTn id="90" dur="1000"/>
                                        <p:tgtEl>
                                          <p:spTgt spid="102"/>
                                        </p:tgtEl>
                                      </p:cBhvr>
                                    </p:animEffect>
                                  </p:childTnLst>
                                </p:cTn>
                              </p:par>
                            </p:childTnLst>
                          </p:cTn>
                        </p:par>
                        <p:par>
                          <p:cTn id="91" fill="hold">
                            <p:stCondLst>
                              <p:cond delay="7800"/>
                            </p:stCondLst>
                            <p:childTnLst>
                              <p:par>
                                <p:cTn id="92" presetID="55" presetClass="entr" presetSubtype="0" fill="hold" grpId="0" nodeType="afterEffect">
                                  <p:stCondLst>
                                    <p:cond delay="0"/>
                                  </p:stCondLst>
                                  <p:childTnLst>
                                    <p:set>
                                      <p:cBhvr>
                                        <p:cTn id="93" dur="1" fill="hold">
                                          <p:stCondLst>
                                            <p:cond delay="0"/>
                                          </p:stCondLst>
                                        </p:cTn>
                                        <p:tgtEl>
                                          <p:spTgt spid="103"/>
                                        </p:tgtEl>
                                        <p:attrNameLst>
                                          <p:attrName>style.visibility</p:attrName>
                                        </p:attrNameLst>
                                      </p:cBhvr>
                                      <p:to>
                                        <p:strVal val="visible"/>
                                      </p:to>
                                    </p:set>
                                    <p:anim calcmode="lin" valueType="num">
                                      <p:cBhvr>
                                        <p:cTn id="94" dur="1000" fill="hold"/>
                                        <p:tgtEl>
                                          <p:spTgt spid="103"/>
                                        </p:tgtEl>
                                        <p:attrNameLst>
                                          <p:attrName>ppt_w</p:attrName>
                                        </p:attrNameLst>
                                      </p:cBhvr>
                                      <p:tavLst>
                                        <p:tav tm="0">
                                          <p:val>
                                            <p:strVal val="#ppt_w*0.70"/>
                                          </p:val>
                                        </p:tav>
                                        <p:tav tm="100000">
                                          <p:val>
                                            <p:strVal val="#ppt_w"/>
                                          </p:val>
                                        </p:tav>
                                      </p:tavLst>
                                    </p:anim>
                                    <p:anim calcmode="lin" valueType="num">
                                      <p:cBhvr>
                                        <p:cTn id="95" dur="1000" fill="hold"/>
                                        <p:tgtEl>
                                          <p:spTgt spid="103"/>
                                        </p:tgtEl>
                                        <p:attrNameLst>
                                          <p:attrName>ppt_h</p:attrName>
                                        </p:attrNameLst>
                                      </p:cBhvr>
                                      <p:tavLst>
                                        <p:tav tm="0">
                                          <p:val>
                                            <p:strVal val="#ppt_h"/>
                                          </p:val>
                                        </p:tav>
                                        <p:tav tm="100000">
                                          <p:val>
                                            <p:strVal val="#ppt_h"/>
                                          </p:val>
                                        </p:tav>
                                      </p:tavLst>
                                    </p:anim>
                                    <p:animEffect transition="in" filter="fade">
                                      <p:cBhvr>
                                        <p:cTn id="96" dur="1000"/>
                                        <p:tgtEl>
                                          <p:spTgt spid="103"/>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104"/>
                                        </p:tgtEl>
                                        <p:attrNameLst>
                                          <p:attrName>style.visibility</p:attrName>
                                        </p:attrNameLst>
                                      </p:cBhvr>
                                      <p:to>
                                        <p:strVal val="visible"/>
                                      </p:to>
                                    </p:set>
                                    <p:anim calcmode="lin" valueType="num">
                                      <p:cBhvr>
                                        <p:cTn id="99" dur="1000" fill="hold"/>
                                        <p:tgtEl>
                                          <p:spTgt spid="104"/>
                                        </p:tgtEl>
                                        <p:attrNameLst>
                                          <p:attrName>ppt_w</p:attrName>
                                        </p:attrNameLst>
                                      </p:cBhvr>
                                      <p:tavLst>
                                        <p:tav tm="0">
                                          <p:val>
                                            <p:strVal val="#ppt_w*0.70"/>
                                          </p:val>
                                        </p:tav>
                                        <p:tav tm="100000">
                                          <p:val>
                                            <p:strVal val="#ppt_w"/>
                                          </p:val>
                                        </p:tav>
                                      </p:tavLst>
                                    </p:anim>
                                    <p:anim calcmode="lin" valueType="num">
                                      <p:cBhvr>
                                        <p:cTn id="100" dur="1000" fill="hold"/>
                                        <p:tgtEl>
                                          <p:spTgt spid="104"/>
                                        </p:tgtEl>
                                        <p:attrNameLst>
                                          <p:attrName>ppt_h</p:attrName>
                                        </p:attrNameLst>
                                      </p:cBhvr>
                                      <p:tavLst>
                                        <p:tav tm="0">
                                          <p:val>
                                            <p:strVal val="#ppt_h"/>
                                          </p:val>
                                        </p:tav>
                                        <p:tav tm="100000">
                                          <p:val>
                                            <p:strVal val="#ppt_h"/>
                                          </p:val>
                                        </p:tav>
                                      </p:tavLst>
                                    </p:anim>
                                    <p:animEffect transition="in" filter="fade">
                                      <p:cBhvr>
                                        <p:cTn id="101"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P spid="75" grpId="0" bldLvl="0" animBg="1"/>
      <p:bldP spid="76" grpId="0" bldLvl="0" animBg="1"/>
      <p:bldP spid="78" grpId="0" bldLvl="0" animBg="1"/>
      <p:bldP spid="79" grpId="0" bldLvl="0" animBg="1"/>
      <p:bldP spid="80" grpId="0" bldLvl="0" animBg="1"/>
      <p:bldP spid="81" grpId="0" bldLvl="0" animBg="1"/>
      <p:bldP spid="82" grpId="0" bldLvl="0" animBg="1"/>
      <p:bldP spid="83" grpId="0" bldLvl="0" animBg="1"/>
      <p:bldP spid="84" grpId="0" bldLvl="0" animBg="1"/>
      <p:bldP spid="97" grpId="0"/>
      <p:bldP spid="98" grpId="0"/>
      <p:bldP spid="99" grpId="0"/>
      <p:bldP spid="100" grpId="0"/>
      <p:bldP spid="101" grpId="0"/>
      <p:bldP spid="102" grpId="0"/>
      <p:bldP spid="103" grpId="0"/>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pic>
        <p:nvPicPr>
          <p:cNvPr id="2" name="图片 1"/>
          <p:cNvPicPr>
            <a:picLocks noChangeAspect="1"/>
          </p:cNvPicPr>
          <p:nvPr/>
        </p:nvPicPr>
        <p:blipFill>
          <a:blip r:embed="rId4"/>
          <a:stretch>
            <a:fillRect/>
          </a:stretch>
        </p:blipFill>
        <p:spPr>
          <a:xfrm>
            <a:off x="295275" y="1254125"/>
            <a:ext cx="6323330" cy="4559935"/>
          </a:xfrm>
          <a:prstGeom prst="rect">
            <a:avLst/>
          </a:prstGeom>
        </p:spPr>
      </p:pic>
      <p:sp>
        <p:nvSpPr>
          <p:cNvPr id="5" name="TextBox 1"/>
          <p:cNvSpPr txBox="1"/>
          <p:nvPr/>
        </p:nvSpPr>
        <p:spPr>
          <a:xfrm>
            <a:off x="7290431" y="1383540"/>
            <a:ext cx="3383280" cy="1753235"/>
          </a:xfrm>
          <a:prstGeom prst="rect">
            <a:avLst/>
          </a:prstGeom>
          <a:noFill/>
        </p:spPr>
        <p:txBody>
          <a:bodyPr wrap="none" rtlCol="0">
            <a:spAutoFit/>
          </a:bodyPr>
          <a:lstStyle/>
          <a:p>
            <a:pPr algn="ctr"/>
            <a:r>
              <a:rPr lang="zh-CN" altLang="en-US" sz="3600" b="1" i="1" dirty="0">
                <a:solidFill>
                  <a:srgbClr val="743827"/>
                </a:solidFill>
                <a:latin typeface="微软雅黑" panose="020B0503020204020204" charset="-122"/>
                <a:ea typeface="微软雅黑" panose="020B0503020204020204" charset="-122"/>
                <a:cs typeface="Playfair Display SC Black" charset="0"/>
              </a:rPr>
              <a:t>请输入你的标题</a:t>
            </a:r>
          </a:p>
          <a:p>
            <a:pPr algn="ctr"/>
            <a:r>
              <a:rPr lang="en-US" sz="3600" dirty="0">
                <a:solidFill>
                  <a:srgbClr val="743827"/>
                </a:solidFill>
                <a:latin typeface="微软雅黑" panose="020B0503020204020204" charset="-122"/>
                <a:ea typeface="微软雅黑" panose="020B0503020204020204" charset="-122"/>
                <a:cs typeface="Playfair Display SC" charset="0"/>
              </a:rPr>
              <a:t>Latest</a:t>
            </a:r>
          </a:p>
          <a:p>
            <a:pPr algn="ctr"/>
            <a:r>
              <a:rPr lang="en-US" sz="3600" dirty="0">
                <a:solidFill>
                  <a:srgbClr val="743827"/>
                </a:solidFill>
                <a:latin typeface="微软雅黑" panose="020B0503020204020204" charset="-122"/>
                <a:ea typeface="微软雅黑" panose="020B0503020204020204" charset="-122"/>
                <a:cs typeface="Playfair Display SC" charset="0"/>
              </a:rPr>
              <a:t>Works</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flipH="1">
            <a:off x="-28575" y="-36830"/>
            <a:ext cx="12240895" cy="6911340"/>
          </a:xfrm>
          <a:prstGeom prst="rect">
            <a:avLst/>
          </a:prstGeom>
        </p:spPr>
      </p:pic>
      <p:sp>
        <p:nvSpPr>
          <p:cNvPr id="5" name="平行四边形 4"/>
          <p:cNvSpPr/>
          <p:nvPr/>
        </p:nvSpPr>
        <p:spPr>
          <a:xfrm>
            <a:off x="1160145" y="1565275"/>
            <a:ext cx="7379970" cy="3727450"/>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3523615" y="2098675"/>
            <a:ext cx="7561580" cy="3561715"/>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1"/>
          <p:cNvSpPr>
            <a:spLocks noChangeArrowheads="1"/>
          </p:cNvSpPr>
          <p:nvPr/>
        </p:nvSpPr>
        <p:spPr bwMode="auto">
          <a:xfrm>
            <a:off x="4640479" y="3106249"/>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20" name="TextBox 32"/>
          <p:cNvSpPr txBox="1">
            <a:spLocks noChangeArrowheads="1"/>
          </p:cNvSpPr>
          <p:nvPr/>
        </p:nvSpPr>
        <p:spPr bwMode="auto">
          <a:xfrm>
            <a:off x="4703672" y="3184424"/>
            <a:ext cx="5943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03</a:t>
            </a:r>
          </a:p>
        </p:txBody>
      </p:sp>
      <p:sp>
        <p:nvSpPr>
          <p:cNvPr id="21" name="矩形 20"/>
          <p:cNvSpPr/>
          <p:nvPr/>
        </p:nvSpPr>
        <p:spPr>
          <a:xfrm>
            <a:off x="5556436" y="3525871"/>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10" name="TextBox 76"/>
          <p:cNvSpPr txBox="1"/>
          <p:nvPr/>
        </p:nvSpPr>
        <p:spPr>
          <a:xfrm>
            <a:off x="5556250" y="3156585"/>
            <a:ext cx="197485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 calcmode="lin" valueType="num">
                                      <p:cBhvr additive="base">
                                        <p:cTn id="1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6">
                                            <p:bg/>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nodePh="1">
                                  <p:stCondLst>
                                    <p:cond delay="0"/>
                                  </p:stCondLst>
                                  <p:endCondLst>
                                    <p:cond evt="begin" delay="0">
                                      <p:tn val="18"/>
                                    </p:cond>
                                  </p:end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2000" fill="hold"/>
                                        <p:tgtEl>
                                          <p:spTgt spid="20"/>
                                        </p:tgtEl>
                                        <p:attrNameLst>
                                          <p:attrName>ppt_w</p:attrName>
                                        </p:attrNameLst>
                                      </p:cBhvr>
                                      <p:tavLst>
                                        <p:tav tm="0">
                                          <p:val>
                                            <p:fltVal val="0"/>
                                          </p:val>
                                        </p:tav>
                                        <p:tav tm="100000">
                                          <p:val>
                                            <p:strVal val="#ppt_w"/>
                                          </p:val>
                                        </p:tav>
                                      </p:tavLst>
                                    </p:anim>
                                    <p:anim calcmode="lin" valueType="num">
                                      <p:cBhvr>
                                        <p:cTn id="31" dur="2000" fill="hold"/>
                                        <p:tgtEl>
                                          <p:spTgt spid="20"/>
                                        </p:tgtEl>
                                        <p:attrNameLst>
                                          <p:attrName>ppt_h</p:attrName>
                                        </p:attrNameLst>
                                      </p:cBhvr>
                                      <p:tavLst>
                                        <p:tav tm="0">
                                          <p:val>
                                            <p:fltVal val="0"/>
                                          </p:val>
                                        </p:tav>
                                        <p:tav tm="100000">
                                          <p:val>
                                            <p:strVal val="#ppt_h"/>
                                          </p:val>
                                        </p:tav>
                                      </p:tavLst>
                                    </p:anim>
                                    <p:animEffect transition="in" filter="fade">
                                      <p:cBhvr>
                                        <p:cTn id="32" dur="20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000" fill="hold"/>
                                        <p:tgtEl>
                                          <p:spTgt spid="21"/>
                                        </p:tgtEl>
                                        <p:attrNameLst>
                                          <p:attrName>ppt_w</p:attrName>
                                        </p:attrNameLst>
                                      </p:cBhvr>
                                      <p:tavLst>
                                        <p:tav tm="0">
                                          <p:val>
                                            <p:fltVal val="0"/>
                                          </p:val>
                                        </p:tav>
                                        <p:tav tm="100000">
                                          <p:val>
                                            <p:strVal val="#ppt_w"/>
                                          </p:val>
                                        </p:tav>
                                      </p:tavLst>
                                    </p:anim>
                                    <p:anim calcmode="lin" valueType="num">
                                      <p:cBhvr>
                                        <p:cTn id="36" dur="2000" fill="hold"/>
                                        <p:tgtEl>
                                          <p:spTgt spid="21"/>
                                        </p:tgtEl>
                                        <p:attrNameLst>
                                          <p:attrName>ppt_h</p:attrName>
                                        </p:attrNameLst>
                                      </p:cBhvr>
                                      <p:tavLst>
                                        <p:tav tm="0">
                                          <p:val>
                                            <p:fltVal val="0"/>
                                          </p:val>
                                        </p:tav>
                                        <p:tav tm="100000">
                                          <p:val>
                                            <p:strVal val="#ppt_h"/>
                                          </p:val>
                                        </p:tav>
                                      </p:tavLst>
                                    </p:anim>
                                    <p:animEffect transition="in" filter="fade">
                                      <p:cBhvr>
                                        <p:cTn id="37" dur="20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9" grpId="0" bldLvl="0" animBg="1"/>
      <p:bldP spid="20" grpId="0"/>
      <p:bldP spid="21" grpId="0"/>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pic>
        <p:nvPicPr>
          <p:cNvPr id="2" name="图片 1"/>
          <p:cNvPicPr>
            <a:picLocks noChangeAspect="1"/>
          </p:cNvPicPr>
          <p:nvPr/>
        </p:nvPicPr>
        <p:blipFill>
          <a:blip r:embed="rId4"/>
          <a:stretch>
            <a:fillRect/>
          </a:stretch>
        </p:blipFill>
        <p:spPr>
          <a:xfrm>
            <a:off x="5654040" y="192405"/>
            <a:ext cx="6517005" cy="4076700"/>
          </a:xfrm>
          <a:prstGeom prst="rect">
            <a:avLst/>
          </a:prstGeom>
        </p:spPr>
      </p:pic>
      <p:pic>
        <p:nvPicPr>
          <p:cNvPr id="3" name="图片 2"/>
          <p:cNvPicPr>
            <a:picLocks noChangeAspect="1"/>
          </p:cNvPicPr>
          <p:nvPr/>
        </p:nvPicPr>
        <p:blipFill>
          <a:blip r:embed="rId5"/>
          <a:stretch>
            <a:fillRect/>
          </a:stretch>
        </p:blipFill>
        <p:spPr>
          <a:xfrm>
            <a:off x="5654040" y="4269105"/>
            <a:ext cx="2238375" cy="2637790"/>
          </a:xfrm>
          <a:prstGeom prst="rect">
            <a:avLst/>
          </a:prstGeom>
        </p:spPr>
      </p:pic>
      <p:pic>
        <p:nvPicPr>
          <p:cNvPr id="5" name="图片 4"/>
          <p:cNvPicPr>
            <a:picLocks noChangeAspect="1"/>
          </p:cNvPicPr>
          <p:nvPr/>
        </p:nvPicPr>
        <p:blipFill>
          <a:blip r:embed="rId6"/>
          <a:stretch>
            <a:fillRect/>
          </a:stretch>
        </p:blipFill>
        <p:spPr>
          <a:xfrm>
            <a:off x="7892415" y="4269105"/>
            <a:ext cx="4278630" cy="2637790"/>
          </a:xfrm>
          <a:prstGeom prst="rect">
            <a:avLst/>
          </a:prstGeom>
        </p:spPr>
      </p:pic>
      <p:sp>
        <p:nvSpPr>
          <p:cNvPr id="6" name="椭圆 5"/>
          <p:cNvSpPr/>
          <p:nvPr/>
        </p:nvSpPr>
        <p:spPr>
          <a:xfrm>
            <a:off x="447427" y="2375556"/>
            <a:ext cx="576622" cy="576785"/>
          </a:xfrm>
          <a:prstGeom prst="ellipse">
            <a:avLst/>
          </a:prstGeom>
          <a:solidFill>
            <a:srgbClr val="74382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1</a:t>
            </a:r>
            <a:endParaRPr lang="zh-CN" altLang="en-US" sz="1600" dirty="0">
              <a:latin typeface="Impact MT Std" pitchFamily="34" charset="0"/>
              <a:ea typeface="微软雅黑" panose="020B0503020204020204" charset="-122"/>
            </a:endParaRPr>
          </a:p>
        </p:txBody>
      </p:sp>
      <p:cxnSp>
        <p:nvCxnSpPr>
          <p:cNvPr id="7" name="直接连接符 6"/>
          <p:cNvCxnSpPr/>
          <p:nvPr/>
        </p:nvCxnSpPr>
        <p:spPr>
          <a:xfrm>
            <a:off x="1011865" y="2642288"/>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12" name="标题 11"/>
          <p:cNvSpPr txBox="1"/>
          <p:nvPr/>
        </p:nvSpPr>
        <p:spPr>
          <a:xfrm>
            <a:off x="2041406" y="2421700"/>
            <a:ext cx="3293863" cy="796652"/>
          </a:xfrm>
          <a:prstGeom prst="rect">
            <a:avLst/>
          </a:prstGeom>
          <a:solidFill>
            <a:srgbClr val="743827"/>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13" name="椭圆 12"/>
          <p:cNvSpPr/>
          <p:nvPr/>
        </p:nvSpPr>
        <p:spPr>
          <a:xfrm>
            <a:off x="447428" y="3307508"/>
            <a:ext cx="576622" cy="576785"/>
          </a:xfrm>
          <a:prstGeom prst="ellipse">
            <a:avLst/>
          </a:prstGeom>
          <a:solidFill>
            <a:srgbClr val="381B13">
              <a:alpha val="84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2</a:t>
            </a:r>
            <a:endParaRPr lang="zh-CN" altLang="en-US" sz="1600" dirty="0">
              <a:latin typeface="Impact MT Std" pitchFamily="34" charset="0"/>
              <a:ea typeface="微软雅黑" panose="020B0503020204020204" charset="-122"/>
            </a:endParaRPr>
          </a:p>
        </p:txBody>
      </p:sp>
      <p:cxnSp>
        <p:nvCxnSpPr>
          <p:cNvPr id="14" name="直接连接符 13"/>
          <p:cNvCxnSpPr/>
          <p:nvPr/>
        </p:nvCxnSpPr>
        <p:spPr>
          <a:xfrm>
            <a:off x="1011866" y="3574240"/>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15" name="标题 11"/>
          <p:cNvSpPr txBox="1"/>
          <p:nvPr/>
        </p:nvSpPr>
        <p:spPr>
          <a:xfrm>
            <a:off x="2041407" y="3353652"/>
            <a:ext cx="3293863" cy="796652"/>
          </a:xfrm>
          <a:prstGeom prst="rect">
            <a:avLst/>
          </a:prstGeom>
          <a:solidFill>
            <a:srgbClr val="381B13">
              <a:alpha val="84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9" name="椭圆 8"/>
          <p:cNvSpPr/>
          <p:nvPr/>
        </p:nvSpPr>
        <p:spPr>
          <a:xfrm>
            <a:off x="447428" y="4222806"/>
            <a:ext cx="576622" cy="576785"/>
          </a:xfrm>
          <a:prstGeom prst="ellipse">
            <a:avLst/>
          </a:prstGeom>
          <a:solidFill>
            <a:srgbClr val="74382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3</a:t>
            </a:r>
            <a:endParaRPr lang="zh-CN" altLang="en-US" sz="1600" dirty="0">
              <a:latin typeface="Impact MT Std" pitchFamily="34" charset="0"/>
              <a:ea typeface="微软雅黑" panose="020B0503020204020204" charset="-122"/>
            </a:endParaRPr>
          </a:p>
        </p:txBody>
      </p:sp>
      <p:cxnSp>
        <p:nvCxnSpPr>
          <p:cNvPr id="17" name="直接连接符 16"/>
          <p:cNvCxnSpPr/>
          <p:nvPr/>
        </p:nvCxnSpPr>
        <p:spPr>
          <a:xfrm>
            <a:off x="1011866" y="4489538"/>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18" name="标题 11"/>
          <p:cNvSpPr txBox="1"/>
          <p:nvPr/>
        </p:nvSpPr>
        <p:spPr>
          <a:xfrm>
            <a:off x="2041407" y="4268950"/>
            <a:ext cx="3293863" cy="796652"/>
          </a:xfrm>
          <a:prstGeom prst="rect">
            <a:avLst/>
          </a:prstGeom>
          <a:solidFill>
            <a:srgbClr val="743827"/>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zh-CN" altLang="en-US" sz="1200" dirty="0">
              <a:solidFill>
                <a:schemeClr val="bg1">
                  <a:lumMod val="50000"/>
                </a:schemeClr>
              </a:solidFill>
              <a:latin typeface="微软雅黑" panose="020B0503020204020204" charset="-122"/>
              <a:ea typeface="微软雅黑" panose="020B0503020204020204" charset="-122"/>
            </a:endParaRP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50"/>
                                        <p:tgtEl>
                                          <p:spTgt spid="7"/>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50" fill="hold"/>
                                        <p:tgtEl>
                                          <p:spTgt spid="12"/>
                                        </p:tgtEl>
                                        <p:attrNameLst>
                                          <p:attrName>ppt_w</p:attrName>
                                        </p:attrNameLst>
                                      </p:cBhvr>
                                      <p:tavLst>
                                        <p:tav tm="0">
                                          <p:val>
                                            <p:fltVal val="0"/>
                                          </p:val>
                                        </p:tav>
                                        <p:tav tm="100000">
                                          <p:val>
                                            <p:strVal val="#ppt_w"/>
                                          </p:val>
                                        </p:tav>
                                      </p:tavLst>
                                    </p:anim>
                                    <p:anim calcmode="lin" valueType="num">
                                      <p:cBhvr>
                                        <p:cTn id="28" dur="250" fill="hold"/>
                                        <p:tgtEl>
                                          <p:spTgt spid="12"/>
                                        </p:tgtEl>
                                        <p:attrNameLst>
                                          <p:attrName>ppt_h</p:attrName>
                                        </p:attrNameLst>
                                      </p:cBhvr>
                                      <p:tavLst>
                                        <p:tav tm="0">
                                          <p:val>
                                            <p:fltVal val="0"/>
                                          </p:val>
                                        </p:tav>
                                        <p:tav tm="100000">
                                          <p:val>
                                            <p:strVal val="#ppt_h"/>
                                          </p:val>
                                        </p:tav>
                                      </p:tavLst>
                                    </p:anim>
                                    <p:animEffect transition="in" filter="fade">
                                      <p:cBhvr>
                                        <p:cTn id="29" dur="250"/>
                                        <p:tgtEl>
                                          <p:spTgt spid="12"/>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50"/>
                                        <p:tgtEl>
                                          <p:spTgt spid="13"/>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25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250" fill="hold"/>
                                        <p:tgtEl>
                                          <p:spTgt spid="15"/>
                                        </p:tgtEl>
                                        <p:attrNameLst>
                                          <p:attrName>ppt_w</p:attrName>
                                        </p:attrNameLst>
                                      </p:cBhvr>
                                      <p:tavLst>
                                        <p:tav tm="0">
                                          <p:val>
                                            <p:fltVal val="0"/>
                                          </p:val>
                                        </p:tav>
                                        <p:tav tm="100000">
                                          <p:val>
                                            <p:strVal val="#ppt_w"/>
                                          </p:val>
                                        </p:tav>
                                      </p:tavLst>
                                    </p:anim>
                                    <p:anim calcmode="lin" valueType="num">
                                      <p:cBhvr>
                                        <p:cTn id="42" dur="250" fill="hold"/>
                                        <p:tgtEl>
                                          <p:spTgt spid="15"/>
                                        </p:tgtEl>
                                        <p:attrNameLst>
                                          <p:attrName>ppt_h</p:attrName>
                                        </p:attrNameLst>
                                      </p:cBhvr>
                                      <p:tavLst>
                                        <p:tav tm="0">
                                          <p:val>
                                            <p:fltVal val="0"/>
                                          </p:val>
                                        </p:tav>
                                        <p:tav tm="100000">
                                          <p:val>
                                            <p:strVal val="#ppt_h"/>
                                          </p:val>
                                        </p:tav>
                                      </p:tavLst>
                                    </p:anim>
                                    <p:animEffect transition="in" filter="fade">
                                      <p:cBhvr>
                                        <p:cTn id="43" dur="250"/>
                                        <p:tgtEl>
                                          <p:spTgt spid="15"/>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50"/>
                                        <p:tgtEl>
                                          <p:spTgt spid="17"/>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250" fill="hold"/>
                                        <p:tgtEl>
                                          <p:spTgt spid="18"/>
                                        </p:tgtEl>
                                        <p:attrNameLst>
                                          <p:attrName>ppt_w</p:attrName>
                                        </p:attrNameLst>
                                      </p:cBhvr>
                                      <p:tavLst>
                                        <p:tav tm="0">
                                          <p:val>
                                            <p:fltVal val="0"/>
                                          </p:val>
                                        </p:tav>
                                        <p:tav tm="100000">
                                          <p:val>
                                            <p:strVal val="#ppt_w"/>
                                          </p:val>
                                        </p:tav>
                                      </p:tavLst>
                                    </p:anim>
                                    <p:anim calcmode="lin" valueType="num">
                                      <p:cBhvr>
                                        <p:cTn id="56" dur="250" fill="hold"/>
                                        <p:tgtEl>
                                          <p:spTgt spid="18"/>
                                        </p:tgtEl>
                                        <p:attrNameLst>
                                          <p:attrName>ppt_h</p:attrName>
                                        </p:attrNameLst>
                                      </p:cBhvr>
                                      <p:tavLst>
                                        <p:tav tm="0">
                                          <p:val>
                                            <p:fltVal val="0"/>
                                          </p:val>
                                        </p:tav>
                                        <p:tav tm="100000">
                                          <p:val>
                                            <p:strVal val="#ppt_h"/>
                                          </p:val>
                                        </p:tav>
                                      </p:tavLst>
                                    </p:anim>
                                    <p:animEffect transition="in" filter="fade">
                                      <p:cBhvr>
                                        <p:cTn id="5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2" grpId="0" bldLvl="0" animBg="1"/>
      <p:bldP spid="13" grpId="0" bldLvl="0" animBg="1"/>
      <p:bldP spid="15" grpId="0" bldLvl="0" animBg="1"/>
      <p:bldP spid="9" grpId="0" bldLvl="0" animBg="1"/>
      <p:bldP spid="1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22"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grpSp>
        <p:nvGrpSpPr>
          <p:cNvPr id="23" name="组合 22"/>
          <p:cNvGrpSpPr/>
          <p:nvPr/>
        </p:nvGrpSpPr>
        <p:grpSpPr>
          <a:xfrm>
            <a:off x="2088515" y="1846521"/>
            <a:ext cx="8381365" cy="3709729"/>
            <a:chOff x="2277" y="2491"/>
            <a:chExt cx="9846" cy="4358"/>
          </a:xfrm>
          <a:solidFill>
            <a:schemeClr val="bg1">
              <a:lumMod val="50000"/>
            </a:schemeClr>
          </a:solidFill>
        </p:grpSpPr>
        <p:cxnSp>
          <p:nvCxnSpPr>
            <p:cNvPr id="3" name="直接连接符 4"/>
            <p:cNvCxnSpPr>
              <a:cxnSpLocks noChangeShapeType="1"/>
            </p:cNvCxnSpPr>
            <p:nvPr>
              <p:custDataLst>
                <p:tags r:id="rId2"/>
              </p:custDataLst>
            </p:nvPr>
          </p:nvCxnSpPr>
          <p:spPr bwMode="auto">
            <a:xfrm>
              <a:off x="2277" y="4553"/>
              <a:ext cx="9846" cy="0"/>
            </a:xfrm>
            <a:prstGeom prst="line">
              <a:avLst/>
            </a:prstGeom>
            <a:grpFill/>
            <a:ln>
              <a:solidFill>
                <a:schemeClr val="bg1">
                  <a:lumMod val="50000"/>
                </a:schemeClr>
              </a:solidFill>
              <a:headEnd type="oval" w="med" len="med"/>
              <a:tailEnd type="stealth" w="med" len="med"/>
            </a:ln>
          </p:spPr>
          <p:style>
            <a:lnRef idx="2">
              <a:schemeClr val="accent6">
                <a:shade val="50000"/>
              </a:schemeClr>
            </a:lnRef>
            <a:fillRef idx="1">
              <a:schemeClr val="accent6"/>
            </a:fillRef>
            <a:effectRef idx="0">
              <a:schemeClr val="accent6"/>
            </a:effectRef>
            <a:fontRef idx="minor">
              <a:schemeClr val="lt1"/>
            </a:fontRef>
          </p:style>
        </p:cxnSp>
        <p:cxnSp>
          <p:nvCxnSpPr>
            <p:cNvPr id="2" name="直接连接符 16"/>
            <p:cNvCxnSpPr>
              <a:cxnSpLocks noChangeShapeType="1"/>
            </p:cNvCxnSpPr>
            <p:nvPr>
              <p:custDataLst>
                <p:tags r:id="rId3"/>
              </p:custDataLst>
            </p:nvPr>
          </p:nvCxnSpPr>
          <p:spPr bwMode="auto">
            <a:xfrm>
              <a:off x="3497" y="3773"/>
              <a:ext cx="0" cy="722"/>
            </a:xfrm>
            <a:prstGeom prst="lin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cxnSp>
        <p:sp>
          <p:nvSpPr>
            <p:cNvPr id="5" name="椭圆 4"/>
            <p:cNvSpPr>
              <a:spLocks noChangeArrowheads="1"/>
            </p:cNvSpPr>
            <p:nvPr>
              <p:custDataLst>
                <p:tags r:id="rId4"/>
              </p:custDataLst>
            </p:nvPr>
          </p:nvSpPr>
          <p:spPr bwMode="auto">
            <a:xfrm>
              <a:off x="3396" y="4459"/>
              <a:ext cx="204" cy="205"/>
            </a:xfrm>
            <a:prstGeom prst="ellips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fontScale="25000" lnSpcReduction="20000"/>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mn-lt"/>
                <a:ea typeface="+mn-ea"/>
              </a:endParaRPr>
            </a:p>
          </p:txBody>
        </p:sp>
        <p:sp>
          <p:nvSpPr>
            <p:cNvPr id="7" name="圆角矩形 11"/>
            <p:cNvSpPr>
              <a:spLocks noChangeArrowheads="1"/>
            </p:cNvSpPr>
            <p:nvPr>
              <p:custDataLst>
                <p:tags r:id="rId5"/>
              </p:custDataLst>
            </p:nvPr>
          </p:nvSpPr>
          <p:spPr bwMode="auto">
            <a:xfrm>
              <a:off x="2376" y="2491"/>
              <a:ext cx="2244" cy="1469"/>
            </a:xfrm>
            <a:prstGeom prst="roundRect">
              <a:avLst>
                <a:gd name="adj" fmla="val 5921"/>
              </a:avLst>
            </a:prstGeom>
            <a:solidFill>
              <a:srgbClr val="743827"/>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pPr>
              <a:r>
                <a:rPr lang="zh-CN" altLang="en-US" sz="1600">
                  <a:solidFill>
                    <a:srgbClr val="FFFFFF"/>
                  </a:solidFill>
                  <a:latin typeface="+mn-lt"/>
                  <a:ea typeface="+mn-ea"/>
                  <a:sym typeface="Arial" panose="020B0604020202020204" pitchFamily="34" charset="0"/>
                </a:rPr>
                <a:t>请在此输入您的文本</a:t>
              </a:r>
              <a:endParaRPr lang="zh-CN" altLang="zh-CN" sz="1600" dirty="0">
                <a:solidFill>
                  <a:srgbClr val="FFFFFF"/>
                </a:solidFill>
                <a:latin typeface="+mn-lt"/>
                <a:ea typeface="+mn-ea"/>
                <a:sym typeface="Arial" panose="020B0604020202020204" pitchFamily="34" charset="0"/>
              </a:endParaRPr>
            </a:p>
          </p:txBody>
        </p:sp>
        <p:cxnSp>
          <p:nvCxnSpPr>
            <p:cNvPr id="6" name="直接连接符 20"/>
            <p:cNvCxnSpPr>
              <a:cxnSpLocks noChangeShapeType="1"/>
            </p:cNvCxnSpPr>
            <p:nvPr>
              <p:custDataLst>
                <p:tags r:id="rId6"/>
              </p:custDataLst>
            </p:nvPr>
          </p:nvCxnSpPr>
          <p:spPr bwMode="auto">
            <a:xfrm>
              <a:off x="6229" y="3773"/>
              <a:ext cx="0" cy="722"/>
            </a:xfrm>
            <a:prstGeom prst="lin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cxnSp>
        <p:sp>
          <p:nvSpPr>
            <p:cNvPr id="10" name="椭圆 9"/>
            <p:cNvSpPr>
              <a:spLocks noChangeArrowheads="1"/>
            </p:cNvSpPr>
            <p:nvPr>
              <p:custDataLst>
                <p:tags r:id="rId7"/>
              </p:custDataLst>
            </p:nvPr>
          </p:nvSpPr>
          <p:spPr bwMode="auto">
            <a:xfrm>
              <a:off x="6127" y="4459"/>
              <a:ext cx="204" cy="205"/>
            </a:xfrm>
            <a:prstGeom prst="ellips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fontScale="25000" lnSpcReduction="20000"/>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mn-lt"/>
                <a:ea typeface="+mn-ea"/>
              </a:endParaRPr>
            </a:p>
          </p:txBody>
        </p:sp>
        <p:sp>
          <p:nvSpPr>
            <p:cNvPr id="9" name="圆角矩形 11"/>
            <p:cNvSpPr>
              <a:spLocks noChangeArrowheads="1"/>
            </p:cNvSpPr>
            <p:nvPr>
              <p:custDataLst>
                <p:tags r:id="rId8"/>
              </p:custDataLst>
            </p:nvPr>
          </p:nvSpPr>
          <p:spPr bwMode="auto">
            <a:xfrm>
              <a:off x="5107" y="2491"/>
              <a:ext cx="2244" cy="1469"/>
            </a:xfrm>
            <a:prstGeom prst="roundRect">
              <a:avLst>
                <a:gd name="adj" fmla="val 5921"/>
              </a:avLst>
            </a:prstGeom>
            <a:solidFill>
              <a:srgbClr val="381B13">
                <a:alpha val="8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pPr>
              <a:r>
                <a:rPr lang="zh-CN" altLang="en-US" sz="1600">
                  <a:solidFill>
                    <a:srgbClr val="FFFFFF"/>
                  </a:solidFill>
                  <a:latin typeface="+mn-lt"/>
                  <a:ea typeface="+mn-ea"/>
                  <a:sym typeface="Arial" panose="020B0604020202020204" pitchFamily="34" charset="0"/>
                </a:rPr>
                <a:t>请在此输入您的文本</a:t>
              </a:r>
              <a:endParaRPr lang="zh-CN" altLang="zh-CN" sz="1600" dirty="0">
                <a:solidFill>
                  <a:srgbClr val="FFFFFF"/>
                </a:solidFill>
                <a:latin typeface="+mn-lt"/>
                <a:ea typeface="+mn-ea"/>
                <a:sym typeface="Arial" panose="020B0604020202020204" pitchFamily="34" charset="0"/>
              </a:endParaRPr>
            </a:p>
          </p:txBody>
        </p:sp>
        <p:cxnSp>
          <p:nvCxnSpPr>
            <p:cNvPr id="14" name="直接连接符 23"/>
            <p:cNvCxnSpPr>
              <a:cxnSpLocks noChangeShapeType="1"/>
            </p:cNvCxnSpPr>
            <p:nvPr>
              <p:custDataLst>
                <p:tags r:id="rId9"/>
              </p:custDataLst>
            </p:nvPr>
          </p:nvCxnSpPr>
          <p:spPr bwMode="auto">
            <a:xfrm>
              <a:off x="8963" y="3773"/>
              <a:ext cx="0" cy="722"/>
            </a:xfrm>
            <a:prstGeom prst="lin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cxnSp>
        <p:sp>
          <p:nvSpPr>
            <p:cNvPr id="16" name="椭圆 15"/>
            <p:cNvSpPr>
              <a:spLocks noChangeArrowheads="1"/>
            </p:cNvSpPr>
            <p:nvPr>
              <p:custDataLst>
                <p:tags r:id="rId10"/>
              </p:custDataLst>
            </p:nvPr>
          </p:nvSpPr>
          <p:spPr bwMode="auto">
            <a:xfrm>
              <a:off x="8861" y="4459"/>
              <a:ext cx="204" cy="205"/>
            </a:xfrm>
            <a:prstGeom prst="ellips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fontScale="25000" lnSpcReduction="20000"/>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mn-lt"/>
                <a:ea typeface="+mn-ea"/>
              </a:endParaRPr>
            </a:p>
          </p:txBody>
        </p:sp>
        <p:sp>
          <p:nvSpPr>
            <p:cNvPr id="17" name="圆角矩形 16"/>
            <p:cNvSpPr>
              <a:spLocks noChangeArrowheads="1"/>
            </p:cNvSpPr>
            <p:nvPr>
              <p:custDataLst>
                <p:tags r:id="rId11"/>
              </p:custDataLst>
            </p:nvPr>
          </p:nvSpPr>
          <p:spPr bwMode="auto">
            <a:xfrm>
              <a:off x="7841" y="2491"/>
              <a:ext cx="2244" cy="1469"/>
            </a:xfrm>
            <a:prstGeom prst="roundRect">
              <a:avLst>
                <a:gd name="adj" fmla="val 5921"/>
              </a:avLst>
            </a:prstGeom>
            <a:solidFill>
              <a:srgbClr val="381B13">
                <a:alpha val="8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pPr>
              <a:r>
                <a:rPr lang="zh-CN" altLang="en-US" sz="1600" dirty="0">
                  <a:solidFill>
                    <a:srgbClr val="FFFFFF"/>
                  </a:solidFill>
                  <a:latin typeface="+mn-lt"/>
                  <a:ea typeface="+mn-ea"/>
                  <a:sym typeface="Arial" panose="020B0604020202020204" pitchFamily="34" charset="0"/>
                </a:rPr>
                <a:t>请在此输入您的文本</a:t>
              </a:r>
            </a:p>
          </p:txBody>
        </p:sp>
        <p:cxnSp>
          <p:nvCxnSpPr>
            <p:cNvPr id="18" name="直接连接符 26"/>
            <p:cNvCxnSpPr>
              <a:cxnSpLocks noChangeShapeType="1"/>
            </p:cNvCxnSpPr>
            <p:nvPr>
              <p:custDataLst>
                <p:tags r:id="rId12"/>
              </p:custDataLst>
            </p:nvPr>
          </p:nvCxnSpPr>
          <p:spPr bwMode="auto">
            <a:xfrm flipV="1">
              <a:off x="4864" y="4632"/>
              <a:ext cx="0" cy="723"/>
            </a:xfrm>
            <a:prstGeom prst="lin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cxnSp>
        <p:sp>
          <p:nvSpPr>
            <p:cNvPr id="19" name="椭圆 7"/>
            <p:cNvSpPr>
              <a:spLocks noChangeArrowheads="1"/>
            </p:cNvSpPr>
            <p:nvPr>
              <p:custDataLst>
                <p:tags r:id="rId13"/>
              </p:custDataLst>
            </p:nvPr>
          </p:nvSpPr>
          <p:spPr bwMode="auto">
            <a:xfrm>
              <a:off x="4762" y="4458"/>
              <a:ext cx="204" cy="205"/>
            </a:xfrm>
            <a:prstGeom prst="ellips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fontScale="25000" lnSpcReduction="20000"/>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mn-lt"/>
                <a:ea typeface="+mn-ea"/>
              </a:endParaRPr>
            </a:p>
          </p:txBody>
        </p:sp>
        <p:sp>
          <p:nvSpPr>
            <p:cNvPr id="20" name="圆角矩形 11"/>
            <p:cNvSpPr>
              <a:spLocks noChangeArrowheads="1"/>
            </p:cNvSpPr>
            <p:nvPr>
              <p:custDataLst>
                <p:tags r:id="rId14"/>
              </p:custDataLst>
            </p:nvPr>
          </p:nvSpPr>
          <p:spPr bwMode="auto">
            <a:xfrm>
              <a:off x="3742" y="5355"/>
              <a:ext cx="2244" cy="1469"/>
            </a:xfrm>
            <a:prstGeom prst="roundRect">
              <a:avLst>
                <a:gd name="adj" fmla="val 5921"/>
              </a:avLst>
            </a:prstGeom>
            <a:solidFill>
              <a:srgbClr val="381B13">
                <a:alpha val="8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pPr>
              <a:r>
                <a:rPr lang="zh-CN" altLang="en-US" sz="1600">
                  <a:solidFill>
                    <a:srgbClr val="FFFFFF"/>
                  </a:solidFill>
                  <a:latin typeface="+mn-lt"/>
                  <a:ea typeface="+mn-ea"/>
                  <a:sym typeface="Arial" panose="020B0604020202020204" pitchFamily="34" charset="0"/>
                </a:rPr>
                <a:t>请在此输入您的文本</a:t>
              </a:r>
              <a:endParaRPr lang="zh-CN" altLang="zh-CN" sz="1600" dirty="0">
                <a:solidFill>
                  <a:srgbClr val="FFFFFF"/>
                </a:solidFill>
                <a:latin typeface="+mn-lt"/>
                <a:ea typeface="+mn-ea"/>
                <a:sym typeface="Arial" panose="020B0604020202020204" pitchFamily="34" charset="0"/>
              </a:endParaRPr>
            </a:p>
          </p:txBody>
        </p:sp>
        <p:cxnSp>
          <p:nvCxnSpPr>
            <p:cNvPr id="21" name="直接连接符 31"/>
            <p:cNvCxnSpPr>
              <a:cxnSpLocks noChangeShapeType="1"/>
            </p:cNvCxnSpPr>
            <p:nvPr>
              <p:custDataLst>
                <p:tags r:id="rId15"/>
              </p:custDataLst>
            </p:nvPr>
          </p:nvCxnSpPr>
          <p:spPr bwMode="auto">
            <a:xfrm flipV="1">
              <a:off x="7596" y="4632"/>
              <a:ext cx="0" cy="723"/>
            </a:xfrm>
            <a:prstGeom prst="lin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cxnSp>
        <p:sp>
          <p:nvSpPr>
            <p:cNvPr id="22" name="椭圆 9"/>
            <p:cNvSpPr>
              <a:spLocks noChangeArrowheads="1"/>
            </p:cNvSpPr>
            <p:nvPr>
              <p:custDataLst>
                <p:tags r:id="rId16"/>
              </p:custDataLst>
            </p:nvPr>
          </p:nvSpPr>
          <p:spPr bwMode="auto">
            <a:xfrm>
              <a:off x="7494" y="4458"/>
              <a:ext cx="204" cy="205"/>
            </a:xfrm>
            <a:prstGeom prst="ellipse">
              <a:avLst/>
            </a:prstGeom>
            <a:grp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fontScale="25000" lnSpcReduction="20000"/>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mn-lt"/>
                <a:ea typeface="+mn-ea"/>
              </a:endParaRPr>
            </a:p>
          </p:txBody>
        </p:sp>
        <p:sp>
          <p:nvSpPr>
            <p:cNvPr id="24" name="圆角矩形 11"/>
            <p:cNvSpPr>
              <a:spLocks noChangeArrowheads="1"/>
            </p:cNvSpPr>
            <p:nvPr>
              <p:custDataLst>
                <p:tags r:id="rId17"/>
              </p:custDataLst>
            </p:nvPr>
          </p:nvSpPr>
          <p:spPr bwMode="auto">
            <a:xfrm>
              <a:off x="6475" y="5355"/>
              <a:ext cx="2242" cy="1469"/>
            </a:xfrm>
            <a:prstGeom prst="roundRect">
              <a:avLst>
                <a:gd name="adj" fmla="val 5921"/>
              </a:avLst>
            </a:prstGeom>
            <a:solidFill>
              <a:srgbClr val="381B13">
                <a:alpha val="86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pPr>
              <a:r>
                <a:rPr lang="zh-CN" altLang="en-US" sz="1600">
                  <a:solidFill>
                    <a:srgbClr val="FFFFFF"/>
                  </a:solidFill>
                  <a:latin typeface="+mn-lt"/>
                  <a:ea typeface="+mn-ea"/>
                  <a:sym typeface="Arial" panose="020B0604020202020204" pitchFamily="34" charset="0"/>
                </a:rPr>
                <a:t>请在此输入您的文本</a:t>
              </a:r>
              <a:endParaRPr lang="zh-CN" altLang="zh-CN" sz="1600" dirty="0">
                <a:solidFill>
                  <a:srgbClr val="FFFFFF"/>
                </a:solidFill>
                <a:latin typeface="+mn-lt"/>
                <a:ea typeface="+mn-ea"/>
                <a:sym typeface="Arial" panose="020B0604020202020204" pitchFamily="34" charset="0"/>
              </a:endParaRPr>
            </a:p>
          </p:txBody>
        </p:sp>
        <p:cxnSp>
          <p:nvCxnSpPr>
            <p:cNvPr id="25" name="直接连接符 26"/>
            <p:cNvCxnSpPr>
              <a:cxnSpLocks noChangeShapeType="1"/>
            </p:cNvCxnSpPr>
            <p:nvPr>
              <p:custDataLst>
                <p:tags r:id="rId18"/>
              </p:custDataLst>
            </p:nvPr>
          </p:nvCxnSpPr>
          <p:spPr bwMode="auto">
            <a:xfrm flipV="1">
              <a:off x="10329" y="4658"/>
              <a:ext cx="0" cy="722"/>
            </a:xfrm>
            <a:prstGeom prst="line">
              <a:avLst/>
            </a:prstGeom>
            <a:grpFill/>
            <a:ln>
              <a:solidFill>
                <a:schemeClr val="bg1">
                  <a:lumMod val="50000"/>
                </a:schemeClr>
              </a:solidFill>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cxnSp>
        <p:sp>
          <p:nvSpPr>
            <p:cNvPr id="26" name="椭圆 7"/>
            <p:cNvSpPr>
              <a:spLocks noChangeArrowheads="1"/>
            </p:cNvSpPr>
            <p:nvPr>
              <p:custDataLst>
                <p:tags r:id="rId19"/>
              </p:custDataLst>
            </p:nvPr>
          </p:nvSpPr>
          <p:spPr bwMode="auto">
            <a:xfrm>
              <a:off x="10227" y="4485"/>
              <a:ext cx="204" cy="205"/>
            </a:xfrm>
            <a:prstGeom prst="ellipse">
              <a:avLst/>
            </a:prstGeom>
            <a:grpFill/>
            <a:ln>
              <a:solidFill>
                <a:schemeClr val="bg1">
                  <a:lumMod val="50000"/>
                </a:schemeClr>
              </a:solidFill>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square" anchor="ctr">
              <a:normAutofit fontScale="25000" lnSpcReduction="20000"/>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en-US">
                <a:solidFill>
                  <a:srgbClr val="FFFFFF"/>
                </a:solidFill>
                <a:latin typeface="+mn-lt"/>
                <a:ea typeface="+mn-ea"/>
              </a:endParaRPr>
            </a:p>
          </p:txBody>
        </p:sp>
        <p:sp>
          <p:nvSpPr>
            <p:cNvPr id="27" name="圆角矩形 11"/>
            <p:cNvSpPr>
              <a:spLocks noChangeArrowheads="1"/>
            </p:cNvSpPr>
            <p:nvPr>
              <p:custDataLst>
                <p:tags r:id="rId20"/>
              </p:custDataLst>
            </p:nvPr>
          </p:nvSpPr>
          <p:spPr bwMode="auto">
            <a:xfrm>
              <a:off x="9207" y="5381"/>
              <a:ext cx="2244" cy="1468"/>
            </a:xfrm>
            <a:prstGeom prst="roundRect">
              <a:avLst>
                <a:gd name="adj" fmla="val 5921"/>
              </a:avLst>
            </a:prstGeom>
            <a:solidFill>
              <a:srgbClr val="743827"/>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spcBef>
                  <a:spcPts val="600"/>
                </a:spcBef>
              </a:pPr>
              <a:r>
                <a:rPr lang="zh-CN" altLang="en-US" sz="1600">
                  <a:solidFill>
                    <a:srgbClr val="FFFFFF"/>
                  </a:solidFill>
                  <a:latin typeface="+mn-lt"/>
                  <a:ea typeface="+mn-ea"/>
                  <a:sym typeface="Arial" panose="020B0604020202020204" pitchFamily="34" charset="0"/>
                </a:rPr>
                <a:t>请在此输入您的文本</a:t>
              </a:r>
              <a:endParaRPr lang="zh-CN" altLang="zh-CN" sz="1600" dirty="0">
                <a:solidFill>
                  <a:srgbClr val="FFFFFF"/>
                </a:solidFill>
                <a:latin typeface="+mn-lt"/>
                <a:ea typeface="+mn-ea"/>
                <a:sym typeface="Arial" panose="020B0604020202020204" pitchFamily="34" charset="0"/>
              </a:endParaRPr>
            </a:p>
          </p:txBody>
        </p:sp>
      </p:gr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sp>
        <p:nvSpPr>
          <p:cNvPr id="6" name="TextBox 5"/>
          <p:cNvSpPr txBox="1"/>
          <p:nvPr/>
        </p:nvSpPr>
        <p:spPr>
          <a:xfrm>
            <a:off x="1155186" y="918820"/>
            <a:ext cx="3942080" cy="1938020"/>
          </a:xfrm>
          <a:prstGeom prst="rect">
            <a:avLst/>
          </a:prstGeom>
          <a:noFill/>
        </p:spPr>
        <p:txBody>
          <a:bodyPr wrap="none" rtlCol="0">
            <a:spAutoFit/>
          </a:bodyPr>
          <a:lstStyle/>
          <a:p>
            <a:pPr algn="r"/>
            <a:r>
              <a:rPr lang="en-US" sz="4000" b="1" spc="-300" dirty="0">
                <a:solidFill>
                  <a:srgbClr val="743827"/>
                </a:solidFill>
                <a:latin typeface="微软雅黑" panose="020B0503020204020204" charset="-122"/>
                <a:ea typeface="微软雅黑" panose="020B0503020204020204" charset="-122"/>
                <a:cs typeface="Montserrat Semi" charset="0"/>
              </a:rPr>
              <a:t>WRITE</a:t>
            </a:r>
          </a:p>
          <a:p>
            <a:pPr algn="r"/>
            <a:r>
              <a:rPr lang="en-US" sz="4000" b="1" spc="-300" dirty="0">
                <a:solidFill>
                  <a:schemeClr val="tx1"/>
                </a:solidFill>
                <a:latin typeface="微软雅黑" panose="020B0503020204020204" charset="-122"/>
                <a:ea typeface="微软雅黑" panose="020B0503020204020204" charset="-122"/>
                <a:cs typeface="Montserrat Semi" charset="0"/>
              </a:rPr>
              <a:t>单击此处添加名称</a:t>
            </a:r>
          </a:p>
          <a:p>
            <a:pPr algn="r"/>
            <a:r>
              <a:rPr lang="en-US" sz="4000" b="1" spc="-300" dirty="0">
                <a:solidFill>
                  <a:srgbClr val="743827"/>
                </a:solidFill>
                <a:latin typeface="微软雅黑" panose="020B0503020204020204" charset="-122"/>
                <a:ea typeface="微软雅黑" panose="020B0503020204020204" charset="-122"/>
                <a:cs typeface="Montserrat Semi" charset="0"/>
              </a:rPr>
              <a:t>HERE</a:t>
            </a:r>
          </a:p>
        </p:txBody>
      </p:sp>
      <p:sp>
        <p:nvSpPr>
          <p:cNvPr id="2" name="矩形 1"/>
          <p:cNvSpPr>
            <a:spLocks noChangeArrowheads="1"/>
          </p:cNvSpPr>
          <p:nvPr/>
        </p:nvSpPr>
        <p:spPr bwMode="auto">
          <a:xfrm>
            <a:off x="1155052" y="3527041"/>
            <a:ext cx="4465620" cy="3032532"/>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800" dirty="0">
                <a:solidFill>
                  <a:schemeClr val="bg1">
                    <a:lumMod val="50000"/>
                  </a:schemeClr>
                </a:solidFill>
                <a:latin typeface="微软雅黑" panose="020B0503020204020204" charset="-122"/>
                <a:ea typeface="微软雅黑" panose="020B0503020204020204" charset="-122"/>
              </a:rPr>
              <a:t>点击增加文本内容    点击增加文本内容</a:t>
            </a:r>
            <a:endParaRPr lang="en-US" altLang="zh-CN" sz="1800" dirty="0">
              <a:solidFill>
                <a:schemeClr val="bg1">
                  <a:lumMod val="50000"/>
                </a:schemeClr>
              </a:solidFill>
              <a:latin typeface="微软雅黑" panose="020B0503020204020204" charset="-122"/>
              <a:ea typeface="微软雅黑" panose="020B0503020204020204" charset="-122"/>
            </a:endParaRPr>
          </a:p>
          <a:p>
            <a:pPr algn="just">
              <a:lnSpc>
                <a:spcPct val="150000"/>
              </a:lnSpc>
            </a:pPr>
            <a:r>
              <a:rPr lang="zh-CN" altLang="en-US" sz="1800" dirty="0">
                <a:solidFill>
                  <a:schemeClr val="bg1">
                    <a:lumMod val="50000"/>
                  </a:schemeClr>
                </a:solidFill>
                <a:latin typeface="微软雅黑" panose="020B0503020204020204" charset="-122"/>
                <a:ea typeface="微软雅黑" panose="020B0503020204020204" charset="-122"/>
              </a:rPr>
              <a:t>点击增加文本内容    点击增加文本内容</a:t>
            </a:r>
            <a:endParaRPr lang="zh-CN" altLang="zh-CN" sz="1800" dirty="0">
              <a:solidFill>
                <a:schemeClr val="bg1">
                  <a:lumMod val="50000"/>
                </a:schemeClr>
              </a:solidFill>
              <a:latin typeface="微软雅黑" panose="020B0503020204020204" charset="-122"/>
              <a:ea typeface="微软雅黑" panose="020B0503020204020204" charset="-122"/>
            </a:endParaRPr>
          </a:p>
          <a:p>
            <a:pPr algn="just">
              <a:lnSpc>
                <a:spcPct val="150000"/>
              </a:lnSpc>
            </a:pPr>
            <a:r>
              <a:rPr lang="zh-CN" altLang="en-US" sz="1800" dirty="0">
                <a:solidFill>
                  <a:schemeClr val="bg1">
                    <a:lumMod val="50000"/>
                  </a:schemeClr>
                </a:solidFill>
                <a:latin typeface="微软雅黑" panose="020B0503020204020204" charset="-122"/>
                <a:ea typeface="微软雅黑" panose="020B0503020204020204" charset="-122"/>
              </a:rPr>
              <a:t>点击增加文本内容    点击增加文本内容</a:t>
            </a:r>
            <a:endParaRPr lang="zh-CN" altLang="zh-CN" sz="1800" dirty="0">
              <a:solidFill>
                <a:schemeClr val="bg1">
                  <a:lumMod val="50000"/>
                </a:schemeClr>
              </a:solidFill>
              <a:latin typeface="微软雅黑" panose="020B0503020204020204" charset="-122"/>
              <a:ea typeface="微软雅黑" panose="020B0503020204020204" charset="-122"/>
            </a:endParaRPr>
          </a:p>
          <a:p>
            <a:pPr algn="just">
              <a:lnSpc>
                <a:spcPct val="150000"/>
              </a:lnSpc>
            </a:pPr>
            <a:r>
              <a:rPr lang="zh-CN" altLang="en-US" sz="1800" dirty="0">
                <a:solidFill>
                  <a:schemeClr val="bg1">
                    <a:lumMod val="50000"/>
                  </a:schemeClr>
                </a:solidFill>
                <a:latin typeface="微软雅黑" panose="020B0503020204020204" charset="-122"/>
                <a:ea typeface="微软雅黑" panose="020B0503020204020204" charset="-122"/>
              </a:rPr>
              <a:t>点击增加文本内容    点击增加文本内容</a:t>
            </a:r>
            <a:endParaRPr lang="zh-CN" altLang="zh-CN" sz="1800" dirty="0">
              <a:solidFill>
                <a:schemeClr val="bg1">
                  <a:lumMod val="50000"/>
                </a:schemeClr>
              </a:solidFill>
              <a:latin typeface="微软雅黑" panose="020B0503020204020204" charset="-122"/>
              <a:ea typeface="微软雅黑" panose="020B0503020204020204" charset="-122"/>
            </a:endParaRPr>
          </a:p>
          <a:p>
            <a:pPr algn="just">
              <a:lnSpc>
                <a:spcPct val="150000"/>
              </a:lnSpc>
            </a:pPr>
            <a:r>
              <a:rPr lang="zh-CN" altLang="en-US" sz="1800" dirty="0">
                <a:solidFill>
                  <a:schemeClr val="bg1">
                    <a:lumMod val="50000"/>
                  </a:schemeClr>
                </a:solidFill>
                <a:latin typeface="微软雅黑" panose="020B0503020204020204" charset="-122"/>
                <a:ea typeface="微软雅黑" panose="020B0503020204020204" charset="-122"/>
              </a:rPr>
              <a:t>点击增加文本内容    点击增加文本内容</a:t>
            </a:r>
            <a:endParaRPr lang="zh-CN" altLang="zh-CN" sz="1800" dirty="0">
              <a:solidFill>
                <a:schemeClr val="bg1">
                  <a:lumMod val="50000"/>
                </a:schemeClr>
              </a:solidFill>
              <a:latin typeface="微软雅黑" panose="020B0503020204020204" charset="-122"/>
              <a:ea typeface="微软雅黑" panose="020B0503020204020204" charset="-122"/>
            </a:endParaRPr>
          </a:p>
          <a:p>
            <a:pPr algn="just">
              <a:lnSpc>
                <a:spcPct val="150000"/>
              </a:lnSpc>
            </a:pPr>
            <a:r>
              <a:rPr lang="zh-CN" altLang="en-US" sz="1800" dirty="0">
                <a:solidFill>
                  <a:schemeClr val="bg1">
                    <a:lumMod val="50000"/>
                  </a:schemeClr>
                </a:solidFill>
                <a:latin typeface="微软雅黑" panose="020B0503020204020204" charset="-122"/>
                <a:ea typeface="微软雅黑" panose="020B0503020204020204" charset="-122"/>
              </a:rPr>
              <a:t>点击增加文本内容    点击增加文本内容</a:t>
            </a:r>
            <a:endParaRPr lang="zh-CN" altLang="zh-CN" sz="1800" dirty="0">
              <a:solidFill>
                <a:schemeClr val="bg1">
                  <a:lumMod val="50000"/>
                </a:schemeClr>
              </a:solidFill>
              <a:latin typeface="微软雅黑" panose="020B0503020204020204" charset="-122"/>
              <a:ea typeface="微软雅黑" panose="020B0503020204020204" charset="-122"/>
            </a:endParaRPr>
          </a:p>
          <a:p>
            <a:pPr algn="just">
              <a:lnSpc>
                <a:spcPct val="150000"/>
              </a:lnSpc>
            </a:pPr>
            <a:endParaRPr lang="zh-CN" altLang="zh-CN" sz="1800" dirty="0">
              <a:solidFill>
                <a:schemeClr val="bg1">
                  <a:lumMod val="50000"/>
                </a:schemeClr>
              </a:solidFill>
              <a:latin typeface="微软雅黑" panose="020B0503020204020204" charset="-122"/>
              <a:ea typeface="微软雅黑" panose="020B0503020204020204" charset="-122"/>
            </a:endParaRPr>
          </a:p>
        </p:txBody>
      </p:sp>
      <p:sp>
        <p:nvSpPr>
          <p:cNvPr id="3" name="L 形 2"/>
          <p:cNvSpPr/>
          <p:nvPr/>
        </p:nvSpPr>
        <p:spPr>
          <a:xfrm rot="5400000">
            <a:off x="1046166" y="3554761"/>
            <a:ext cx="457385" cy="407148"/>
          </a:xfrm>
          <a:prstGeom prst="corner">
            <a:avLst>
              <a:gd name="adj1" fmla="val 25014"/>
              <a:gd name="adj2" fmla="val 23544"/>
            </a:avLst>
          </a:prstGeom>
          <a:solidFill>
            <a:srgbClr val="74382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9" name="L 形 8"/>
          <p:cNvSpPr/>
          <p:nvPr/>
        </p:nvSpPr>
        <p:spPr>
          <a:xfrm rot="16200000">
            <a:off x="5013875" y="5773221"/>
            <a:ext cx="457385" cy="407148"/>
          </a:xfrm>
          <a:prstGeom prst="corner">
            <a:avLst>
              <a:gd name="adj1" fmla="val 25014"/>
              <a:gd name="adj2" fmla="val 23544"/>
            </a:avLst>
          </a:prstGeom>
          <a:solidFill>
            <a:srgbClr val="74382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pic>
        <p:nvPicPr>
          <p:cNvPr id="5" name="图片 4"/>
          <p:cNvPicPr>
            <a:picLocks noChangeAspect="1"/>
          </p:cNvPicPr>
          <p:nvPr/>
        </p:nvPicPr>
        <p:blipFill>
          <a:blip r:embed="rId4"/>
          <a:stretch>
            <a:fillRect/>
          </a:stretch>
        </p:blipFill>
        <p:spPr>
          <a:xfrm>
            <a:off x="6228080" y="1767205"/>
            <a:ext cx="5922645" cy="4438015"/>
          </a:xfrm>
          <a:prstGeom prst="rect">
            <a:avLst/>
          </a:prstGeom>
        </p:spPr>
      </p:pic>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2" presetClass="entr" presetSubtype="9"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sp>
        <p:nvSpPr>
          <p:cNvPr id="78857" name="圆角右箭头 23"/>
          <p:cNvSpPr/>
          <p:nvPr/>
        </p:nvSpPr>
        <p:spPr bwMode="auto">
          <a:xfrm>
            <a:off x="4823779" y="2102726"/>
            <a:ext cx="1079500" cy="1287240"/>
          </a:xfrm>
          <a:custGeom>
            <a:avLst/>
            <a:gdLst>
              <a:gd name="T0" fmla="*/ 10645071 w 1080248"/>
              <a:gd name="T1" fmla="*/ 0 h 1226498"/>
              <a:gd name="T2" fmla="*/ 10645071 w 1080248"/>
              <a:gd name="T3" fmla="*/ 11559270 h 1226498"/>
              <a:gd name="T4" fmla="*/ 1774176 w 1080248"/>
              <a:gd name="T5" fmla="*/ 26248419 h 1226498"/>
              <a:gd name="T6" fmla="*/ 14193435 w 1080248"/>
              <a:gd name="T7" fmla="*/ 5779639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743827"/>
          </a:solidFill>
        </p:spPr>
        <p:style>
          <a:lnRef idx="3">
            <a:schemeClr val="lt1"/>
          </a:lnRef>
          <a:fillRef idx="1">
            <a:schemeClr val="accent1"/>
          </a:fillRef>
          <a:effectRef idx="1">
            <a:schemeClr val="accent1"/>
          </a:effectRef>
          <a:fontRef idx="minor">
            <a:schemeClr val="lt1"/>
          </a:fontRef>
        </p:style>
        <p:txBody>
          <a:bodyPr lIns="68568" tIns="34284" rIns="68568" bIns="34284" anchor="ctr"/>
          <a:lstStyle/>
          <a:p>
            <a:endParaRPr lang="zh-CN" altLang="en-US"/>
          </a:p>
        </p:txBody>
      </p:sp>
      <p:sp>
        <p:nvSpPr>
          <p:cNvPr id="78858" name="圆角右箭头 24"/>
          <p:cNvSpPr/>
          <p:nvPr/>
        </p:nvSpPr>
        <p:spPr bwMode="auto">
          <a:xfrm rot="5400000">
            <a:off x="6216114" y="2220073"/>
            <a:ext cx="1123755" cy="1235075"/>
          </a:xfrm>
          <a:custGeom>
            <a:avLst/>
            <a:gdLst>
              <a:gd name="T0" fmla="*/ 17023180 w 1073185"/>
              <a:gd name="T1" fmla="*/ 0 h 1234570"/>
              <a:gd name="T2" fmla="*/ 17023180 w 1073185"/>
              <a:gd name="T3" fmla="*/ 7155065 h 1234570"/>
              <a:gd name="T4" fmla="*/ 2837205 w 1073185"/>
              <a:gd name="T5" fmla="*/ 16462056 h 1234570"/>
              <a:gd name="T6" fmla="*/ 22697621 w 1073185"/>
              <a:gd name="T7" fmla="*/ 3577530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381B13"/>
          </a:solidFill>
        </p:spPr>
        <p:style>
          <a:lnRef idx="3">
            <a:schemeClr val="lt1"/>
          </a:lnRef>
          <a:fillRef idx="1">
            <a:schemeClr val="accent3"/>
          </a:fillRef>
          <a:effectRef idx="1">
            <a:schemeClr val="accent3"/>
          </a:effectRef>
          <a:fontRef idx="minor">
            <a:schemeClr val="lt1"/>
          </a:fontRef>
        </p:style>
        <p:txBody>
          <a:bodyPr lIns="68568" tIns="34284" rIns="68568" bIns="34284" anchor="ctr"/>
          <a:lstStyle/>
          <a:p>
            <a:endParaRPr lang="zh-CN" altLang="en-US"/>
          </a:p>
        </p:txBody>
      </p:sp>
      <p:sp>
        <p:nvSpPr>
          <p:cNvPr id="78859" name="圆角右箭头 25"/>
          <p:cNvSpPr/>
          <p:nvPr/>
        </p:nvSpPr>
        <p:spPr bwMode="auto">
          <a:xfrm rot="-5400000">
            <a:off x="4743706" y="3598577"/>
            <a:ext cx="1123755" cy="1233488"/>
          </a:xfrm>
          <a:custGeom>
            <a:avLst/>
            <a:gdLst>
              <a:gd name="T0" fmla="*/ 16249294 w 1073185"/>
              <a:gd name="T1" fmla="*/ 0 h 1234570"/>
              <a:gd name="T2" fmla="*/ 16249294 w 1073185"/>
              <a:gd name="T3" fmla="*/ 7090289 h 1234570"/>
              <a:gd name="T4" fmla="*/ 2708222 w 1073185"/>
              <a:gd name="T5" fmla="*/ 16313043 h 1234570"/>
              <a:gd name="T6" fmla="*/ 21665765 w 1073185"/>
              <a:gd name="T7" fmla="*/ 3545139 h 1234570"/>
              <a:gd name="T8" fmla="*/ 17694720 60000 65536"/>
              <a:gd name="T9" fmla="*/ 5898240 60000 65536"/>
              <a:gd name="T10" fmla="*/ 5898240 60000 65536"/>
              <a:gd name="T11" fmla="*/ 0 60000 65536"/>
              <a:gd name="T12" fmla="*/ 0 w 1073185"/>
              <a:gd name="T13" fmla="*/ 0 h 1234570"/>
              <a:gd name="T14" fmla="*/ 1073185 w 1073185"/>
              <a:gd name="T15" fmla="*/ 1234570 h 1234570"/>
            </a:gdLst>
            <a:ahLst/>
            <a:cxnLst>
              <a:cxn ang="T8">
                <a:pos x="T0" y="T1"/>
              </a:cxn>
              <a:cxn ang="T9">
                <a:pos x="T2" y="T3"/>
              </a:cxn>
              <a:cxn ang="T10">
                <a:pos x="T4" y="T5"/>
              </a:cxn>
              <a:cxn ang="T11">
                <a:pos x="T6" y="T7"/>
              </a:cxn>
            </a:cxnLst>
            <a:rect l="T12" t="T13" r="T14" b="T15"/>
            <a:pathLst>
              <a:path w="1073185" h="1234570">
                <a:moveTo>
                  <a:pt x="0" y="1234570"/>
                </a:moveTo>
                <a:lnTo>
                  <a:pt x="0" y="603667"/>
                </a:lnTo>
                <a:cubicBezTo>
                  <a:pt x="0" y="344359"/>
                  <a:pt x="210210" y="134149"/>
                  <a:pt x="469518" y="134150"/>
                </a:cubicBezTo>
                <a:cubicBezTo>
                  <a:pt x="469518" y="134150"/>
                  <a:pt x="469518" y="134150"/>
                  <a:pt x="469518" y="134150"/>
                </a:cubicBezTo>
                <a:lnTo>
                  <a:pt x="804889" y="134148"/>
                </a:lnTo>
                <a:lnTo>
                  <a:pt x="804889" y="0"/>
                </a:lnTo>
                <a:lnTo>
                  <a:pt x="1073185" y="268296"/>
                </a:lnTo>
                <a:lnTo>
                  <a:pt x="804889" y="536593"/>
                </a:lnTo>
                <a:lnTo>
                  <a:pt x="804889" y="402444"/>
                </a:lnTo>
                <a:lnTo>
                  <a:pt x="469518" y="402444"/>
                </a:lnTo>
                <a:lnTo>
                  <a:pt x="469517" y="402444"/>
                </a:lnTo>
                <a:cubicBezTo>
                  <a:pt x="358386" y="402444"/>
                  <a:pt x="268296" y="492534"/>
                  <a:pt x="268296" y="603665"/>
                </a:cubicBezTo>
                <a:lnTo>
                  <a:pt x="268296" y="1234570"/>
                </a:lnTo>
                <a:close/>
              </a:path>
            </a:pathLst>
          </a:custGeom>
          <a:solidFill>
            <a:srgbClr val="381B13"/>
          </a:solidFill>
        </p:spPr>
        <p:style>
          <a:lnRef idx="3">
            <a:schemeClr val="lt1"/>
          </a:lnRef>
          <a:fillRef idx="1">
            <a:schemeClr val="accent3"/>
          </a:fillRef>
          <a:effectRef idx="1">
            <a:schemeClr val="accent3"/>
          </a:effectRef>
          <a:fontRef idx="minor">
            <a:schemeClr val="lt1"/>
          </a:fontRef>
        </p:style>
        <p:txBody>
          <a:bodyPr lIns="68568" tIns="34284" rIns="68568" bIns="34284" anchor="ctr"/>
          <a:lstStyle/>
          <a:p>
            <a:pPr>
              <a:defRPr/>
            </a:pP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8860" name="圆角右箭头 26"/>
          <p:cNvSpPr/>
          <p:nvPr/>
        </p:nvSpPr>
        <p:spPr bwMode="auto">
          <a:xfrm flipH="1" flipV="1">
            <a:off x="6185854" y="3645507"/>
            <a:ext cx="1081087" cy="1282477"/>
          </a:xfrm>
          <a:custGeom>
            <a:avLst/>
            <a:gdLst>
              <a:gd name="T0" fmla="*/ 10865971 w 1080248"/>
              <a:gd name="T1" fmla="*/ 0 h 1226498"/>
              <a:gd name="T2" fmla="*/ 10865971 w 1080248"/>
              <a:gd name="T3" fmla="*/ 10826406 h 1226498"/>
              <a:gd name="T4" fmla="*/ 1810995 w 1080248"/>
              <a:gd name="T5" fmla="*/ 24584206 h 1226498"/>
              <a:gd name="T6" fmla="*/ 14487974 w 1080248"/>
              <a:gd name="T7" fmla="*/ 5413200 h 1226498"/>
              <a:gd name="T8" fmla="*/ 17694720 60000 65536"/>
              <a:gd name="T9" fmla="*/ 5898240 60000 65536"/>
              <a:gd name="T10" fmla="*/ 5898240 60000 65536"/>
              <a:gd name="T11" fmla="*/ 0 60000 65536"/>
              <a:gd name="T12" fmla="*/ 0 w 1080248"/>
              <a:gd name="T13" fmla="*/ 0 h 1226498"/>
              <a:gd name="T14" fmla="*/ 1080248 w 1080248"/>
              <a:gd name="T15" fmla="*/ 1226498 h 1226498"/>
            </a:gdLst>
            <a:ahLst/>
            <a:cxnLst>
              <a:cxn ang="T8">
                <a:pos x="T0" y="T1"/>
              </a:cxn>
              <a:cxn ang="T9">
                <a:pos x="T2" y="T3"/>
              </a:cxn>
              <a:cxn ang="T10">
                <a:pos x="T4" y="T5"/>
              </a:cxn>
              <a:cxn ang="T11">
                <a:pos x="T6" y="T7"/>
              </a:cxn>
            </a:cxnLst>
            <a:rect l="T12" t="T13" r="T14" b="T15"/>
            <a:pathLst>
              <a:path w="1080248" h="1226498">
                <a:moveTo>
                  <a:pt x="0" y="1226498"/>
                </a:moveTo>
                <a:lnTo>
                  <a:pt x="0" y="607640"/>
                </a:lnTo>
                <a:cubicBezTo>
                  <a:pt x="0" y="346625"/>
                  <a:pt x="211594" y="135031"/>
                  <a:pt x="472609" y="135032"/>
                </a:cubicBezTo>
                <a:cubicBezTo>
                  <a:pt x="472609" y="135032"/>
                  <a:pt x="472609" y="135032"/>
                  <a:pt x="472609" y="135032"/>
                </a:cubicBezTo>
                <a:lnTo>
                  <a:pt x="810186" y="135031"/>
                </a:lnTo>
                <a:lnTo>
                  <a:pt x="810186" y="0"/>
                </a:lnTo>
                <a:lnTo>
                  <a:pt x="1080248" y="270062"/>
                </a:lnTo>
                <a:lnTo>
                  <a:pt x="810186" y="540124"/>
                </a:lnTo>
                <a:lnTo>
                  <a:pt x="810186" y="405093"/>
                </a:lnTo>
                <a:lnTo>
                  <a:pt x="472609" y="405093"/>
                </a:lnTo>
                <a:lnTo>
                  <a:pt x="472608" y="405093"/>
                </a:lnTo>
                <a:cubicBezTo>
                  <a:pt x="360745" y="405093"/>
                  <a:pt x="270062" y="495776"/>
                  <a:pt x="270062" y="607639"/>
                </a:cubicBezTo>
                <a:lnTo>
                  <a:pt x="270062" y="1226498"/>
                </a:lnTo>
                <a:close/>
              </a:path>
            </a:pathLst>
          </a:custGeom>
          <a:solidFill>
            <a:srgbClr val="743827"/>
          </a:solidFill>
        </p:spPr>
        <p:style>
          <a:lnRef idx="3">
            <a:schemeClr val="lt1"/>
          </a:lnRef>
          <a:fillRef idx="1">
            <a:schemeClr val="accent1"/>
          </a:fillRef>
          <a:effectRef idx="1">
            <a:schemeClr val="accent1"/>
          </a:effectRef>
          <a:fontRef idx="minor">
            <a:schemeClr val="lt1"/>
          </a:fontRef>
        </p:style>
        <p:txBody>
          <a:bodyPr lIns="68568" tIns="34284" rIns="68568" bIns="34284" anchor="ctr"/>
          <a:lstStyle/>
          <a:p>
            <a:pPr>
              <a:defRPr/>
            </a:pPr>
            <a:endParaRPr lang="zh-CN" altLang="en-US"/>
          </a:p>
        </p:txBody>
      </p:sp>
      <p:sp>
        <p:nvSpPr>
          <p:cNvPr id="96" name="Subtitle 2"/>
          <p:cNvSpPr txBox="1"/>
          <p:nvPr/>
        </p:nvSpPr>
        <p:spPr bwMode="auto">
          <a:xfrm>
            <a:off x="1185057" y="145547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97" name="文本框 96"/>
          <p:cNvSpPr txBox="1"/>
          <p:nvPr/>
        </p:nvSpPr>
        <p:spPr>
          <a:xfrm>
            <a:off x="1577975" y="199390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00" name="Subtitle 2"/>
          <p:cNvSpPr txBox="1"/>
          <p:nvPr/>
        </p:nvSpPr>
        <p:spPr bwMode="auto">
          <a:xfrm>
            <a:off x="1193947" y="376052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01" name="文本框 100"/>
          <p:cNvSpPr txBox="1"/>
          <p:nvPr/>
        </p:nvSpPr>
        <p:spPr>
          <a:xfrm>
            <a:off x="1586865" y="429895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1" name="Subtitle 2"/>
          <p:cNvSpPr txBox="1"/>
          <p:nvPr/>
        </p:nvSpPr>
        <p:spPr bwMode="auto">
          <a:xfrm>
            <a:off x="8324362" y="145547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2" name="文本框 11"/>
          <p:cNvSpPr txBox="1"/>
          <p:nvPr/>
        </p:nvSpPr>
        <p:spPr>
          <a:xfrm>
            <a:off x="8717280" y="199390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3" name="Subtitle 2"/>
          <p:cNvSpPr txBox="1"/>
          <p:nvPr/>
        </p:nvSpPr>
        <p:spPr bwMode="auto">
          <a:xfrm>
            <a:off x="8333252" y="376052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5" name="文本框 14"/>
          <p:cNvSpPr txBox="1"/>
          <p:nvPr/>
        </p:nvSpPr>
        <p:spPr>
          <a:xfrm>
            <a:off x="8726170" y="429895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wipe(down)">
                                      <p:cBhvr>
                                        <p:cTn id="7" dur="500"/>
                                        <p:tgtEl>
                                          <p:spTgt spid="7885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858"/>
                                        </p:tgtEl>
                                        <p:attrNameLst>
                                          <p:attrName>style.visibility</p:attrName>
                                        </p:attrNameLst>
                                      </p:cBhvr>
                                      <p:to>
                                        <p:strVal val="visible"/>
                                      </p:to>
                                    </p:set>
                                    <p:animEffect transition="in" filter="wipe(up)">
                                      <p:cBhvr>
                                        <p:cTn id="11" dur="500"/>
                                        <p:tgtEl>
                                          <p:spTgt spid="78858"/>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8860"/>
                                        </p:tgtEl>
                                        <p:attrNameLst>
                                          <p:attrName>style.visibility</p:attrName>
                                        </p:attrNameLst>
                                      </p:cBhvr>
                                      <p:to>
                                        <p:strVal val="visible"/>
                                      </p:to>
                                    </p:set>
                                    <p:animEffect transition="in" filter="wipe(right)">
                                      <p:cBhvr>
                                        <p:cTn id="15" dur="500"/>
                                        <p:tgtEl>
                                          <p:spTgt spid="7886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8859"/>
                                        </p:tgtEl>
                                        <p:attrNameLst>
                                          <p:attrName>style.visibility</p:attrName>
                                        </p:attrNameLst>
                                      </p:cBhvr>
                                      <p:to>
                                        <p:strVal val="visible"/>
                                      </p:to>
                                    </p:set>
                                    <p:animEffect transition="in" filter="wipe(down)">
                                      <p:cBhvr>
                                        <p:cTn id="19" dur="500"/>
                                        <p:tgtEl>
                                          <p:spTgt spid="7885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box(in)">
                                      <p:cBhvr>
                                        <p:cTn id="22" dur="2000"/>
                                        <p:tgtEl>
                                          <p:spTgt spid="9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box(in)">
                                      <p:cBhvr>
                                        <p:cTn id="25" dur="2000"/>
                                        <p:tgtEl>
                                          <p:spTgt spid="9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box(in)">
                                      <p:cBhvr>
                                        <p:cTn id="28" dur="2000"/>
                                        <p:tgtEl>
                                          <p:spTgt spid="10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box(in)">
                                      <p:cBhvr>
                                        <p:cTn id="31" dur="2000"/>
                                        <p:tgtEl>
                                          <p:spTgt spid="10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2000"/>
                                        <p:tgtEl>
                                          <p:spTgt spid="1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ox(in)">
                                      <p:cBhvr>
                                        <p:cTn id="37" dur="2000"/>
                                        <p:tgtEl>
                                          <p:spTgt spid="1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ox(in)">
                                      <p:cBhvr>
                                        <p:cTn id="40" dur="2000"/>
                                        <p:tgtEl>
                                          <p:spTgt spid="1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bldLvl="0" animBg="1"/>
      <p:bldP spid="78858" grpId="0" bldLvl="0" animBg="1"/>
      <p:bldP spid="96" grpId="0"/>
      <p:bldP spid="97" grpId="0"/>
      <p:bldP spid="100" grpId="0"/>
      <p:bldP spid="101" grpId="0"/>
      <p:bldP spid="11" grpId="0"/>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flipH="1">
            <a:off x="-28575" y="-36830"/>
            <a:ext cx="12240895" cy="6911340"/>
          </a:xfrm>
          <a:prstGeom prst="rect">
            <a:avLst/>
          </a:prstGeom>
        </p:spPr>
      </p:pic>
      <p:sp>
        <p:nvSpPr>
          <p:cNvPr id="5" name="平行四边形 4"/>
          <p:cNvSpPr/>
          <p:nvPr/>
        </p:nvSpPr>
        <p:spPr>
          <a:xfrm>
            <a:off x="1160145" y="1565275"/>
            <a:ext cx="7379970" cy="3727450"/>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3523615" y="2098675"/>
            <a:ext cx="7561580" cy="3561715"/>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1"/>
          <p:cNvSpPr>
            <a:spLocks noChangeArrowheads="1"/>
          </p:cNvSpPr>
          <p:nvPr/>
        </p:nvSpPr>
        <p:spPr bwMode="auto">
          <a:xfrm>
            <a:off x="4640479" y="3106249"/>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20" name="TextBox 32"/>
          <p:cNvSpPr txBox="1">
            <a:spLocks noChangeArrowheads="1"/>
          </p:cNvSpPr>
          <p:nvPr/>
        </p:nvSpPr>
        <p:spPr bwMode="auto">
          <a:xfrm>
            <a:off x="4703672" y="3184424"/>
            <a:ext cx="5943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04</a:t>
            </a:r>
          </a:p>
        </p:txBody>
      </p:sp>
      <p:sp>
        <p:nvSpPr>
          <p:cNvPr id="21" name="矩形 20"/>
          <p:cNvSpPr/>
          <p:nvPr/>
        </p:nvSpPr>
        <p:spPr>
          <a:xfrm>
            <a:off x="5556436" y="3525871"/>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10" name="TextBox 76"/>
          <p:cNvSpPr txBox="1"/>
          <p:nvPr/>
        </p:nvSpPr>
        <p:spPr>
          <a:xfrm>
            <a:off x="5556250" y="3156585"/>
            <a:ext cx="197485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 calcmode="lin" valueType="num">
                                      <p:cBhvr additive="base">
                                        <p:cTn id="1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6">
                                            <p:bg/>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nodePh="1">
                                  <p:stCondLst>
                                    <p:cond delay="0"/>
                                  </p:stCondLst>
                                  <p:endCondLst>
                                    <p:cond evt="begin" delay="0">
                                      <p:tn val="18"/>
                                    </p:cond>
                                  </p:end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2000" fill="hold"/>
                                        <p:tgtEl>
                                          <p:spTgt spid="20"/>
                                        </p:tgtEl>
                                        <p:attrNameLst>
                                          <p:attrName>ppt_w</p:attrName>
                                        </p:attrNameLst>
                                      </p:cBhvr>
                                      <p:tavLst>
                                        <p:tav tm="0">
                                          <p:val>
                                            <p:fltVal val="0"/>
                                          </p:val>
                                        </p:tav>
                                        <p:tav tm="100000">
                                          <p:val>
                                            <p:strVal val="#ppt_w"/>
                                          </p:val>
                                        </p:tav>
                                      </p:tavLst>
                                    </p:anim>
                                    <p:anim calcmode="lin" valueType="num">
                                      <p:cBhvr>
                                        <p:cTn id="31" dur="2000" fill="hold"/>
                                        <p:tgtEl>
                                          <p:spTgt spid="20"/>
                                        </p:tgtEl>
                                        <p:attrNameLst>
                                          <p:attrName>ppt_h</p:attrName>
                                        </p:attrNameLst>
                                      </p:cBhvr>
                                      <p:tavLst>
                                        <p:tav tm="0">
                                          <p:val>
                                            <p:fltVal val="0"/>
                                          </p:val>
                                        </p:tav>
                                        <p:tav tm="100000">
                                          <p:val>
                                            <p:strVal val="#ppt_h"/>
                                          </p:val>
                                        </p:tav>
                                      </p:tavLst>
                                    </p:anim>
                                    <p:animEffect transition="in" filter="fade">
                                      <p:cBhvr>
                                        <p:cTn id="32" dur="20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000" fill="hold"/>
                                        <p:tgtEl>
                                          <p:spTgt spid="21"/>
                                        </p:tgtEl>
                                        <p:attrNameLst>
                                          <p:attrName>ppt_w</p:attrName>
                                        </p:attrNameLst>
                                      </p:cBhvr>
                                      <p:tavLst>
                                        <p:tav tm="0">
                                          <p:val>
                                            <p:fltVal val="0"/>
                                          </p:val>
                                        </p:tav>
                                        <p:tav tm="100000">
                                          <p:val>
                                            <p:strVal val="#ppt_w"/>
                                          </p:val>
                                        </p:tav>
                                      </p:tavLst>
                                    </p:anim>
                                    <p:anim calcmode="lin" valueType="num">
                                      <p:cBhvr>
                                        <p:cTn id="36" dur="2000" fill="hold"/>
                                        <p:tgtEl>
                                          <p:spTgt spid="21"/>
                                        </p:tgtEl>
                                        <p:attrNameLst>
                                          <p:attrName>ppt_h</p:attrName>
                                        </p:attrNameLst>
                                      </p:cBhvr>
                                      <p:tavLst>
                                        <p:tav tm="0">
                                          <p:val>
                                            <p:fltVal val="0"/>
                                          </p:val>
                                        </p:tav>
                                        <p:tav tm="100000">
                                          <p:val>
                                            <p:strVal val="#ppt_h"/>
                                          </p:val>
                                        </p:tav>
                                      </p:tavLst>
                                    </p:anim>
                                    <p:animEffect transition="in" filter="fade">
                                      <p:cBhvr>
                                        <p:cTn id="37" dur="20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9" grpId="0" bldLvl="0" animBg="1"/>
      <p:bldP spid="20" grpId="0"/>
      <p:bldP spid="21" grpId="0"/>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flipH="1">
            <a:off x="-28575" y="-36830"/>
            <a:ext cx="12240895" cy="6911340"/>
          </a:xfrm>
          <a:prstGeom prst="rect">
            <a:avLst/>
          </a:prstGeom>
        </p:spPr>
      </p:pic>
      <p:sp>
        <p:nvSpPr>
          <p:cNvPr id="6" name="平行四边形 5"/>
          <p:cNvSpPr/>
          <p:nvPr/>
        </p:nvSpPr>
        <p:spPr>
          <a:xfrm>
            <a:off x="1611630" y="2005965"/>
            <a:ext cx="8879840" cy="3732530"/>
          </a:xfrm>
          <a:prstGeom prst="parallelogram">
            <a:avLst/>
          </a:prstGeom>
          <a:solidFill>
            <a:srgbClr val="743827">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线连接符 10"/>
          <p:cNvCxnSpPr/>
          <p:nvPr/>
        </p:nvCxnSpPr>
        <p:spPr>
          <a:xfrm flipV="1">
            <a:off x="1611350" y="1599257"/>
            <a:ext cx="9057187" cy="19024"/>
          </a:xfrm>
          <a:prstGeom prst="line">
            <a:avLst/>
          </a:prstGeom>
          <a:ln w="6350" cmpd="sng">
            <a:solidFill>
              <a:srgbClr val="FFFFFF"/>
            </a:solidFill>
          </a:ln>
        </p:spPr>
        <p:style>
          <a:lnRef idx="2">
            <a:schemeClr val="accent1"/>
          </a:lnRef>
          <a:fillRef idx="0">
            <a:schemeClr val="accent1"/>
          </a:fillRef>
          <a:effectRef idx="1">
            <a:schemeClr val="accent1"/>
          </a:effectRef>
          <a:fontRef idx="minor">
            <a:schemeClr val="tx1"/>
          </a:fontRef>
        </p:style>
      </p:cxnSp>
      <p:sp>
        <p:nvSpPr>
          <p:cNvPr id="35" name="Text Box 3"/>
          <p:cNvSpPr>
            <a:spLocks noChangeArrowheads="1"/>
          </p:cNvSpPr>
          <p:nvPr/>
        </p:nvSpPr>
        <p:spPr bwMode="auto">
          <a:xfrm>
            <a:off x="5234103" y="306354"/>
            <a:ext cx="1811655" cy="1198880"/>
          </a:xfrm>
          <a:prstGeom prst="rect">
            <a:avLst/>
          </a:prstGeom>
        </p:spPr>
        <p:txBody>
          <a:bodyPr wrap="none">
            <a:spAutoFit/>
          </a:bodyPr>
          <a:lstStyle/>
          <a:p>
            <a:pPr algn="ctr">
              <a:spcBef>
                <a:spcPct val="0"/>
              </a:spcBef>
            </a:pPr>
            <a:r>
              <a:rPr lang="zh-CN" altLang="en-US" sz="4800" b="1" dirty="0">
                <a:solidFill>
                  <a:schemeClr val="bg1"/>
                </a:solidFill>
                <a:latin typeface="方正姚体" panose="02010601030101010101" charset="-122"/>
                <a:ea typeface="方正姚体" panose="02010601030101010101" charset="-122"/>
                <a:sym typeface="Calibri" panose="020F0502020204030204" charset="0"/>
              </a:rPr>
              <a:t>目 录</a:t>
            </a:r>
          </a:p>
          <a:p>
            <a:pPr algn="ctr">
              <a:spcBef>
                <a:spcPct val="0"/>
              </a:spcBef>
            </a:pPr>
            <a:r>
              <a:rPr lang="en-US" altLang="zh-CN" sz="2400" b="1" dirty="0">
                <a:solidFill>
                  <a:schemeClr val="bg1"/>
                </a:solidFill>
                <a:latin typeface="微软雅黑" panose="020B0503020204020204" charset="-122"/>
                <a:ea typeface="微软雅黑" panose="020B0503020204020204" charset="-122"/>
              </a:rPr>
              <a:t>COMPANY</a:t>
            </a:r>
          </a:p>
        </p:txBody>
      </p:sp>
      <p:sp>
        <p:nvSpPr>
          <p:cNvPr id="9" name="椭圆 1"/>
          <p:cNvSpPr>
            <a:spLocks noChangeArrowheads="1"/>
          </p:cNvSpPr>
          <p:nvPr/>
        </p:nvSpPr>
        <p:spPr bwMode="auto">
          <a:xfrm>
            <a:off x="2469414" y="2355044"/>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20" name="TextBox 32"/>
          <p:cNvSpPr txBox="1">
            <a:spLocks noChangeArrowheads="1"/>
          </p:cNvSpPr>
          <p:nvPr/>
        </p:nvSpPr>
        <p:spPr bwMode="auto">
          <a:xfrm>
            <a:off x="2532607" y="2433219"/>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01</a:t>
            </a:r>
          </a:p>
        </p:txBody>
      </p:sp>
      <p:sp>
        <p:nvSpPr>
          <p:cNvPr id="21" name="矩形 20"/>
          <p:cNvSpPr/>
          <p:nvPr/>
        </p:nvSpPr>
        <p:spPr>
          <a:xfrm>
            <a:off x="3385371" y="2774666"/>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10" name="TextBox 76"/>
          <p:cNvSpPr txBox="1"/>
          <p:nvPr/>
        </p:nvSpPr>
        <p:spPr>
          <a:xfrm>
            <a:off x="3385185" y="2405380"/>
            <a:ext cx="197485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
        <p:nvSpPr>
          <p:cNvPr id="23" name="椭圆 1"/>
          <p:cNvSpPr>
            <a:spLocks noChangeArrowheads="1"/>
          </p:cNvSpPr>
          <p:nvPr/>
        </p:nvSpPr>
        <p:spPr bwMode="auto">
          <a:xfrm>
            <a:off x="2469414" y="3854363"/>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24" name="TextBox 32"/>
          <p:cNvSpPr txBox="1">
            <a:spLocks noChangeArrowheads="1"/>
          </p:cNvSpPr>
          <p:nvPr/>
        </p:nvSpPr>
        <p:spPr bwMode="auto">
          <a:xfrm>
            <a:off x="2532607" y="3924283"/>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03</a:t>
            </a:r>
          </a:p>
        </p:txBody>
      </p:sp>
      <p:sp>
        <p:nvSpPr>
          <p:cNvPr id="25" name="矩形 24"/>
          <p:cNvSpPr/>
          <p:nvPr/>
        </p:nvSpPr>
        <p:spPr>
          <a:xfrm>
            <a:off x="3385371" y="4265730"/>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26" name="TextBox 76"/>
          <p:cNvSpPr txBox="1"/>
          <p:nvPr/>
        </p:nvSpPr>
        <p:spPr>
          <a:xfrm>
            <a:off x="3385185" y="3896360"/>
            <a:ext cx="2099945" cy="368300"/>
          </a:xfrm>
          <a:prstGeom prst="rect">
            <a:avLst/>
          </a:prstGeom>
          <a:noFill/>
          <a:effectLst>
            <a:outerShdw blurRad="50800" dist="38100" dir="2700000" algn="tl" rotWithShape="0">
              <a:prstClr val="black">
                <a:alpha val="40000"/>
              </a:prstClr>
            </a:outerShdw>
          </a:effectLst>
        </p:spPr>
        <p:txBody>
          <a:bodyPr wrap="square" rtlCol="0">
            <a:spAutoFit/>
          </a:bodyPr>
          <a:lstStyle/>
          <a:p>
            <a:pPr algn="l"/>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
        <p:nvSpPr>
          <p:cNvPr id="27" name="椭圆 1"/>
          <p:cNvSpPr>
            <a:spLocks noChangeArrowheads="1"/>
          </p:cNvSpPr>
          <p:nvPr/>
        </p:nvSpPr>
        <p:spPr bwMode="auto">
          <a:xfrm>
            <a:off x="7158070" y="2356314"/>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28" name="TextBox 32"/>
          <p:cNvSpPr txBox="1">
            <a:spLocks noChangeArrowheads="1"/>
          </p:cNvSpPr>
          <p:nvPr/>
        </p:nvSpPr>
        <p:spPr bwMode="auto">
          <a:xfrm>
            <a:off x="7221263" y="2434489"/>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02</a:t>
            </a:r>
          </a:p>
        </p:txBody>
      </p:sp>
      <p:sp>
        <p:nvSpPr>
          <p:cNvPr id="29" name="矩形 28"/>
          <p:cNvSpPr/>
          <p:nvPr/>
        </p:nvSpPr>
        <p:spPr>
          <a:xfrm>
            <a:off x="8074027" y="2775936"/>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30" name="TextBox 76"/>
          <p:cNvSpPr txBox="1"/>
          <p:nvPr/>
        </p:nvSpPr>
        <p:spPr>
          <a:xfrm>
            <a:off x="8074025" y="2406650"/>
            <a:ext cx="184531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
        <p:nvSpPr>
          <p:cNvPr id="31" name="椭圆 1"/>
          <p:cNvSpPr>
            <a:spLocks noChangeArrowheads="1"/>
          </p:cNvSpPr>
          <p:nvPr/>
        </p:nvSpPr>
        <p:spPr bwMode="auto">
          <a:xfrm>
            <a:off x="7158070" y="3847378"/>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32" name="TextBox 32"/>
          <p:cNvSpPr txBox="1">
            <a:spLocks noChangeArrowheads="1"/>
          </p:cNvSpPr>
          <p:nvPr/>
        </p:nvSpPr>
        <p:spPr bwMode="auto">
          <a:xfrm>
            <a:off x="7221263" y="3926188"/>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04</a:t>
            </a:r>
          </a:p>
        </p:txBody>
      </p:sp>
      <p:sp>
        <p:nvSpPr>
          <p:cNvPr id="33" name="矩形 32"/>
          <p:cNvSpPr/>
          <p:nvPr/>
        </p:nvSpPr>
        <p:spPr>
          <a:xfrm>
            <a:off x="8074027" y="4267000"/>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34" name="TextBox 76"/>
          <p:cNvSpPr txBox="1"/>
          <p:nvPr/>
        </p:nvSpPr>
        <p:spPr>
          <a:xfrm>
            <a:off x="8074025" y="3897630"/>
            <a:ext cx="196088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
        <p:nvSpPr>
          <p:cNvPr id="15" name="菱形 14"/>
          <p:cNvSpPr/>
          <p:nvPr/>
        </p:nvSpPr>
        <p:spPr>
          <a:xfrm>
            <a:off x="5869305" y="1414780"/>
            <a:ext cx="541655" cy="389255"/>
          </a:xfrm>
          <a:prstGeom prst="diamond">
            <a:avLst/>
          </a:prstGeom>
          <a:solidFill>
            <a:srgbClr val="7438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0-#ppt_h/2"/>
                                          </p:val>
                                        </p:tav>
                                        <p:tav tm="100000">
                                          <p:val>
                                            <p:strVal val="#ppt_y"/>
                                          </p:val>
                                        </p:tav>
                                      </p:tavLst>
                                    </p:anim>
                                  </p:childTnLst>
                                </p:cTn>
                              </p:par>
                              <p:par>
                                <p:cTn id="13" presetID="55"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2000" fill="hold"/>
                                        <p:tgtEl>
                                          <p:spTgt spid="35"/>
                                        </p:tgtEl>
                                        <p:attrNameLst>
                                          <p:attrName>ppt_w</p:attrName>
                                        </p:attrNameLst>
                                      </p:cBhvr>
                                      <p:tavLst>
                                        <p:tav tm="0">
                                          <p:val>
                                            <p:fltVal val="0"/>
                                          </p:val>
                                        </p:tav>
                                        <p:tav tm="100000">
                                          <p:val>
                                            <p:strVal val="#ppt_w"/>
                                          </p:val>
                                        </p:tav>
                                      </p:tavLst>
                                    </p:anim>
                                    <p:anim calcmode="lin" valueType="num">
                                      <p:cBhvr>
                                        <p:cTn id="21" dur="2000" fill="hold"/>
                                        <p:tgtEl>
                                          <p:spTgt spid="35"/>
                                        </p:tgtEl>
                                        <p:attrNameLst>
                                          <p:attrName>ppt_h</p:attrName>
                                        </p:attrNameLst>
                                      </p:cBhvr>
                                      <p:tavLst>
                                        <p:tav tm="0">
                                          <p:val>
                                            <p:fltVal val="0"/>
                                          </p:val>
                                        </p:tav>
                                        <p:tav tm="100000">
                                          <p:val>
                                            <p:strVal val="#ppt_h"/>
                                          </p:val>
                                        </p:tav>
                                      </p:tavLst>
                                    </p:anim>
                                    <p:animEffect transition="in" filter="fade">
                                      <p:cBhvr>
                                        <p:cTn id="22" dur="2000"/>
                                        <p:tgtEl>
                                          <p:spTgt spid="35"/>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2000" fill="hold"/>
                                        <p:tgtEl>
                                          <p:spTgt spid="9"/>
                                        </p:tgtEl>
                                        <p:attrNameLst>
                                          <p:attrName>ppt_w</p:attrName>
                                        </p:attrNameLst>
                                      </p:cBhvr>
                                      <p:tavLst>
                                        <p:tav tm="0">
                                          <p:val>
                                            <p:fltVal val="0"/>
                                          </p:val>
                                        </p:tav>
                                        <p:tav tm="100000">
                                          <p:val>
                                            <p:strVal val="#ppt_w"/>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Effect transition="in" filter="fade">
                                      <p:cBhvr>
                                        <p:cTn id="28" dur="20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000" fill="hold"/>
                                        <p:tgtEl>
                                          <p:spTgt spid="20"/>
                                        </p:tgtEl>
                                        <p:attrNameLst>
                                          <p:attrName>ppt_w</p:attrName>
                                        </p:attrNameLst>
                                      </p:cBhvr>
                                      <p:tavLst>
                                        <p:tav tm="0">
                                          <p:val>
                                            <p:fltVal val="0"/>
                                          </p:val>
                                        </p:tav>
                                        <p:tav tm="100000">
                                          <p:val>
                                            <p:strVal val="#ppt_w"/>
                                          </p:val>
                                        </p:tav>
                                      </p:tavLst>
                                    </p:anim>
                                    <p:anim calcmode="lin" valueType="num">
                                      <p:cBhvr>
                                        <p:cTn id="32" dur="2000" fill="hold"/>
                                        <p:tgtEl>
                                          <p:spTgt spid="20"/>
                                        </p:tgtEl>
                                        <p:attrNameLst>
                                          <p:attrName>ppt_h</p:attrName>
                                        </p:attrNameLst>
                                      </p:cBhvr>
                                      <p:tavLst>
                                        <p:tav tm="0">
                                          <p:val>
                                            <p:fltVal val="0"/>
                                          </p:val>
                                        </p:tav>
                                        <p:tav tm="100000">
                                          <p:val>
                                            <p:strVal val="#ppt_h"/>
                                          </p:val>
                                        </p:tav>
                                      </p:tavLst>
                                    </p:anim>
                                    <p:animEffect transition="in" filter="fade">
                                      <p:cBhvr>
                                        <p:cTn id="33" dur="20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2000" fill="hold"/>
                                        <p:tgtEl>
                                          <p:spTgt spid="21"/>
                                        </p:tgtEl>
                                        <p:attrNameLst>
                                          <p:attrName>ppt_w</p:attrName>
                                        </p:attrNameLst>
                                      </p:cBhvr>
                                      <p:tavLst>
                                        <p:tav tm="0">
                                          <p:val>
                                            <p:fltVal val="0"/>
                                          </p:val>
                                        </p:tav>
                                        <p:tav tm="100000">
                                          <p:val>
                                            <p:strVal val="#ppt_w"/>
                                          </p:val>
                                        </p:tav>
                                      </p:tavLst>
                                    </p:anim>
                                    <p:anim calcmode="lin" valueType="num">
                                      <p:cBhvr>
                                        <p:cTn id="37" dur="2000" fill="hold"/>
                                        <p:tgtEl>
                                          <p:spTgt spid="21"/>
                                        </p:tgtEl>
                                        <p:attrNameLst>
                                          <p:attrName>ppt_h</p:attrName>
                                        </p:attrNameLst>
                                      </p:cBhvr>
                                      <p:tavLst>
                                        <p:tav tm="0">
                                          <p:val>
                                            <p:fltVal val="0"/>
                                          </p:val>
                                        </p:tav>
                                        <p:tav tm="100000">
                                          <p:val>
                                            <p:strVal val="#ppt_h"/>
                                          </p:val>
                                        </p:tav>
                                      </p:tavLst>
                                    </p:anim>
                                    <p:animEffect transition="in" filter="fade">
                                      <p:cBhvr>
                                        <p:cTn id="38" dur="2000"/>
                                        <p:tgtEl>
                                          <p:spTgt spid="2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Effect transition="in" filter="fade">
                                      <p:cBhvr>
                                        <p:cTn id="43" dur="20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2000" fill="hold"/>
                                        <p:tgtEl>
                                          <p:spTgt spid="23"/>
                                        </p:tgtEl>
                                        <p:attrNameLst>
                                          <p:attrName>ppt_w</p:attrName>
                                        </p:attrNameLst>
                                      </p:cBhvr>
                                      <p:tavLst>
                                        <p:tav tm="0">
                                          <p:val>
                                            <p:fltVal val="0"/>
                                          </p:val>
                                        </p:tav>
                                        <p:tav tm="100000">
                                          <p:val>
                                            <p:strVal val="#ppt_w"/>
                                          </p:val>
                                        </p:tav>
                                      </p:tavLst>
                                    </p:anim>
                                    <p:anim calcmode="lin" valueType="num">
                                      <p:cBhvr>
                                        <p:cTn id="47" dur="2000" fill="hold"/>
                                        <p:tgtEl>
                                          <p:spTgt spid="23"/>
                                        </p:tgtEl>
                                        <p:attrNameLst>
                                          <p:attrName>ppt_h</p:attrName>
                                        </p:attrNameLst>
                                      </p:cBhvr>
                                      <p:tavLst>
                                        <p:tav tm="0">
                                          <p:val>
                                            <p:fltVal val="0"/>
                                          </p:val>
                                        </p:tav>
                                        <p:tav tm="100000">
                                          <p:val>
                                            <p:strVal val="#ppt_h"/>
                                          </p:val>
                                        </p:tav>
                                      </p:tavLst>
                                    </p:anim>
                                    <p:animEffect transition="in" filter="fade">
                                      <p:cBhvr>
                                        <p:cTn id="48" dur="200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2000" fill="hold"/>
                                        <p:tgtEl>
                                          <p:spTgt spid="24"/>
                                        </p:tgtEl>
                                        <p:attrNameLst>
                                          <p:attrName>ppt_w</p:attrName>
                                        </p:attrNameLst>
                                      </p:cBhvr>
                                      <p:tavLst>
                                        <p:tav tm="0">
                                          <p:val>
                                            <p:fltVal val="0"/>
                                          </p:val>
                                        </p:tav>
                                        <p:tav tm="100000">
                                          <p:val>
                                            <p:strVal val="#ppt_w"/>
                                          </p:val>
                                        </p:tav>
                                      </p:tavLst>
                                    </p:anim>
                                    <p:anim calcmode="lin" valueType="num">
                                      <p:cBhvr>
                                        <p:cTn id="52" dur="2000" fill="hold"/>
                                        <p:tgtEl>
                                          <p:spTgt spid="24"/>
                                        </p:tgtEl>
                                        <p:attrNameLst>
                                          <p:attrName>ppt_h</p:attrName>
                                        </p:attrNameLst>
                                      </p:cBhvr>
                                      <p:tavLst>
                                        <p:tav tm="0">
                                          <p:val>
                                            <p:fltVal val="0"/>
                                          </p:val>
                                        </p:tav>
                                        <p:tav tm="100000">
                                          <p:val>
                                            <p:strVal val="#ppt_h"/>
                                          </p:val>
                                        </p:tav>
                                      </p:tavLst>
                                    </p:anim>
                                    <p:animEffect transition="in" filter="fade">
                                      <p:cBhvr>
                                        <p:cTn id="53" dur="2000"/>
                                        <p:tgtEl>
                                          <p:spTgt spid="2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2000" fill="hold"/>
                                        <p:tgtEl>
                                          <p:spTgt spid="25"/>
                                        </p:tgtEl>
                                        <p:attrNameLst>
                                          <p:attrName>ppt_w</p:attrName>
                                        </p:attrNameLst>
                                      </p:cBhvr>
                                      <p:tavLst>
                                        <p:tav tm="0">
                                          <p:val>
                                            <p:fltVal val="0"/>
                                          </p:val>
                                        </p:tav>
                                        <p:tav tm="100000">
                                          <p:val>
                                            <p:strVal val="#ppt_w"/>
                                          </p:val>
                                        </p:tav>
                                      </p:tavLst>
                                    </p:anim>
                                    <p:anim calcmode="lin" valueType="num">
                                      <p:cBhvr>
                                        <p:cTn id="57" dur="2000" fill="hold"/>
                                        <p:tgtEl>
                                          <p:spTgt spid="25"/>
                                        </p:tgtEl>
                                        <p:attrNameLst>
                                          <p:attrName>ppt_h</p:attrName>
                                        </p:attrNameLst>
                                      </p:cBhvr>
                                      <p:tavLst>
                                        <p:tav tm="0">
                                          <p:val>
                                            <p:fltVal val="0"/>
                                          </p:val>
                                        </p:tav>
                                        <p:tav tm="100000">
                                          <p:val>
                                            <p:strVal val="#ppt_h"/>
                                          </p:val>
                                        </p:tav>
                                      </p:tavLst>
                                    </p:anim>
                                    <p:animEffect transition="in" filter="fade">
                                      <p:cBhvr>
                                        <p:cTn id="58" dur="2000"/>
                                        <p:tgtEl>
                                          <p:spTgt spid="2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2000" fill="hold"/>
                                        <p:tgtEl>
                                          <p:spTgt spid="26"/>
                                        </p:tgtEl>
                                        <p:attrNameLst>
                                          <p:attrName>ppt_w</p:attrName>
                                        </p:attrNameLst>
                                      </p:cBhvr>
                                      <p:tavLst>
                                        <p:tav tm="0">
                                          <p:val>
                                            <p:fltVal val="0"/>
                                          </p:val>
                                        </p:tav>
                                        <p:tav tm="100000">
                                          <p:val>
                                            <p:strVal val="#ppt_w"/>
                                          </p:val>
                                        </p:tav>
                                      </p:tavLst>
                                    </p:anim>
                                    <p:anim calcmode="lin" valueType="num">
                                      <p:cBhvr>
                                        <p:cTn id="62" dur="2000" fill="hold"/>
                                        <p:tgtEl>
                                          <p:spTgt spid="26"/>
                                        </p:tgtEl>
                                        <p:attrNameLst>
                                          <p:attrName>ppt_h</p:attrName>
                                        </p:attrNameLst>
                                      </p:cBhvr>
                                      <p:tavLst>
                                        <p:tav tm="0">
                                          <p:val>
                                            <p:fltVal val="0"/>
                                          </p:val>
                                        </p:tav>
                                        <p:tav tm="100000">
                                          <p:val>
                                            <p:strVal val="#ppt_h"/>
                                          </p:val>
                                        </p:tav>
                                      </p:tavLst>
                                    </p:anim>
                                    <p:animEffect transition="in" filter="fade">
                                      <p:cBhvr>
                                        <p:cTn id="63" dur="2000"/>
                                        <p:tgtEl>
                                          <p:spTgt spid="2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000" fill="hold"/>
                                        <p:tgtEl>
                                          <p:spTgt spid="27"/>
                                        </p:tgtEl>
                                        <p:attrNameLst>
                                          <p:attrName>ppt_w</p:attrName>
                                        </p:attrNameLst>
                                      </p:cBhvr>
                                      <p:tavLst>
                                        <p:tav tm="0">
                                          <p:val>
                                            <p:fltVal val="0"/>
                                          </p:val>
                                        </p:tav>
                                        <p:tav tm="100000">
                                          <p:val>
                                            <p:strVal val="#ppt_w"/>
                                          </p:val>
                                        </p:tav>
                                      </p:tavLst>
                                    </p:anim>
                                    <p:anim calcmode="lin" valueType="num">
                                      <p:cBhvr>
                                        <p:cTn id="67" dur="2000" fill="hold"/>
                                        <p:tgtEl>
                                          <p:spTgt spid="27"/>
                                        </p:tgtEl>
                                        <p:attrNameLst>
                                          <p:attrName>ppt_h</p:attrName>
                                        </p:attrNameLst>
                                      </p:cBhvr>
                                      <p:tavLst>
                                        <p:tav tm="0">
                                          <p:val>
                                            <p:fltVal val="0"/>
                                          </p:val>
                                        </p:tav>
                                        <p:tav tm="100000">
                                          <p:val>
                                            <p:strVal val="#ppt_h"/>
                                          </p:val>
                                        </p:tav>
                                      </p:tavLst>
                                    </p:anim>
                                    <p:animEffect transition="in" filter="fade">
                                      <p:cBhvr>
                                        <p:cTn id="68" dur="2000"/>
                                        <p:tgtEl>
                                          <p:spTgt spid="2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2000" fill="hold"/>
                                        <p:tgtEl>
                                          <p:spTgt spid="28"/>
                                        </p:tgtEl>
                                        <p:attrNameLst>
                                          <p:attrName>ppt_w</p:attrName>
                                        </p:attrNameLst>
                                      </p:cBhvr>
                                      <p:tavLst>
                                        <p:tav tm="0">
                                          <p:val>
                                            <p:fltVal val="0"/>
                                          </p:val>
                                        </p:tav>
                                        <p:tav tm="100000">
                                          <p:val>
                                            <p:strVal val="#ppt_w"/>
                                          </p:val>
                                        </p:tav>
                                      </p:tavLst>
                                    </p:anim>
                                    <p:anim calcmode="lin" valueType="num">
                                      <p:cBhvr>
                                        <p:cTn id="72" dur="2000" fill="hold"/>
                                        <p:tgtEl>
                                          <p:spTgt spid="28"/>
                                        </p:tgtEl>
                                        <p:attrNameLst>
                                          <p:attrName>ppt_h</p:attrName>
                                        </p:attrNameLst>
                                      </p:cBhvr>
                                      <p:tavLst>
                                        <p:tav tm="0">
                                          <p:val>
                                            <p:fltVal val="0"/>
                                          </p:val>
                                        </p:tav>
                                        <p:tav tm="100000">
                                          <p:val>
                                            <p:strVal val="#ppt_h"/>
                                          </p:val>
                                        </p:tav>
                                      </p:tavLst>
                                    </p:anim>
                                    <p:animEffect transition="in" filter="fade">
                                      <p:cBhvr>
                                        <p:cTn id="73" dur="2000"/>
                                        <p:tgtEl>
                                          <p:spTgt spid="28"/>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2000" fill="hold"/>
                                        <p:tgtEl>
                                          <p:spTgt spid="29"/>
                                        </p:tgtEl>
                                        <p:attrNameLst>
                                          <p:attrName>ppt_w</p:attrName>
                                        </p:attrNameLst>
                                      </p:cBhvr>
                                      <p:tavLst>
                                        <p:tav tm="0">
                                          <p:val>
                                            <p:fltVal val="0"/>
                                          </p:val>
                                        </p:tav>
                                        <p:tav tm="100000">
                                          <p:val>
                                            <p:strVal val="#ppt_w"/>
                                          </p:val>
                                        </p:tav>
                                      </p:tavLst>
                                    </p:anim>
                                    <p:anim calcmode="lin" valueType="num">
                                      <p:cBhvr>
                                        <p:cTn id="77" dur="2000" fill="hold"/>
                                        <p:tgtEl>
                                          <p:spTgt spid="29"/>
                                        </p:tgtEl>
                                        <p:attrNameLst>
                                          <p:attrName>ppt_h</p:attrName>
                                        </p:attrNameLst>
                                      </p:cBhvr>
                                      <p:tavLst>
                                        <p:tav tm="0">
                                          <p:val>
                                            <p:fltVal val="0"/>
                                          </p:val>
                                        </p:tav>
                                        <p:tav tm="100000">
                                          <p:val>
                                            <p:strVal val="#ppt_h"/>
                                          </p:val>
                                        </p:tav>
                                      </p:tavLst>
                                    </p:anim>
                                    <p:animEffect transition="in" filter="fade">
                                      <p:cBhvr>
                                        <p:cTn id="78" dur="2000"/>
                                        <p:tgtEl>
                                          <p:spTgt spid="2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2000" fill="hold"/>
                                        <p:tgtEl>
                                          <p:spTgt spid="30"/>
                                        </p:tgtEl>
                                        <p:attrNameLst>
                                          <p:attrName>ppt_w</p:attrName>
                                        </p:attrNameLst>
                                      </p:cBhvr>
                                      <p:tavLst>
                                        <p:tav tm="0">
                                          <p:val>
                                            <p:fltVal val="0"/>
                                          </p:val>
                                        </p:tav>
                                        <p:tav tm="100000">
                                          <p:val>
                                            <p:strVal val="#ppt_w"/>
                                          </p:val>
                                        </p:tav>
                                      </p:tavLst>
                                    </p:anim>
                                    <p:anim calcmode="lin" valueType="num">
                                      <p:cBhvr>
                                        <p:cTn id="82" dur="2000" fill="hold"/>
                                        <p:tgtEl>
                                          <p:spTgt spid="30"/>
                                        </p:tgtEl>
                                        <p:attrNameLst>
                                          <p:attrName>ppt_h</p:attrName>
                                        </p:attrNameLst>
                                      </p:cBhvr>
                                      <p:tavLst>
                                        <p:tav tm="0">
                                          <p:val>
                                            <p:fltVal val="0"/>
                                          </p:val>
                                        </p:tav>
                                        <p:tav tm="100000">
                                          <p:val>
                                            <p:strVal val="#ppt_h"/>
                                          </p:val>
                                        </p:tav>
                                      </p:tavLst>
                                    </p:anim>
                                    <p:animEffect transition="in" filter="fade">
                                      <p:cBhvr>
                                        <p:cTn id="83" dur="2000"/>
                                        <p:tgtEl>
                                          <p:spTgt spid="30"/>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2000" fill="hold"/>
                                        <p:tgtEl>
                                          <p:spTgt spid="31"/>
                                        </p:tgtEl>
                                        <p:attrNameLst>
                                          <p:attrName>ppt_w</p:attrName>
                                        </p:attrNameLst>
                                      </p:cBhvr>
                                      <p:tavLst>
                                        <p:tav tm="0">
                                          <p:val>
                                            <p:fltVal val="0"/>
                                          </p:val>
                                        </p:tav>
                                        <p:tav tm="100000">
                                          <p:val>
                                            <p:strVal val="#ppt_w"/>
                                          </p:val>
                                        </p:tav>
                                      </p:tavLst>
                                    </p:anim>
                                    <p:anim calcmode="lin" valueType="num">
                                      <p:cBhvr>
                                        <p:cTn id="87" dur="2000" fill="hold"/>
                                        <p:tgtEl>
                                          <p:spTgt spid="31"/>
                                        </p:tgtEl>
                                        <p:attrNameLst>
                                          <p:attrName>ppt_h</p:attrName>
                                        </p:attrNameLst>
                                      </p:cBhvr>
                                      <p:tavLst>
                                        <p:tav tm="0">
                                          <p:val>
                                            <p:fltVal val="0"/>
                                          </p:val>
                                        </p:tav>
                                        <p:tav tm="100000">
                                          <p:val>
                                            <p:strVal val="#ppt_h"/>
                                          </p:val>
                                        </p:tav>
                                      </p:tavLst>
                                    </p:anim>
                                    <p:animEffect transition="in" filter="fade">
                                      <p:cBhvr>
                                        <p:cTn id="88" dur="2000"/>
                                        <p:tgtEl>
                                          <p:spTgt spid="3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p:cTn id="91" dur="2000" fill="hold"/>
                                        <p:tgtEl>
                                          <p:spTgt spid="32"/>
                                        </p:tgtEl>
                                        <p:attrNameLst>
                                          <p:attrName>ppt_w</p:attrName>
                                        </p:attrNameLst>
                                      </p:cBhvr>
                                      <p:tavLst>
                                        <p:tav tm="0">
                                          <p:val>
                                            <p:fltVal val="0"/>
                                          </p:val>
                                        </p:tav>
                                        <p:tav tm="100000">
                                          <p:val>
                                            <p:strVal val="#ppt_w"/>
                                          </p:val>
                                        </p:tav>
                                      </p:tavLst>
                                    </p:anim>
                                    <p:anim calcmode="lin" valueType="num">
                                      <p:cBhvr>
                                        <p:cTn id="92" dur="2000" fill="hold"/>
                                        <p:tgtEl>
                                          <p:spTgt spid="32"/>
                                        </p:tgtEl>
                                        <p:attrNameLst>
                                          <p:attrName>ppt_h</p:attrName>
                                        </p:attrNameLst>
                                      </p:cBhvr>
                                      <p:tavLst>
                                        <p:tav tm="0">
                                          <p:val>
                                            <p:fltVal val="0"/>
                                          </p:val>
                                        </p:tav>
                                        <p:tav tm="100000">
                                          <p:val>
                                            <p:strVal val="#ppt_h"/>
                                          </p:val>
                                        </p:tav>
                                      </p:tavLst>
                                    </p:anim>
                                    <p:animEffect transition="in" filter="fade">
                                      <p:cBhvr>
                                        <p:cTn id="93" dur="2000"/>
                                        <p:tgtEl>
                                          <p:spTgt spid="32"/>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2000" fill="hold"/>
                                        <p:tgtEl>
                                          <p:spTgt spid="33"/>
                                        </p:tgtEl>
                                        <p:attrNameLst>
                                          <p:attrName>ppt_w</p:attrName>
                                        </p:attrNameLst>
                                      </p:cBhvr>
                                      <p:tavLst>
                                        <p:tav tm="0">
                                          <p:val>
                                            <p:fltVal val="0"/>
                                          </p:val>
                                        </p:tav>
                                        <p:tav tm="100000">
                                          <p:val>
                                            <p:strVal val="#ppt_w"/>
                                          </p:val>
                                        </p:tav>
                                      </p:tavLst>
                                    </p:anim>
                                    <p:anim calcmode="lin" valueType="num">
                                      <p:cBhvr>
                                        <p:cTn id="97" dur="2000" fill="hold"/>
                                        <p:tgtEl>
                                          <p:spTgt spid="33"/>
                                        </p:tgtEl>
                                        <p:attrNameLst>
                                          <p:attrName>ppt_h</p:attrName>
                                        </p:attrNameLst>
                                      </p:cBhvr>
                                      <p:tavLst>
                                        <p:tav tm="0">
                                          <p:val>
                                            <p:fltVal val="0"/>
                                          </p:val>
                                        </p:tav>
                                        <p:tav tm="100000">
                                          <p:val>
                                            <p:strVal val="#ppt_h"/>
                                          </p:val>
                                        </p:tav>
                                      </p:tavLst>
                                    </p:anim>
                                    <p:animEffect transition="in" filter="fade">
                                      <p:cBhvr>
                                        <p:cTn id="98" dur="2000"/>
                                        <p:tgtEl>
                                          <p:spTgt spid="3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2000" fill="hold"/>
                                        <p:tgtEl>
                                          <p:spTgt spid="34"/>
                                        </p:tgtEl>
                                        <p:attrNameLst>
                                          <p:attrName>ppt_w</p:attrName>
                                        </p:attrNameLst>
                                      </p:cBhvr>
                                      <p:tavLst>
                                        <p:tav tm="0">
                                          <p:val>
                                            <p:fltVal val="0"/>
                                          </p:val>
                                        </p:tav>
                                        <p:tav tm="100000">
                                          <p:val>
                                            <p:strVal val="#ppt_w"/>
                                          </p:val>
                                        </p:tav>
                                      </p:tavLst>
                                    </p:anim>
                                    <p:anim calcmode="lin" valueType="num">
                                      <p:cBhvr>
                                        <p:cTn id="102" dur="2000" fill="hold"/>
                                        <p:tgtEl>
                                          <p:spTgt spid="34"/>
                                        </p:tgtEl>
                                        <p:attrNameLst>
                                          <p:attrName>ppt_h</p:attrName>
                                        </p:attrNameLst>
                                      </p:cBhvr>
                                      <p:tavLst>
                                        <p:tav tm="0">
                                          <p:val>
                                            <p:fltVal val="0"/>
                                          </p:val>
                                        </p:tav>
                                        <p:tav tm="100000">
                                          <p:val>
                                            <p:strVal val="#ppt_h"/>
                                          </p:val>
                                        </p:tav>
                                      </p:tavLst>
                                    </p:anim>
                                    <p:animEffect transition="in" filter="fade">
                                      <p:cBhvr>
                                        <p:cTn id="10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35" grpId="0"/>
      <p:bldP spid="9" grpId="0" bldLvl="0" animBg="1"/>
      <p:bldP spid="20" grpId="0"/>
      <p:bldP spid="21" grpId="0"/>
      <p:bldP spid="10" grpId="0" bldLvl="0" animBg="1"/>
      <p:bldP spid="23" grpId="0" bldLvl="0" animBg="1"/>
      <p:bldP spid="24" grpId="0"/>
      <p:bldP spid="25" grpId="0"/>
      <p:bldP spid="26" grpId="0" bldLvl="0" animBg="1"/>
      <p:bldP spid="27" grpId="0" bldLvl="0" animBg="1"/>
      <p:bldP spid="28" grpId="0"/>
      <p:bldP spid="29" grpId="0"/>
      <p:bldP spid="30" grpId="0" bldLvl="0" animBg="1"/>
      <p:bldP spid="31" grpId="0" bldLvl="0" animBg="1"/>
      <p:bldP spid="32" grpId="0"/>
      <p:bldP spid="33" grpId="0"/>
      <p:bldP spid="3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pic>
        <p:nvPicPr>
          <p:cNvPr id="2" name="图片 1"/>
          <p:cNvPicPr>
            <a:picLocks noChangeAspect="1"/>
          </p:cNvPicPr>
          <p:nvPr/>
        </p:nvPicPr>
        <p:blipFill>
          <a:blip r:embed="rId4"/>
          <a:stretch>
            <a:fillRect/>
          </a:stretch>
        </p:blipFill>
        <p:spPr>
          <a:xfrm>
            <a:off x="654685" y="2053590"/>
            <a:ext cx="7120890" cy="4467860"/>
          </a:xfrm>
          <a:prstGeom prst="rect">
            <a:avLst/>
          </a:prstGeom>
        </p:spPr>
      </p:pic>
      <p:grpSp>
        <p:nvGrpSpPr>
          <p:cNvPr id="6" name="组合 5"/>
          <p:cNvGrpSpPr/>
          <p:nvPr/>
        </p:nvGrpSpPr>
        <p:grpSpPr>
          <a:xfrm>
            <a:off x="6563851" y="1141339"/>
            <a:ext cx="4688726" cy="4018144"/>
            <a:chOff x="1436624" y="1328759"/>
            <a:chExt cx="3279393" cy="2810377"/>
          </a:xfrm>
        </p:grpSpPr>
        <p:sp>
          <p:nvSpPr>
            <p:cNvPr id="7" name="泪滴形 6"/>
            <p:cNvSpPr/>
            <p:nvPr/>
          </p:nvSpPr>
          <p:spPr>
            <a:xfrm rot="8035252">
              <a:off x="2913000" y="2359709"/>
              <a:ext cx="1779427" cy="1779427"/>
            </a:xfrm>
            <a:prstGeom prst="teardrop">
              <a:avLst/>
            </a:prstGeom>
            <a:solidFill>
              <a:srgbClr val="743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 name="椭圆 2"/>
            <p:cNvSpPr/>
            <p:nvPr/>
          </p:nvSpPr>
          <p:spPr>
            <a:xfrm>
              <a:off x="3044358" y="1328759"/>
              <a:ext cx="864096" cy="864096"/>
            </a:xfrm>
            <a:prstGeom prst="ellipse">
              <a:avLst/>
            </a:prstGeom>
            <a:solidFill>
              <a:srgbClr val="743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9" name="椭圆 8"/>
            <p:cNvSpPr/>
            <p:nvPr/>
          </p:nvSpPr>
          <p:spPr>
            <a:xfrm>
              <a:off x="4043985" y="2368641"/>
              <a:ext cx="672032" cy="672032"/>
            </a:xfrm>
            <a:prstGeom prst="ellipse">
              <a:avLst/>
            </a:prstGeom>
            <a:solidFill>
              <a:srgbClr val="381B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006600"/>
                </a:solidFill>
              </a:endParaRPr>
            </a:p>
          </p:txBody>
        </p:sp>
        <p:sp>
          <p:nvSpPr>
            <p:cNvPr id="10" name="TextBox 21"/>
            <p:cNvSpPr txBox="1"/>
            <p:nvPr/>
          </p:nvSpPr>
          <p:spPr>
            <a:xfrm>
              <a:off x="3160455" y="1544782"/>
              <a:ext cx="500268" cy="322899"/>
            </a:xfrm>
            <a:prstGeom prst="rect">
              <a:avLst/>
            </a:prstGeom>
            <a:noFill/>
          </p:spPr>
          <p:txBody>
            <a:bodyPr wrap="none" rtlCol="0">
              <a:spAutoFit/>
            </a:bodyPr>
            <a:lstStyle/>
            <a:p>
              <a:r>
                <a:rPr lang="en-US" altLang="zh-CN" sz="2400" dirty="0">
                  <a:solidFill>
                    <a:schemeClr val="bg1"/>
                  </a:solidFill>
                </a:rPr>
                <a:t>80%</a:t>
              </a:r>
              <a:endParaRPr lang="zh-CN" altLang="en-US" sz="2400" dirty="0">
                <a:solidFill>
                  <a:schemeClr val="bg1"/>
                </a:solidFill>
              </a:endParaRPr>
            </a:p>
          </p:txBody>
        </p:sp>
        <p:sp>
          <p:nvSpPr>
            <p:cNvPr id="15" name="TextBox 22"/>
            <p:cNvSpPr txBox="1"/>
            <p:nvPr/>
          </p:nvSpPr>
          <p:spPr>
            <a:xfrm>
              <a:off x="4084113" y="2504602"/>
              <a:ext cx="438603" cy="279846"/>
            </a:xfrm>
            <a:prstGeom prst="rect">
              <a:avLst/>
            </a:prstGeom>
            <a:noFill/>
          </p:spPr>
          <p:txBody>
            <a:bodyPr wrap="none" rtlCol="0">
              <a:spAutoFit/>
            </a:bodyPr>
            <a:lstStyle/>
            <a:p>
              <a:r>
                <a:rPr lang="en-US" altLang="zh-CN" sz="2000" dirty="0">
                  <a:solidFill>
                    <a:schemeClr val="bg1"/>
                  </a:solidFill>
                </a:rPr>
                <a:t>35%</a:t>
              </a:r>
              <a:endParaRPr lang="zh-CN" altLang="en-US" sz="2000" dirty="0">
                <a:solidFill>
                  <a:schemeClr val="bg1"/>
                </a:solidFill>
              </a:endParaRPr>
            </a:p>
          </p:txBody>
        </p:sp>
        <p:sp>
          <p:nvSpPr>
            <p:cNvPr id="16" name="矩形 15"/>
            <p:cNvSpPr/>
            <p:nvPr/>
          </p:nvSpPr>
          <p:spPr>
            <a:xfrm flipH="1">
              <a:off x="1436624" y="2078601"/>
              <a:ext cx="1719593" cy="764173"/>
            </a:xfrm>
            <a:prstGeom prst="rect">
              <a:avLst/>
            </a:prstGeom>
            <a:effectLst/>
          </p:spPr>
          <p:txBody>
            <a:bodyPr wrap="square" lIns="121893" tIns="60946" rIns="121893" bIns="60946">
              <a:spAutoFit/>
            </a:bodyPr>
            <a:lstStyle/>
            <a:p>
              <a:pPr algn="r">
                <a:lnSpc>
                  <a:spcPct val="150000"/>
                </a:lnSpc>
              </a:pPr>
              <a:r>
                <a:rPr lang="zh-CN" altLang="en-US" sz="1400" dirty="0">
                  <a:solidFill>
                    <a:schemeClr val="bg1">
                      <a:lumMod val="50000"/>
                    </a:schemeClr>
                  </a:solidFill>
                </a:rPr>
                <a:t>这里输入简单的文字</a:t>
              </a:r>
              <a:endParaRPr lang="en-US" altLang="zh-CN" sz="1400" dirty="0">
                <a:solidFill>
                  <a:schemeClr val="bg1">
                    <a:lumMod val="50000"/>
                  </a:schemeClr>
                </a:solidFill>
              </a:endParaRPr>
            </a:p>
            <a:p>
              <a:pPr algn="r">
                <a:lnSpc>
                  <a:spcPct val="150000"/>
                </a:lnSpc>
              </a:pPr>
              <a:r>
                <a:rPr lang="zh-CN" altLang="en-US" sz="1400" dirty="0">
                  <a:solidFill>
                    <a:schemeClr val="bg1">
                      <a:lumMod val="50000"/>
                    </a:schemeClr>
                  </a:solidFill>
                </a:rPr>
                <a:t>概述这里输入简单文</a:t>
              </a:r>
              <a:endParaRPr lang="en-US" altLang="zh-CN" sz="1400" dirty="0">
                <a:solidFill>
                  <a:schemeClr val="bg1">
                    <a:lumMod val="50000"/>
                  </a:schemeClr>
                </a:solidFill>
              </a:endParaRPr>
            </a:p>
            <a:p>
              <a:pPr algn="r">
                <a:lnSpc>
                  <a:spcPct val="150000"/>
                </a:lnSpc>
              </a:pPr>
              <a:r>
                <a:rPr lang="zh-CN" altLang="en-US" sz="1400" dirty="0">
                  <a:solidFill>
                    <a:schemeClr val="bg1">
                      <a:lumMod val="50000"/>
                    </a:schemeClr>
                  </a:solidFill>
                </a:rPr>
                <a:t>字概述简单的文字概</a:t>
              </a:r>
              <a:endParaRPr lang="en-US" altLang="zh-CN" sz="1400" dirty="0">
                <a:solidFill>
                  <a:schemeClr val="bg1">
                    <a:lumMod val="50000"/>
                  </a:schemeClr>
                </a:solidFill>
              </a:endParaRPr>
            </a:p>
          </p:txBody>
        </p:sp>
        <p:sp>
          <p:nvSpPr>
            <p:cNvPr id="17" name="矩形 16"/>
            <p:cNvSpPr/>
            <p:nvPr/>
          </p:nvSpPr>
          <p:spPr>
            <a:xfrm>
              <a:off x="1508631" y="1761816"/>
              <a:ext cx="1440161" cy="229597"/>
            </a:xfrm>
            <a:prstGeom prst="rect">
              <a:avLst/>
            </a:prstGeom>
          </p:spPr>
          <p:txBody>
            <a:bodyPr wrap="square" lIns="121893" tIns="60946" rIns="121893" bIns="60946">
              <a:spAutoFit/>
            </a:bodyPr>
            <a:lstStyle/>
            <a:p>
              <a:pPr algn="r" defTabSz="1218565" fontAlgn="base">
                <a:lnSpc>
                  <a:spcPts val="1600"/>
                </a:lnSpc>
                <a:spcBef>
                  <a:spcPct val="0"/>
                </a:spcBef>
                <a:spcAft>
                  <a:spcPct val="0"/>
                </a:spcAft>
              </a:pPr>
              <a:r>
                <a:rPr lang="zh-CN" altLang="en-US" sz="1400" b="1" dirty="0">
                  <a:solidFill>
                    <a:schemeClr val="bg1">
                      <a:lumMod val="50000"/>
                    </a:schemeClr>
                  </a:solidFill>
                  <a:latin typeface="微软雅黑" panose="020B0503020204020204" charset="-122"/>
                  <a:ea typeface="微软雅黑" panose="020B0503020204020204" charset="-122"/>
                </a:rPr>
                <a:t>这里填写小标题</a:t>
              </a:r>
              <a:endParaRPr lang="en-US" altLang="zh-CN" sz="1400" b="1" dirty="0">
                <a:solidFill>
                  <a:schemeClr val="bg1">
                    <a:lumMod val="50000"/>
                  </a:schemeClr>
                </a:solidFill>
                <a:latin typeface="微软雅黑" panose="020B0503020204020204" charset="-122"/>
                <a:ea typeface="微软雅黑" panose="020B0503020204020204" charset="-122"/>
              </a:endParaRPr>
            </a:p>
          </p:txBody>
        </p:sp>
        <p:sp>
          <p:nvSpPr>
            <p:cNvPr id="18" name="矩形 17"/>
            <p:cNvSpPr/>
            <p:nvPr/>
          </p:nvSpPr>
          <p:spPr>
            <a:xfrm flipH="1">
              <a:off x="2736385" y="3273090"/>
              <a:ext cx="1719593" cy="512358"/>
            </a:xfrm>
            <a:prstGeom prst="rect">
              <a:avLst/>
            </a:prstGeom>
            <a:effectLst/>
          </p:spPr>
          <p:txBody>
            <a:bodyPr wrap="square" lIns="121893" tIns="60946" rIns="121893" bIns="60946">
              <a:spAutoFit/>
            </a:bodyPr>
            <a:lstStyle/>
            <a:p>
              <a:pPr algn="r">
                <a:lnSpc>
                  <a:spcPct val="150000"/>
                </a:lnSpc>
              </a:pPr>
              <a:r>
                <a:rPr lang="zh-CN" altLang="en-US" sz="1400" dirty="0">
                  <a:solidFill>
                    <a:schemeClr val="bg1"/>
                  </a:solidFill>
                </a:rPr>
                <a:t>这里输入简单的文字</a:t>
              </a:r>
              <a:endParaRPr lang="en-US" altLang="zh-CN" sz="1400" dirty="0">
                <a:solidFill>
                  <a:schemeClr val="bg1"/>
                </a:solidFill>
              </a:endParaRPr>
            </a:p>
            <a:p>
              <a:pPr algn="r">
                <a:lnSpc>
                  <a:spcPct val="150000"/>
                </a:lnSpc>
              </a:pPr>
              <a:r>
                <a:rPr lang="zh-CN" altLang="en-US" sz="1400" dirty="0">
                  <a:solidFill>
                    <a:schemeClr val="bg1"/>
                  </a:solidFill>
                </a:rPr>
                <a:t>概述这里输入简单文</a:t>
              </a:r>
              <a:endParaRPr lang="en-US" altLang="zh-CN" sz="1400" dirty="0">
                <a:solidFill>
                  <a:schemeClr val="bg1"/>
                </a:solidFill>
              </a:endParaRPr>
            </a:p>
          </p:txBody>
        </p:sp>
        <p:sp>
          <p:nvSpPr>
            <p:cNvPr id="19" name="矩形 18"/>
            <p:cNvSpPr/>
            <p:nvPr/>
          </p:nvSpPr>
          <p:spPr>
            <a:xfrm>
              <a:off x="2808392" y="2956304"/>
              <a:ext cx="1440161" cy="229597"/>
            </a:xfrm>
            <a:prstGeom prst="rect">
              <a:avLst/>
            </a:prstGeom>
          </p:spPr>
          <p:txBody>
            <a:bodyPr wrap="square" lIns="121893" tIns="60946" rIns="121893" bIns="60946">
              <a:spAutoFit/>
            </a:bodyPr>
            <a:lstStyle/>
            <a:p>
              <a:pPr algn="r" defTabSz="1218565" fontAlgn="base">
                <a:lnSpc>
                  <a:spcPts val="1600"/>
                </a:lnSpc>
                <a:spcBef>
                  <a:spcPct val="0"/>
                </a:spcBef>
                <a:spcAft>
                  <a:spcPct val="0"/>
                </a:spcAft>
              </a:pPr>
              <a:r>
                <a:rPr lang="zh-CN" altLang="en-US" sz="1400" b="1" dirty="0">
                  <a:solidFill>
                    <a:schemeClr val="bg1"/>
                  </a:solidFill>
                  <a:latin typeface="微软雅黑" panose="020B0503020204020204" charset="-122"/>
                  <a:ea typeface="微软雅黑" panose="020B0503020204020204" charset="-122"/>
                </a:rPr>
                <a:t>填写小标题</a:t>
              </a:r>
              <a:endParaRPr lang="en-US" altLang="zh-CN" sz="14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pic>
        <p:nvPicPr>
          <p:cNvPr id="2" name="图片 1"/>
          <p:cNvPicPr>
            <a:picLocks noChangeAspect="1"/>
          </p:cNvPicPr>
          <p:nvPr/>
        </p:nvPicPr>
        <p:blipFill>
          <a:blip r:embed="rId4"/>
          <a:stretch>
            <a:fillRect/>
          </a:stretch>
        </p:blipFill>
        <p:spPr>
          <a:xfrm>
            <a:off x="5168265" y="1381760"/>
            <a:ext cx="6600190" cy="4408170"/>
          </a:xfrm>
          <a:prstGeom prst="rect">
            <a:avLst/>
          </a:prstGeom>
        </p:spPr>
      </p:pic>
      <p:sp>
        <p:nvSpPr>
          <p:cNvPr id="73" name="矩形 12"/>
          <p:cNvSpPr>
            <a:spLocks noChangeArrowheads="1"/>
          </p:cNvSpPr>
          <p:nvPr/>
        </p:nvSpPr>
        <p:spPr bwMode="auto">
          <a:xfrm>
            <a:off x="57150" y="1657350"/>
            <a:ext cx="4742180" cy="2806922"/>
          </a:xfrm>
          <a:prstGeom prst="rect">
            <a:avLst/>
          </a:prstGeom>
          <a:ln w="60325" cmpd="sng">
            <a:solidFill>
              <a:srgbClr val="743827"/>
            </a:solidFill>
            <a:prstDash val="lgDashDot"/>
            <a:miter lim="800000"/>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lang="en-US" altLang="zh-CN"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a:t>
            </a: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a:t>
            </a:r>
          </a:p>
          <a:p>
            <a:pPr marL="0" marR="0" lvl="0" indent="0" algn="l" defTabSz="914400" rtl="0" eaLnBrk="1" fontAlgn="auto" latinLnBrk="0" hangingPunct="1">
              <a:lnSpc>
                <a:spcPct val="120000"/>
              </a:lnSpc>
              <a:spcBef>
                <a:spcPts val="0"/>
              </a:spcBef>
              <a:spcAft>
                <a:spcPts val="0"/>
              </a:spcAft>
              <a:buClrTx/>
              <a:buSzTx/>
              <a:buFontTx/>
              <a:buNone/>
              <a:defRPr/>
            </a:pPr>
            <a:r>
              <a:rPr lang="en-US" altLang="zh-CN"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a:t>
            </a:r>
            <a:r>
              <a:rPr lang="zh-CN" altLang="en-US"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此处填写内容此处填写内容此处填写内容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此处填写内容此处填写内容此处填写内容</a:t>
            </a:r>
            <a:endParaRPr lang="zh-CN" altLang="en-US" sz="1900" dirty="0"/>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此处填写内容此处填写内容此处填写内容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此处填写内容此处填写内容此处填写内容</a:t>
            </a:r>
            <a:endParaRPr lang="zh-CN" altLang="en-US" sz="1900" dirty="0"/>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此处填写内容此处填写内容此处填写内容</a:t>
            </a:r>
          </a:p>
          <a:p>
            <a:pPr lvl="0" defTabSz="914400">
              <a:lnSpc>
                <a:spcPct val="120000"/>
              </a:lnSpc>
              <a:defRPr/>
            </a:pPr>
            <a:r>
              <a:rPr lang="zh-CN" altLang="en-US"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  此处填写内容此处填写内容此处填写内容</a:t>
            </a:r>
            <a:endParaRPr lang="en-US" altLang="zh-CN" sz="19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00" fill="hold"/>
                                        <p:tgtEl>
                                          <p:spTgt spid="73"/>
                                        </p:tgtEl>
                                        <p:attrNameLst>
                                          <p:attrName>ppt_w</p:attrName>
                                        </p:attrNameLst>
                                      </p:cBhvr>
                                      <p:tavLst>
                                        <p:tav tm="0">
                                          <p:val>
                                            <p:strVal val="#ppt_w*0.70"/>
                                          </p:val>
                                        </p:tav>
                                        <p:tav tm="100000">
                                          <p:val>
                                            <p:strVal val="#ppt_w"/>
                                          </p:val>
                                        </p:tav>
                                      </p:tavLst>
                                    </p:anim>
                                    <p:anim calcmode="lin" valueType="num">
                                      <p:cBhvr>
                                        <p:cTn id="8" dur="1000" fill="hold"/>
                                        <p:tgtEl>
                                          <p:spTgt spid="73"/>
                                        </p:tgtEl>
                                        <p:attrNameLst>
                                          <p:attrName>ppt_h</p:attrName>
                                        </p:attrNameLst>
                                      </p:cBhvr>
                                      <p:tavLst>
                                        <p:tav tm="0">
                                          <p:val>
                                            <p:strVal val="#ppt_h"/>
                                          </p:val>
                                        </p:tav>
                                        <p:tav tm="100000">
                                          <p:val>
                                            <p:strVal val="#ppt_h"/>
                                          </p:val>
                                        </p:tav>
                                      </p:tavLst>
                                    </p:anim>
                                    <p:animEffect transition="in" filter="fade">
                                      <p:cBhvr>
                                        <p:cTn id="9" dur="1000"/>
                                        <p:tgtEl>
                                          <p:spTgt spid="73"/>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flipH="1">
            <a:off x="-28575" y="-36830"/>
            <a:ext cx="12240895" cy="6911340"/>
          </a:xfrm>
          <a:prstGeom prst="rect">
            <a:avLst/>
          </a:prstGeom>
        </p:spPr>
      </p:pic>
      <p:sp>
        <p:nvSpPr>
          <p:cNvPr id="5" name="平行四边形 4"/>
          <p:cNvSpPr/>
          <p:nvPr/>
        </p:nvSpPr>
        <p:spPr>
          <a:xfrm>
            <a:off x="1160145" y="1565275"/>
            <a:ext cx="7379970" cy="3727450"/>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3523615" y="2098675"/>
            <a:ext cx="7561580" cy="3561715"/>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88285" y="2921635"/>
            <a:ext cx="8123555" cy="10147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6000">
                <a:solidFill>
                  <a:schemeClr val="bg1"/>
                </a:solidFill>
                <a:latin typeface="方正姚体" panose="02010601030101010101" charset="-122"/>
                <a:ea typeface="方正姚体" panose="02010601030101010101" charset="-122"/>
              </a:rPr>
              <a:t>THANKS WATCHING</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 calcmode="lin" valueType="num">
                                      <p:cBhvr additive="base">
                                        <p:cTn id="1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6">
                                            <p:bg/>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nodePh="1">
                                  <p:stCondLst>
                                    <p:cond delay="0"/>
                                  </p:stCondLst>
                                  <p:endCondLst>
                                    <p:cond evt="begin" delay="0">
                                      <p:tn val="18"/>
                                    </p:cond>
                                  </p:end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2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edge">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flipH="1">
            <a:off x="-28575" y="-36830"/>
            <a:ext cx="12240895" cy="6911340"/>
          </a:xfrm>
          <a:prstGeom prst="rect">
            <a:avLst/>
          </a:prstGeom>
        </p:spPr>
      </p:pic>
      <p:sp>
        <p:nvSpPr>
          <p:cNvPr id="5" name="平行四边形 4"/>
          <p:cNvSpPr/>
          <p:nvPr/>
        </p:nvSpPr>
        <p:spPr>
          <a:xfrm>
            <a:off x="1160145" y="1565275"/>
            <a:ext cx="7379970" cy="3727450"/>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3523615" y="2098675"/>
            <a:ext cx="7561580" cy="3561715"/>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1"/>
          <p:cNvSpPr>
            <a:spLocks noChangeArrowheads="1"/>
          </p:cNvSpPr>
          <p:nvPr/>
        </p:nvSpPr>
        <p:spPr bwMode="auto">
          <a:xfrm>
            <a:off x="4640479" y="3106249"/>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20" name="TextBox 32"/>
          <p:cNvSpPr txBox="1">
            <a:spLocks noChangeArrowheads="1"/>
          </p:cNvSpPr>
          <p:nvPr/>
        </p:nvSpPr>
        <p:spPr bwMode="auto">
          <a:xfrm>
            <a:off x="4703672" y="3184424"/>
            <a:ext cx="6014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01</a:t>
            </a:r>
          </a:p>
        </p:txBody>
      </p:sp>
      <p:sp>
        <p:nvSpPr>
          <p:cNvPr id="21" name="矩形 20"/>
          <p:cNvSpPr/>
          <p:nvPr/>
        </p:nvSpPr>
        <p:spPr>
          <a:xfrm>
            <a:off x="5556436" y="3525871"/>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10" name="TextBox 76"/>
          <p:cNvSpPr txBox="1"/>
          <p:nvPr/>
        </p:nvSpPr>
        <p:spPr>
          <a:xfrm>
            <a:off x="5556250" y="3156585"/>
            <a:ext cx="197485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 calcmode="lin" valueType="num">
                                      <p:cBhvr additive="base">
                                        <p:cTn id="1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6">
                                            <p:bg/>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nodePh="1">
                                  <p:stCondLst>
                                    <p:cond delay="0"/>
                                  </p:stCondLst>
                                  <p:endCondLst>
                                    <p:cond evt="begin" delay="0">
                                      <p:tn val="18"/>
                                    </p:cond>
                                  </p:end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2000" fill="hold"/>
                                        <p:tgtEl>
                                          <p:spTgt spid="20"/>
                                        </p:tgtEl>
                                        <p:attrNameLst>
                                          <p:attrName>ppt_w</p:attrName>
                                        </p:attrNameLst>
                                      </p:cBhvr>
                                      <p:tavLst>
                                        <p:tav tm="0">
                                          <p:val>
                                            <p:fltVal val="0"/>
                                          </p:val>
                                        </p:tav>
                                        <p:tav tm="100000">
                                          <p:val>
                                            <p:strVal val="#ppt_w"/>
                                          </p:val>
                                        </p:tav>
                                      </p:tavLst>
                                    </p:anim>
                                    <p:anim calcmode="lin" valueType="num">
                                      <p:cBhvr>
                                        <p:cTn id="31" dur="2000" fill="hold"/>
                                        <p:tgtEl>
                                          <p:spTgt spid="20"/>
                                        </p:tgtEl>
                                        <p:attrNameLst>
                                          <p:attrName>ppt_h</p:attrName>
                                        </p:attrNameLst>
                                      </p:cBhvr>
                                      <p:tavLst>
                                        <p:tav tm="0">
                                          <p:val>
                                            <p:fltVal val="0"/>
                                          </p:val>
                                        </p:tav>
                                        <p:tav tm="100000">
                                          <p:val>
                                            <p:strVal val="#ppt_h"/>
                                          </p:val>
                                        </p:tav>
                                      </p:tavLst>
                                    </p:anim>
                                    <p:animEffect transition="in" filter="fade">
                                      <p:cBhvr>
                                        <p:cTn id="32" dur="20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000" fill="hold"/>
                                        <p:tgtEl>
                                          <p:spTgt spid="21"/>
                                        </p:tgtEl>
                                        <p:attrNameLst>
                                          <p:attrName>ppt_w</p:attrName>
                                        </p:attrNameLst>
                                      </p:cBhvr>
                                      <p:tavLst>
                                        <p:tav tm="0">
                                          <p:val>
                                            <p:fltVal val="0"/>
                                          </p:val>
                                        </p:tav>
                                        <p:tav tm="100000">
                                          <p:val>
                                            <p:strVal val="#ppt_w"/>
                                          </p:val>
                                        </p:tav>
                                      </p:tavLst>
                                    </p:anim>
                                    <p:anim calcmode="lin" valueType="num">
                                      <p:cBhvr>
                                        <p:cTn id="36" dur="2000" fill="hold"/>
                                        <p:tgtEl>
                                          <p:spTgt spid="21"/>
                                        </p:tgtEl>
                                        <p:attrNameLst>
                                          <p:attrName>ppt_h</p:attrName>
                                        </p:attrNameLst>
                                      </p:cBhvr>
                                      <p:tavLst>
                                        <p:tav tm="0">
                                          <p:val>
                                            <p:fltVal val="0"/>
                                          </p:val>
                                        </p:tav>
                                        <p:tav tm="100000">
                                          <p:val>
                                            <p:strVal val="#ppt_h"/>
                                          </p:val>
                                        </p:tav>
                                      </p:tavLst>
                                    </p:anim>
                                    <p:animEffect transition="in" filter="fade">
                                      <p:cBhvr>
                                        <p:cTn id="37" dur="20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9" grpId="0" bldLvl="0" animBg="1"/>
      <p:bldP spid="20" grpId="0"/>
      <p:bldP spid="21" grpId="0"/>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grpSp>
        <p:nvGrpSpPr>
          <p:cNvPr id="5" name="组合 4"/>
          <p:cNvGrpSpPr/>
          <p:nvPr/>
        </p:nvGrpSpPr>
        <p:grpSpPr>
          <a:xfrm>
            <a:off x="390689" y="1364733"/>
            <a:ext cx="6040120" cy="4801235"/>
            <a:chOff x="980914" y="877036"/>
            <a:chExt cx="4530680" cy="3600927"/>
          </a:xfrm>
        </p:grpSpPr>
        <p:sp>
          <p:nvSpPr>
            <p:cNvPr id="6" name="Rectangle 3"/>
            <p:cNvSpPr/>
            <p:nvPr/>
          </p:nvSpPr>
          <p:spPr bwMode="auto">
            <a:xfrm>
              <a:off x="980914" y="877036"/>
              <a:ext cx="4530680" cy="3600927"/>
            </a:xfrm>
            <a:prstGeom prst="rect">
              <a:avLst/>
            </a:prstGeom>
            <a:solidFill>
              <a:srgbClr val="743827"/>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68586" tIns="68589" rIns="68586" bIns="68589" numCol="1" rtlCol="0" anchor="t" anchorCtr="0" compatLnSpc="1"/>
            <a:lstStyle/>
            <a:p>
              <a:pPr defTabSz="913765" fontAlgn="base">
                <a:lnSpc>
                  <a:spcPct val="90000"/>
                </a:lnSpc>
                <a:spcBef>
                  <a:spcPct val="0"/>
                </a:spcBef>
                <a:spcAft>
                  <a:spcPct val="0"/>
                </a:spcAft>
                <a:buClr>
                  <a:srgbClr val="FFFFFF">
                    <a:lumMod val="50000"/>
                    <a:lumOff val="50000"/>
                  </a:srgbClr>
                </a:buClr>
                <a:buSzPct val="90000"/>
              </a:pPr>
              <a:r>
                <a:rPr lang="zh-CN" altLang="en-US" sz="3700" spc="-40" dirty="0">
                  <a:solidFill>
                    <a:schemeClr val="bg1"/>
                  </a:solidFill>
                  <a:latin typeface="+mn-ea"/>
                  <a:cs typeface="+mn-ea"/>
                </a:rPr>
                <a:t>单击填加标题</a:t>
              </a:r>
              <a:endParaRPr lang="en-US" altLang="zh-CN" sz="3700" spc="-40" dirty="0">
                <a:solidFill>
                  <a:schemeClr val="bg1"/>
                </a:solidFill>
                <a:latin typeface="+mn-ea"/>
                <a:cs typeface="+mn-ea"/>
              </a:endParaRPr>
            </a:p>
            <a:p>
              <a:pPr defTabSz="913765" fontAlgn="base">
                <a:lnSpc>
                  <a:spcPct val="90000"/>
                </a:lnSpc>
                <a:spcBef>
                  <a:spcPct val="0"/>
                </a:spcBef>
                <a:spcAft>
                  <a:spcPct val="0"/>
                </a:spcAft>
                <a:buClr>
                  <a:srgbClr val="FFFFFF">
                    <a:lumMod val="50000"/>
                    <a:lumOff val="50000"/>
                  </a:srgbClr>
                </a:buClr>
                <a:buSzPct val="90000"/>
              </a:pPr>
              <a:endParaRPr lang="en-US" sz="2100" spc="-40" dirty="0">
                <a:solidFill>
                  <a:schemeClr val="bg1"/>
                </a:solidFill>
                <a:latin typeface="+mn-ea"/>
                <a:cs typeface="+mn-ea"/>
              </a:endParaRPr>
            </a:p>
          </p:txBody>
        </p:sp>
        <p:sp>
          <p:nvSpPr>
            <p:cNvPr id="7"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lstStyle/>
            <a:p>
              <a:endParaRPr lang="en-US">
                <a:solidFill>
                  <a:schemeClr val="bg1"/>
                </a:solidFill>
                <a:latin typeface="+mn-ea"/>
                <a:cs typeface="+mn-ea"/>
              </a:endParaRP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580" y="1364770"/>
            <a:ext cx="4602705" cy="4800533"/>
          </a:xfrm>
          <a:prstGeom prst="rect">
            <a:avLst/>
          </a:prstGeom>
          <a:ln w="19050">
            <a:noFill/>
          </a:ln>
          <a:effectLst/>
        </p:spPr>
      </p:pic>
      <p:sp>
        <p:nvSpPr>
          <p:cNvPr id="11" name="TextBox 25"/>
          <p:cNvSpPr txBox="1"/>
          <p:nvPr/>
        </p:nvSpPr>
        <p:spPr>
          <a:xfrm>
            <a:off x="758403" y="2248485"/>
            <a:ext cx="2414652" cy="184666"/>
          </a:xfrm>
          <a:prstGeom prst="rect">
            <a:avLst/>
          </a:prstGeom>
          <a:noFill/>
        </p:spPr>
        <p:txBody>
          <a:bodyPr wrap="square" lIns="0" tIns="0" rIns="0" bIns="0" rtlCol="0">
            <a:spAutoFit/>
          </a:bodyPr>
          <a:lstStyle/>
          <a:p>
            <a:pPr defTabSz="1176655"/>
            <a:r>
              <a:rPr lang="zh-CN" altLang="en-US" sz="1200" dirty="0">
                <a:solidFill>
                  <a:schemeClr val="bg1"/>
                </a:solidFill>
                <a:latin typeface="微软雅黑" panose="020B0503020204020204" charset="-122"/>
                <a:ea typeface="微软雅黑" panose="020B0503020204020204" charset="-122"/>
              </a:rPr>
              <a:t>添加标题</a:t>
            </a:r>
          </a:p>
        </p:txBody>
      </p:sp>
      <p:sp>
        <p:nvSpPr>
          <p:cNvPr id="28" name="TextBox 27"/>
          <p:cNvSpPr txBox="1"/>
          <p:nvPr/>
        </p:nvSpPr>
        <p:spPr>
          <a:xfrm>
            <a:off x="758405" y="3081419"/>
            <a:ext cx="2414652" cy="184666"/>
          </a:xfrm>
          <a:prstGeom prst="rect">
            <a:avLst/>
          </a:prstGeom>
          <a:noFill/>
        </p:spPr>
        <p:txBody>
          <a:bodyPr wrap="square" lIns="0" tIns="0" rIns="0" bIns="0" rtlCol="0">
            <a:spAutoFit/>
          </a:bodyPr>
          <a:lstStyle/>
          <a:p>
            <a:pPr defTabSz="1176655"/>
            <a:r>
              <a:rPr lang="zh-CN" altLang="en-US" sz="1200" dirty="0">
                <a:solidFill>
                  <a:schemeClr val="bg1"/>
                </a:solidFill>
                <a:latin typeface="微软雅黑" panose="020B0503020204020204" charset="-122"/>
                <a:ea typeface="微软雅黑" panose="020B0503020204020204" charset="-122"/>
              </a:rPr>
              <a:t>添加标题</a:t>
            </a:r>
          </a:p>
        </p:txBody>
      </p:sp>
      <p:sp>
        <p:nvSpPr>
          <p:cNvPr id="30" name="TextBox 29"/>
          <p:cNvSpPr txBox="1"/>
          <p:nvPr/>
        </p:nvSpPr>
        <p:spPr>
          <a:xfrm>
            <a:off x="758404" y="3927053"/>
            <a:ext cx="2414652" cy="184666"/>
          </a:xfrm>
          <a:prstGeom prst="rect">
            <a:avLst/>
          </a:prstGeom>
          <a:noFill/>
        </p:spPr>
        <p:txBody>
          <a:bodyPr wrap="square" lIns="0" tIns="0" rIns="0" bIns="0" rtlCol="0">
            <a:spAutoFit/>
          </a:bodyPr>
          <a:lstStyle/>
          <a:p>
            <a:pPr defTabSz="1176655"/>
            <a:r>
              <a:rPr lang="zh-CN" altLang="en-US" sz="1200" dirty="0">
                <a:solidFill>
                  <a:schemeClr val="bg1"/>
                </a:solidFill>
                <a:latin typeface="微软雅黑" panose="020B0503020204020204" charset="-122"/>
                <a:ea typeface="微软雅黑" panose="020B0503020204020204" charset="-122"/>
              </a:rPr>
              <a:t>添加标题</a:t>
            </a:r>
          </a:p>
        </p:txBody>
      </p:sp>
      <p:sp>
        <p:nvSpPr>
          <p:cNvPr id="32" name="TextBox 31"/>
          <p:cNvSpPr txBox="1"/>
          <p:nvPr/>
        </p:nvSpPr>
        <p:spPr>
          <a:xfrm>
            <a:off x="758402" y="4742636"/>
            <a:ext cx="2414652" cy="184666"/>
          </a:xfrm>
          <a:prstGeom prst="rect">
            <a:avLst/>
          </a:prstGeom>
          <a:noFill/>
        </p:spPr>
        <p:txBody>
          <a:bodyPr wrap="square" lIns="0" tIns="0" rIns="0" bIns="0" rtlCol="0">
            <a:spAutoFit/>
          </a:bodyPr>
          <a:lstStyle/>
          <a:p>
            <a:pPr defTabSz="1176655"/>
            <a:r>
              <a:rPr lang="zh-CN" altLang="en-US" sz="1200" dirty="0">
                <a:solidFill>
                  <a:schemeClr val="bg1"/>
                </a:solidFill>
                <a:latin typeface="微软雅黑" panose="020B0503020204020204" charset="-122"/>
                <a:ea typeface="微软雅黑" panose="020B0503020204020204" charset="-122"/>
              </a:rPr>
              <a:t>添加标题</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11"/>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199"/>
                                          </p:stCondLst>
                                        </p:cTn>
                                        <p:tgtEl>
                                          <p:spTgt spid="28"/>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199"/>
                                          </p:stCondLst>
                                        </p:cTn>
                                        <p:tgtEl>
                                          <p:spTgt spid="30"/>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1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3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sp>
        <p:nvSpPr>
          <p:cNvPr id="5" name="椭圆 4"/>
          <p:cNvSpPr/>
          <p:nvPr/>
        </p:nvSpPr>
        <p:spPr>
          <a:xfrm>
            <a:off x="4756041" y="2963476"/>
            <a:ext cx="691913" cy="692006"/>
          </a:xfrm>
          <a:prstGeom prst="ellipse">
            <a:avLst/>
          </a:pr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r>
              <a:rPr lang="en-US" altLang="zh-CN" sz="2100" dirty="0">
                <a:latin typeface="方正兰亭黑简体" panose="02000000000000000000" pitchFamily="2" charset="-122"/>
                <a:ea typeface="方正兰亭黑简体" panose="02000000000000000000" pitchFamily="2" charset="-122"/>
              </a:rPr>
              <a:t>a</a:t>
            </a:r>
          </a:p>
        </p:txBody>
      </p:sp>
      <p:sp>
        <p:nvSpPr>
          <p:cNvPr id="6" name="椭圆 5"/>
          <p:cNvSpPr/>
          <p:nvPr/>
        </p:nvSpPr>
        <p:spPr>
          <a:xfrm>
            <a:off x="5320496" y="2963476"/>
            <a:ext cx="691913" cy="692006"/>
          </a:xfrm>
          <a:prstGeom prst="ellipse">
            <a:avLst/>
          </a:prstGeom>
          <a:solidFill>
            <a:srgbClr val="381B13">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r>
              <a:rPr lang="en-US" altLang="zh-CN" sz="2100" dirty="0">
                <a:latin typeface="方正兰亭黑简体" panose="02000000000000000000" pitchFamily="2" charset="-122"/>
                <a:ea typeface="方正兰亭黑简体" panose="02000000000000000000" pitchFamily="2" charset="-122"/>
              </a:rPr>
              <a:t>b</a:t>
            </a:r>
          </a:p>
        </p:txBody>
      </p:sp>
      <p:sp>
        <p:nvSpPr>
          <p:cNvPr id="7" name="椭圆 6"/>
          <p:cNvSpPr/>
          <p:nvPr/>
        </p:nvSpPr>
        <p:spPr>
          <a:xfrm>
            <a:off x="5884951" y="2963476"/>
            <a:ext cx="691913" cy="692006"/>
          </a:xfrm>
          <a:prstGeom prst="ellipse">
            <a:avLst/>
          </a:pr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r>
              <a:rPr lang="en-US" altLang="zh-CN" sz="2100" dirty="0">
                <a:latin typeface="方正兰亭黑简体" panose="02000000000000000000" pitchFamily="2" charset="-122"/>
                <a:ea typeface="方正兰亭黑简体" panose="02000000000000000000" pitchFamily="2" charset="-122"/>
              </a:rPr>
              <a:t>c</a:t>
            </a:r>
          </a:p>
        </p:txBody>
      </p:sp>
      <p:sp>
        <p:nvSpPr>
          <p:cNvPr id="2" name="椭圆 1"/>
          <p:cNvSpPr/>
          <p:nvPr/>
        </p:nvSpPr>
        <p:spPr>
          <a:xfrm>
            <a:off x="6449406" y="2963476"/>
            <a:ext cx="691913" cy="692006"/>
          </a:xfrm>
          <a:prstGeom prst="ellipse">
            <a:avLst/>
          </a:prstGeom>
          <a:solidFill>
            <a:srgbClr val="381B13">
              <a:alpha val="8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56" tIns="34279" rIns="68556" bIns="34279" rtlCol="0" anchor="ctr"/>
          <a:lstStyle/>
          <a:p>
            <a:pPr algn="ctr"/>
            <a:r>
              <a:rPr lang="en-US" altLang="zh-CN" sz="2100" dirty="0">
                <a:latin typeface="方正兰亭黑简体" panose="02000000000000000000" pitchFamily="2" charset="-122"/>
                <a:ea typeface="方正兰亭黑简体" panose="02000000000000000000" pitchFamily="2" charset="-122"/>
              </a:rPr>
              <a:t>d</a:t>
            </a:r>
          </a:p>
        </p:txBody>
      </p:sp>
      <p:cxnSp>
        <p:nvCxnSpPr>
          <p:cNvPr id="3" name="直接连接符 2"/>
          <p:cNvCxnSpPr/>
          <p:nvPr/>
        </p:nvCxnSpPr>
        <p:spPr>
          <a:xfrm>
            <a:off x="5948680" y="1856759"/>
            <a:ext cx="0" cy="864245"/>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429856" y="3309478"/>
            <a:ext cx="2047666"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7371533" y="3309478"/>
            <a:ext cx="2047666" cy="0"/>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948680" y="3937713"/>
            <a:ext cx="0" cy="864245"/>
          </a:xfrm>
          <a:prstGeom prst="line">
            <a:avLst/>
          </a:prstGeom>
          <a:ln w="12700">
            <a:solidFill>
              <a:srgbClr val="425468"/>
            </a:solidFill>
          </a:ln>
        </p:spPr>
        <p:style>
          <a:lnRef idx="1">
            <a:schemeClr val="accent1"/>
          </a:lnRef>
          <a:fillRef idx="0">
            <a:schemeClr val="accent1"/>
          </a:fillRef>
          <a:effectRef idx="0">
            <a:schemeClr val="accent1"/>
          </a:effectRef>
          <a:fontRef idx="minor">
            <a:schemeClr val="tx1"/>
          </a:fontRef>
        </p:style>
      </p:cxnSp>
      <p:sp>
        <p:nvSpPr>
          <p:cNvPr id="29" name="Subtitle 2"/>
          <p:cNvSpPr txBox="1"/>
          <p:nvPr/>
        </p:nvSpPr>
        <p:spPr bwMode="auto">
          <a:xfrm>
            <a:off x="1425722" y="116464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30" name="文本框 29"/>
          <p:cNvSpPr txBox="1"/>
          <p:nvPr/>
        </p:nvSpPr>
        <p:spPr>
          <a:xfrm>
            <a:off x="1818640" y="170307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3" name="Subtitle 2"/>
          <p:cNvSpPr txBox="1"/>
          <p:nvPr/>
        </p:nvSpPr>
        <p:spPr bwMode="auto">
          <a:xfrm>
            <a:off x="8068457" y="128021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4" name="文本框 13"/>
          <p:cNvSpPr txBox="1"/>
          <p:nvPr/>
        </p:nvSpPr>
        <p:spPr>
          <a:xfrm>
            <a:off x="8461375" y="181864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5" name="Subtitle 2"/>
          <p:cNvSpPr txBox="1"/>
          <p:nvPr/>
        </p:nvSpPr>
        <p:spPr bwMode="auto">
          <a:xfrm>
            <a:off x="1425722" y="4130729"/>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6" name="文本框 15"/>
          <p:cNvSpPr txBox="1"/>
          <p:nvPr/>
        </p:nvSpPr>
        <p:spPr>
          <a:xfrm>
            <a:off x="1818640" y="4669155"/>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7" name="Subtitle 2"/>
          <p:cNvSpPr txBox="1"/>
          <p:nvPr/>
        </p:nvSpPr>
        <p:spPr bwMode="auto">
          <a:xfrm>
            <a:off x="8068457" y="4246299"/>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23" name="文本框 22"/>
          <p:cNvSpPr txBox="1"/>
          <p:nvPr/>
        </p:nvSpPr>
        <p:spPr>
          <a:xfrm>
            <a:off x="8461375" y="4784725"/>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par>
                          <p:cTn id="25" fill="hold">
                            <p:stCondLst>
                              <p:cond delay="500"/>
                            </p:stCondLst>
                            <p:childTnLst>
                              <p:par>
                                <p:cTn id="26" presetID="22" presetClass="entr" presetSubtype="4"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1" fill="hold" nodeType="withEffect">
                                  <p:stCondLst>
                                    <p:cond delay="50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22" presetClass="entr" presetSubtype="8" fill="hold"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2" fill="hold" nodeType="with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par>
                          <p:cTn id="38" fill="hold">
                            <p:stCondLst>
                              <p:cond delay="1500"/>
                            </p:stCondLst>
                            <p:childTnLst>
                              <p:par>
                                <p:cTn id="39" presetID="55"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1000" fill="hold"/>
                                        <p:tgtEl>
                                          <p:spTgt spid="29"/>
                                        </p:tgtEl>
                                        <p:attrNameLst>
                                          <p:attrName>ppt_w</p:attrName>
                                        </p:attrNameLst>
                                      </p:cBhvr>
                                      <p:tavLst>
                                        <p:tav tm="0">
                                          <p:val>
                                            <p:strVal val="#ppt_w*0.70"/>
                                          </p:val>
                                        </p:tav>
                                        <p:tav tm="100000">
                                          <p:val>
                                            <p:strVal val="#ppt_w"/>
                                          </p:val>
                                        </p:tav>
                                      </p:tavLst>
                                    </p:anim>
                                    <p:anim calcmode="lin" valueType="num">
                                      <p:cBhvr>
                                        <p:cTn id="42" dur="1000" fill="hold"/>
                                        <p:tgtEl>
                                          <p:spTgt spid="29"/>
                                        </p:tgtEl>
                                        <p:attrNameLst>
                                          <p:attrName>ppt_h</p:attrName>
                                        </p:attrNameLst>
                                      </p:cBhvr>
                                      <p:tavLst>
                                        <p:tav tm="0">
                                          <p:val>
                                            <p:strVal val="#ppt_h"/>
                                          </p:val>
                                        </p:tav>
                                        <p:tav tm="100000">
                                          <p:val>
                                            <p:strVal val="#ppt_h"/>
                                          </p:val>
                                        </p:tav>
                                      </p:tavLst>
                                    </p:anim>
                                    <p:animEffect transition="in" filter="fade">
                                      <p:cBhvr>
                                        <p:cTn id="43" dur="1000"/>
                                        <p:tgtEl>
                                          <p:spTgt spid="29"/>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strVal val="#ppt_w*0.70"/>
                                          </p:val>
                                        </p:tav>
                                        <p:tav tm="100000">
                                          <p:val>
                                            <p:strVal val="#ppt_w"/>
                                          </p:val>
                                        </p:tav>
                                      </p:tavLst>
                                    </p:anim>
                                    <p:anim calcmode="lin" valueType="num">
                                      <p:cBhvr>
                                        <p:cTn id="47" dur="1000" fill="hold"/>
                                        <p:tgtEl>
                                          <p:spTgt spid="30"/>
                                        </p:tgtEl>
                                        <p:attrNameLst>
                                          <p:attrName>ppt_h</p:attrName>
                                        </p:attrNameLst>
                                      </p:cBhvr>
                                      <p:tavLst>
                                        <p:tav tm="0">
                                          <p:val>
                                            <p:strVal val="#ppt_h"/>
                                          </p:val>
                                        </p:tav>
                                        <p:tav tm="100000">
                                          <p:val>
                                            <p:strVal val="#ppt_h"/>
                                          </p:val>
                                        </p:tav>
                                      </p:tavLst>
                                    </p:anim>
                                    <p:animEffect transition="in" filter="fade">
                                      <p:cBhvr>
                                        <p:cTn id="48" dur="1000"/>
                                        <p:tgtEl>
                                          <p:spTgt spid="30"/>
                                        </p:tgtEl>
                                      </p:cBhvr>
                                    </p:animEffect>
                                  </p:childTnLst>
                                </p:cTn>
                              </p:par>
                            </p:childTnLst>
                          </p:cTn>
                        </p:par>
                        <p:par>
                          <p:cTn id="49" fill="hold">
                            <p:stCondLst>
                              <p:cond delay="2500"/>
                            </p:stCondLst>
                            <p:childTnLst>
                              <p:par>
                                <p:cTn id="50" presetID="55"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0.70"/>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childTnLst>
                          </p:cTn>
                        </p:par>
                        <p:par>
                          <p:cTn id="60" fill="hold">
                            <p:stCondLst>
                              <p:cond delay="3500"/>
                            </p:stCondLst>
                            <p:childTnLst>
                              <p:par>
                                <p:cTn id="61" presetID="55"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strVal val="#ppt_w*0.70"/>
                                          </p:val>
                                        </p:tav>
                                        <p:tav tm="100000">
                                          <p:val>
                                            <p:strVal val="#ppt_w"/>
                                          </p:val>
                                        </p:tav>
                                      </p:tavLst>
                                    </p:anim>
                                    <p:anim calcmode="lin" valueType="num">
                                      <p:cBhvr>
                                        <p:cTn id="64" dur="1000" fill="hold"/>
                                        <p:tgtEl>
                                          <p:spTgt spid="15"/>
                                        </p:tgtEl>
                                        <p:attrNameLst>
                                          <p:attrName>ppt_h</p:attrName>
                                        </p:attrNameLst>
                                      </p:cBhvr>
                                      <p:tavLst>
                                        <p:tav tm="0">
                                          <p:val>
                                            <p:strVal val="#ppt_h"/>
                                          </p:val>
                                        </p:tav>
                                        <p:tav tm="100000">
                                          <p:val>
                                            <p:strVal val="#ppt_h"/>
                                          </p:val>
                                        </p:tav>
                                      </p:tavLst>
                                    </p:anim>
                                    <p:animEffect transition="in" filter="fade">
                                      <p:cBhvr>
                                        <p:cTn id="65" dur="1000"/>
                                        <p:tgtEl>
                                          <p:spTgt spid="15"/>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000" fill="hold"/>
                                        <p:tgtEl>
                                          <p:spTgt spid="16"/>
                                        </p:tgtEl>
                                        <p:attrNameLst>
                                          <p:attrName>ppt_w</p:attrName>
                                        </p:attrNameLst>
                                      </p:cBhvr>
                                      <p:tavLst>
                                        <p:tav tm="0">
                                          <p:val>
                                            <p:strVal val="#ppt_w*0.70"/>
                                          </p:val>
                                        </p:tav>
                                        <p:tav tm="100000">
                                          <p:val>
                                            <p:strVal val="#ppt_w"/>
                                          </p:val>
                                        </p:tav>
                                      </p:tavLst>
                                    </p:anim>
                                    <p:anim calcmode="lin" valueType="num">
                                      <p:cBhvr>
                                        <p:cTn id="69" dur="1000" fill="hold"/>
                                        <p:tgtEl>
                                          <p:spTgt spid="16"/>
                                        </p:tgtEl>
                                        <p:attrNameLst>
                                          <p:attrName>ppt_h</p:attrName>
                                        </p:attrNameLst>
                                      </p:cBhvr>
                                      <p:tavLst>
                                        <p:tav tm="0">
                                          <p:val>
                                            <p:strVal val="#ppt_h"/>
                                          </p:val>
                                        </p:tav>
                                        <p:tav tm="100000">
                                          <p:val>
                                            <p:strVal val="#ppt_h"/>
                                          </p:val>
                                        </p:tav>
                                      </p:tavLst>
                                    </p:anim>
                                    <p:animEffect transition="in" filter="fade">
                                      <p:cBhvr>
                                        <p:cTn id="70" dur="1000"/>
                                        <p:tgtEl>
                                          <p:spTgt spid="16"/>
                                        </p:tgtEl>
                                      </p:cBhvr>
                                    </p:animEffect>
                                  </p:childTnLst>
                                </p:cTn>
                              </p:par>
                            </p:childTnLst>
                          </p:cTn>
                        </p:par>
                        <p:par>
                          <p:cTn id="71" fill="hold">
                            <p:stCondLst>
                              <p:cond delay="4500"/>
                            </p:stCondLst>
                            <p:childTnLst>
                              <p:par>
                                <p:cTn id="72" presetID="55"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strVal val="#ppt_w*0.70"/>
                                          </p:val>
                                        </p:tav>
                                        <p:tav tm="100000">
                                          <p:val>
                                            <p:strVal val="#ppt_w"/>
                                          </p:val>
                                        </p:tav>
                                      </p:tavLst>
                                    </p:anim>
                                    <p:anim calcmode="lin" valueType="num">
                                      <p:cBhvr>
                                        <p:cTn id="75" dur="1000" fill="hold"/>
                                        <p:tgtEl>
                                          <p:spTgt spid="17"/>
                                        </p:tgtEl>
                                        <p:attrNameLst>
                                          <p:attrName>ppt_h</p:attrName>
                                        </p:attrNameLst>
                                      </p:cBhvr>
                                      <p:tavLst>
                                        <p:tav tm="0">
                                          <p:val>
                                            <p:strVal val="#ppt_h"/>
                                          </p:val>
                                        </p:tav>
                                        <p:tav tm="100000">
                                          <p:val>
                                            <p:strVal val="#ppt_h"/>
                                          </p:val>
                                        </p:tav>
                                      </p:tavLst>
                                    </p:anim>
                                    <p:animEffect transition="in" filter="fade">
                                      <p:cBhvr>
                                        <p:cTn id="76" dur="1000"/>
                                        <p:tgtEl>
                                          <p:spTgt spid="17"/>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strVal val="#ppt_w*0.70"/>
                                          </p:val>
                                        </p:tav>
                                        <p:tav tm="100000">
                                          <p:val>
                                            <p:strVal val="#ppt_w"/>
                                          </p:val>
                                        </p:tav>
                                      </p:tavLst>
                                    </p:anim>
                                    <p:anim calcmode="lin" valueType="num">
                                      <p:cBhvr>
                                        <p:cTn id="80" dur="1000" fill="hold"/>
                                        <p:tgtEl>
                                          <p:spTgt spid="23"/>
                                        </p:tgtEl>
                                        <p:attrNameLst>
                                          <p:attrName>ppt_h</p:attrName>
                                        </p:attrNameLst>
                                      </p:cBhvr>
                                      <p:tavLst>
                                        <p:tav tm="0">
                                          <p:val>
                                            <p:strVal val="#ppt_h"/>
                                          </p:val>
                                        </p:tav>
                                        <p:tav tm="100000">
                                          <p:val>
                                            <p:strVal val="#ppt_h"/>
                                          </p:val>
                                        </p:tav>
                                      </p:tavLst>
                                    </p:anim>
                                    <p:animEffect transition="in" filter="fade">
                                      <p:cBhvr>
                                        <p:cTn id="8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2" grpId="0" bldLvl="0" animBg="1"/>
      <p:bldP spid="29" grpId="0"/>
      <p:bldP spid="30" grpId="0"/>
      <p:bldP spid="13" grpId="0"/>
      <p:bldP spid="14" grpId="0"/>
      <p:bldP spid="15" grpId="0"/>
      <p:bldP spid="16" grpId="0"/>
      <p:bldP spid="17"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pic>
        <p:nvPicPr>
          <p:cNvPr id="2" name="图片 1"/>
          <p:cNvPicPr>
            <a:picLocks noChangeAspect="1"/>
          </p:cNvPicPr>
          <p:nvPr/>
        </p:nvPicPr>
        <p:blipFill>
          <a:blip r:embed="rId4"/>
          <a:stretch>
            <a:fillRect/>
          </a:stretch>
        </p:blipFill>
        <p:spPr>
          <a:xfrm>
            <a:off x="412750" y="1805940"/>
            <a:ext cx="5810250" cy="4353560"/>
          </a:xfrm>
          <a:prstGeom prst="rect">
            <a:avLst/>
          </a:prstGeom>
        </p:spPr>
      </p:pic>
      <p:sp>
        <p:nvSpPr>
          <p:cNvPr id="3" name="TextBox 24"/>
          <p:cNvSpPr txBox="1"/>
          <p:nvPr/>
        </p:nvSpPr>
        <p:spPr>
          <a:xfrm>
            <a:off x="7103957" y="2380865"/>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5" name="TextBox 25"/>
          <p:cNvSpPr txBox="1"/>
          <p:nvPr/>
        </p:nvSpPr>
        <p:spPr>
          <a:xfrm>
            <a:off x="7103958" y="2162760"/>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7" name="TextBox 26"/>
          <p:cNvSpPr txBox="1"/>
          <p:nvPr/>
        </p:nvSpPr>
        <p:spPr>
          <a:xfrm>
            <a:off x="7103959" y="3213799"/>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28" name="TextBox 27"/>
          <p:cNvSpPr txBox="1"/>
          <p:nvPr/>
        </p:nvSpPr>
        <p:spPr>
          <a:xfrm>
            <a:off x="7103960" y="2995694"/>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9" name="TextBox 28"/>
          <p:cNvSpPr txBox="1"/>
          <p:nvPr/>
        </p:nvSpPr>
        <p:spPr>
          <a:xfrm>
            <a:off x="7103958" y="4059433"/>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30" name="TextBox 29"/>
          <p:cNvSpPr txBox="1"/>
          <p:nvPr/>
        </p:nvSpPr>
        <p:spPr>
          <a:xfrm>
            <a:off x="7103959" y="3841328"/>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31" name="TextBox 30"/>
          <p:cNvSpPr txBox="1"/>
          <p:nvPr/>
        </p:nvSpPr>
        <p:spPr>
          <a:xfrm>
            <a:off x="7103956" y="4875016"/>
            <a:ext cx="3593124"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a:t>
            </a:r>
          </a:p>
          <a:p>
            <a:r>
              <a:rPr lang="zh-CN" altLang="en-US" sz="1400" b="1" dirty="0">
                <a:solidFill>
                  <a:srgbClr val="474747"/>
                </a:solidFill>
                <a:latin typeface="微软雅黑" panose="020B0503020204020204" charset="-122"/>
                <a:ea typeface="微软雅黑" panose="020B0503020204020204" charset="-122"/>
              </a:rPr>
              <a:t>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32" name="TextBox 31"/>
          <p:cNvSpPr txBox="1"/>
          <p:nvPr/>
        </p:nvSpPr>
        <p:spPr>
          <a:xfrm>
            <a:off x="7103957" y="4656911"/>
            <a:ext cx="2414652" cy="184666"/>
          </a:xfrm>
          <a:prstGeom prst="rect">
            <a:avLst/>
          </a:prstGeom>
          <a:noFill/>
        </p:spPr>
        <p:txBody>
          <a:bodyPr wrap="square" lIns="0" tIns="0" rIns="0" bIns="0" rtlCol="0">
            <a:spAutoFit/>
          </a:bodyPr>
          <a:lstStyle/>
          <a:p>
            <a:pPr defTabSz="1176655"/>
            <a:r>
              <a:rPr lang="zh-CN" altLang="en-US" sz="1200" dirty="0">
                <a:solidFill>
                  <a:schemeClr val="tx1">
                    <a:lumMod val="65000"/>
                    <a:lumOff val="35000"/>
                  </a:schemeClr>
                </a:solidFill>
                <a:latin typeface="微软雅黑" panose="020B0503020204020204" charset="-122"/>
                <a:ea typeface="微软雅黑" panose="020B0503020204020204" charset="-122"/>
              </a:rPr>
              <a:t>添加标题</a:t>
            </a:r>
          </a:p>
        </p:txBody>
      </p:sp>
      <p:cxnSp>
        <p:nvCxnSpPr>
          <p:cNvPr id="6" name="Straight Connector 54"/>
          <p:cNvCxnSpPr/>
          <p:nvPr/>
        </p:nvCxnSpPr>
        <p:spPr>
          <a:xfrm>
            <a:off x="6373236" y="1991184"/>
            <a:ext cx="0" cy="3426885"/>
          </a:xfrm>
          <a:prstGeom prst="line">
            <a:avLst/>
          </a:prstGeom>
          <a:ln>
            <a:solidFill>
              <a:srgbClr val="743827"/>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199"/>
                                          </p:stCondLst>
                                        </p:cTn>
                                        <p:tgtEl>
                                          <p:spTgt spid="5"/>
                                        </p:tgtEl>
                                        <p:attrNameLst>
                                          <p:attrName>style.visibility</p:attrName>
                                        </p:attrNameLst>
                                      </p:cBhvr>
                                      <p:to>
                                        <p:strVal val="visible"/>
                                      </p:to>
                                    </p:set>
                                  </p:childTnLst>
                                </p:cTn>
                              </p:par>
                              <p:par>
                                <p:cTn id="11" presetID="18" presetClass="entr" presetSubtype="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Right)">
                                      <p:cBhvr>
                                        <p:cTn id="13" dur="200"/>
                                        <p:tgtEl>
                                          <p:spTgt spid="3"/>
                                        </p:tgtEl>
                                      </p:cBhvr>
                                    </p:animEffect>
                                  </p:childTnLst>
                                </p:cTn>
                              </p:par>
                            </p:childTnLst>
                          </p:cTn>
                        </p:par>
                        <p:par>
                          <p:cTn id="14" fill="hold">
                            <p:stCondLst>
                              <p:cond delay="2500"/>
                            </p:stCondLst>
                            <p:childTnLst>
                              <p:par>
                                <p:cTn id="15" presetID="1" presetClass="entr" presetSubtype="0" fill="hold" grpId="0" nodeType="afterEffect">
                                  <p:stCondLst>
                                    <p:cond delay="0"/>
                                  </p:stCondLst>
                                  <p:childTnLst>
                                    <p:set>
                                      <p:cBhvr>
                                        <p:cTn id="16" dur="1" fill="hold">
                                          <p:stCondLst>
                                            <p:cond delay="199"/>
                                          </p:stCondLst>
                                        </p:cTn>
                                        <p:tgtEl>
                                          <p:spTgt spid="28"/>
                                        </p:tgtEl>
                                        <p:attrNameLst>
                                          <p:attrName>style.visibility</p:attrName>
                                        </p:attrNameLst>
                                      </p:cBhvr>
                                      <p:to>
                                        <p:strVal val="visible"/>
                                      </p:to>
                                    </p:set>
                                  </p:childTnLst>
                                </p:cTn>
                              </p:par>
                              <p:par>
                                <p:cTn id="17" presetID="18" presetClass="entr" presetSubtype="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trips(downRight)">
                                      <p:cBhvr>
                                        <p:cTn id="19" dur="200"/>
                                        <p:tgtEl>
                                          <p:spTgt spid="27"/>
                                        </p:tgtEl>
                                      </p:cBhvr>
                                    </p:animEffect>
                                  </p:childTnLst>
                                </p:cTn>
                              </p:par>
                            </p:childTnLst>
                          </p:cTn>
                        </p:par>
                        <p:par>
                          <p:cTn id="20" fill="hold">
                            <p:stCondLst>
                              <p:cond delay="3000"/>
                            </p:stCondLst>
                            <p:childTnLst>
                              <p:par>
                                <p:cTn id="21" presetID="1" presetClass="entr" presetSubtype="0" fill="hold" grpId="0" nodeType="afterEffect">
                                  <p:stCondLst>
                                    <p:cond delay="0"/>
                                  </p:stCondLst>
                                  <p:childTnLst>
                                    <p:set>
                                      <p:cBhvr>
                                        <p:cTn id="22" dur="1" fill="hold">
                                          <p:stCondLst>
                                            <p:cond delay="199"/>
                                          </p:stCondLst>
                                        </p:cTn>
                                        <p:tgtEl>
                                          <p:spTgt spid="30"/>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200"/>
                                        <p:tgtEl>
                                          <p:spTgt spid="29"/>
                                        </p:tgtEl>
                                      </p:cBhvr>
                                    </p:animEffect>
                                  </p:childTnLst>
                                </p:cTn>
                              </p:par>
                            </p:childTnLst>
                          </p:cTn>
                        </p:par>
                        <p:par>
                          <p:cTn id="26" fill="hold">
                            <p:stCondLst>
                              <p:cond delay="3500"/>
                            </p:stCondLst>
                            <p:childTnLst>
                              <p:par>
                                <p:cTn id="27" presetID="1" presetClass="entr" presetSubtype="0" fill="hold" grpId="0" nodeType="afterEffect">
                                  <p:stCondLst>
                                    <p:cond delay="0"/>
                                  </p:stCondLst>
                                  <p:childTnLst>
                                    <p:set>
                                      <p:cBhvr>
                                        <p:cTn id="28" dur="1" fill="hold">
                                          <p:stCondLst>
                                            <p:cond delay="199"/>
                                          </p:stCondLst>
                                        </p:cTn>
                                        <p:tgtEl>
                                          <p:spTgt spid="32"/>
                                        </p:tgtEl>
                                        <p:attrNameLst>
                                          <p:attrName>style.visibility</p:attrName>
                                        </p:attrNameLst>
                                      </p:cBhvr>
                                      <p:to>
                                        <p:strVal val="visible"/>
                                      </p:to>
                                    </p:set>
                                  </p:childTnLst>
                                </p:cTn>
                              </p:par>
                              <p:par>
                                <p:cTn id="29" presetID="18" presetClass="entr" presetSubtype="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Right)">
                                      <p:cBhvr>
                                        <p:cTn id="31" dur="200"/>
                                        <p:tgtEl>
                                          <p:spTgt spid="31"/>
                                        </p:tgtEl>
                                      </p:cBhvr>
                                    </p:animEffect>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grpSp>
        <p:nvGrpSpPr>
          <p:cNvPr id="10" name="组合 9"/>
          <p:cNvGrpSpPr/>
          <p:nvPr/>
        </p:nvGrpSpPr>
        <p:grpSpPr>
          <a:xfrm>
            <a:off x="4038443" y="1465656"/>
            <a:ext cx="3642623" cy="3602266"/>
            <a:chOff x="4512406" y="1799221"/>
            <a:chExt cx="3843015" cy="3799715"/>
          </a:xfrm>
        </p:grpSpPr>
        <p:sp>
          <p:nvSpPr>
            <p:cNvPr id="2" name="任意多边形 1"/>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3" name="任意多边形 2"/>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6" name="任意多边形 5"/>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5" name="任意多边形 4"/>
            <p:cNvSpPr/>
            <p:nvPr/>
          </p:nvSpPr>
          <p:spPr>
            <a:xfrm rot="18514286">
              <a:off x="416174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7" name="任意多边形 6"/>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1" name="任意多边形 10"/>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sp>
          <p:nvSpPr>
            <p:cNvPr id="12" name="任意多边形 11"/>
            <p:cNvSpPr/>
            <p:nvPr/>
          </p:nvSpPr>
          <p:spPr>
            <a:xfrm rot="6171428">
              <a:off x="713974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rgbClr val="7438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p>
          </p:txBody>
        </p:sp>
      </p:grpSp>
      <p:sp>
        <p:nvSpPr>
          <p:cNvPr id="29" name="Subtitle 2"/>
          <p:cNvSpPr txBox="1"/>
          <p:nvPr/>
        </p:nvSpPr>
        <p:spPr bwMode="auto">
          <a:xfrm>
            <a:off x="1425722" y="116464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30" name="文本框 29"/>
          <p:cNvSpPr txBox="1"/>
          <p:nvPr/>
        </p:nvSpPr>
        <p:spPr>
          <a:xfrm>
            <a:off x="1818640" y="170307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3" name="Subtitle 2"/>
          <p:cNvSpPr txBox="1"/>
          <p:nvPr/>
        </p:nvSpPr>
        <p:spPr bwMode="auto">
          <a:xfrm>
            <a:off x="8068457" y="1280214"/>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4" name="文本框 13"/>
          <p:cNvSpPr txBox="1"/>
          <p:nvPr/>
        </p:nvSpPr>
        <p:spPr>
          <a:xfrm>
            <a:off x="8461375" y="1818640"/>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5" name="Subtitle 2"/>
          <p:cNvSpPr txBox="1"/>
          <p:nvPr/>
        </p:nvSpPr>
        <p:spPr bwMode="auto">
          <a:xfrm>
            <a:off x="1425722" y="4130729"/>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16" name="文本框 15"/>
          <p:cNvSpPr txBox="1"/>
          <p:nvPr/>
        </p:nvSpPr>
        <p:spPr>
          <a:xfrm>
            <a:off x="1818640" y="4669155"/>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
        <p:nvSpPr>
          <p:cNvPr id="17" name="Subtitle 2"/>
          <p:cNvSpPr txBox="1"/>
          <p:nvPr/>
        </p:nvSpPr>
        <p:spPr bwMode="auto">
          <a:xfrm>
            <a:off x="8068457" y="4246299"/>
            <a:ext cx="2750331"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2400" b="1" dirty="0">
                <a:solidFill>
                  <a:schemeClr val="bg1">
                    <a:lumMod val="50000"/>
                  </a:schemeClr>
                </a:solidFill>
                <a:latin typeface="微软雅黑" panose="020B0503020204020204" charset="-122"/>
                <a:ea typeface="微软雅黑" panose="020B0503020204020204" charset="-122"/>
                <a:cs typeface="Lantinghei SC Demibold" charset="-122"/>
                <a:sym typeface="时尚中黑简体" charset="0"/>
              </a:rPr>
              <a:t>输入你的标题</a:t>
            </a:r>
          </a:p>
          <a:p>
            <a:pPr algn="ctr" eaLnBrk="1" hangingPunct="1">
              <a:lnSpc>
                <a:spcPct val="120000"/>
              </a:lnSpc>
              <a:buFontTx/>
              <a:buNone/>
            </a:pPr>
            <a:endParaRPr lang="en-US" altLang="zh-CN" sz="1065" dirty="0">
              <a:solidFill>
                <a:schemeClr val="bg1">
                  <a:lumMod val="50000"/>
                </a:schemeClr>
              </a:solidFill>
              <a:latin typeface="微软雅黑" panose="020B0503020204020204" charset="-122"/>
              <a:ea typeface="微软雅黑" panose="020B0503020204020204" charset="-122"/>
              <a:cs typeface="Open Sans Light" panose="020B0306030504020204" charset="0"/>
            </a:endParaRPr>
          </a:p>
        </p:txBody>
      </p:sp>
      <p:sp>
        <p:nvSpPr>
          <p:cNvPr id="23" name="文本框 22"/>
          <p:cNvSpPr txBox="1"/>
          <p:nvPr/>
        </p:nvSpPr>
        <p:spPr>
          <a:xfrm>
            <a:off x="8461375" y="4784725"/>
            <a:ext cx="2540000" cy="108775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p>
          <a:p>
            <a:pPr marL="0" marR="0" lvl="0" indent="0" algn="l" defTabSz="914400" rtl="0" eaLnBrk="1" fontAlgn="auto" latinLnBrk="0" hangingPunct="1">
              <a:lnSpc>
                <a:spcPct val="120000"/>
              </a:lnSpc>
              <a:spcBef>
                <a:spcPts val="0"/>
              </a:spcBef>
              <a:spcAft>
                <a:spcPts val="0"/>
              </a:spcAft>
              <a:buClrTx/>
              <a:buSzTx/>
              <a:buFontTx/>
              <a:buNone/>
              <a:defRPr/>
            </a:pPr>
            <a:r>
              <a:rPr lang="zh-CN" altLang="en-US"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此处填写内容</a:t>
            </a:r>
            <a:endParaRPr lang="zh-CN" altLang="en-US"/>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strVal val="#ppt_w*0.70"/>
                                          </p:val>
                                        </p:tav>
                                        <p:tav tm="100000">
                                          <p:val>
                                            <p:strVal val="#ppt_w"/>
                                          </p:val>
                                        </p:tav>
                                      </p:tavLst>
                                    </p:anim>
                                    <p:anim calcmode="lin" valueType="num">
                                      <p:cBhvr>
                                        <p:cTn id="15" dur="1000" fill="hold"/>
                                        <p:tgtEl>
                                          <p:spTgt spid="29"/>
                                        </p:tgtEl>
                                        <p:attrNameLst>
                                          <p:attrName>ppt_h</p:attrName>
                                        </p:attrNameLst>
                                      </p:cBhvr>
                                      <p:tavLst>
                                        <p:tav tm="0">
                                          <p:val>
                                            <p:strVal val="#ppt_h"/>
                                          </p:val>
                                        </p:tav>
                                        <p:tav tm="100000">
                                          <p:val>
                                            <p:strVal val="#ppt_h"/>
                                          </p:val>
                                        </p:tav>
                                      </p:tavLst>
                                    </p:anim>
                                    <p:animEffect transition="in" filter="fade">
                                      <p:cBhvr>
                                        <p:cTn id="16" dur="1000"/>
                                        <p:tgtEl>
                                          <p:spTgt spid="29"/>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strVal val="#ppt_w*0.70"/>
                                          </p:val>
                                        </p:tav>
                                        <p:tav tm="100000">
                                          <p:val>
                                            <p:strVal val="#ppt_w"/>
                                          </p:val>
                                        </p:tav>
                                      </p:tavLst>
                                    </p:anim>
                                    <p:anim calcmode="lin" valueType="num">
                                      <p:cBhvr>
                                        <p:cTn id="20" dur="1000" fill="hold"/>
                                        <p:tgtEl>
                                          <p:spTgt spid="30"/>
                                        </p:tgtEl>
                                        <p:attrNameLst>
                                          <p:attrName>ppt_h</p:attrName>
                                        </p:attrNameLst>
                                      </p:cBhvr>
                                      <p:tavLst>
                                        <p:tav tm="0">
                                          <p:val>
                                            <p:strVal val="#ppt_h"/>
                                          </p:val>
                                        </p:tav>
                                        <p:tav tm="100000">
                                          <p:val>
                                            <p:strVal val="#ppt_h"/>
                                          </p:val>
                                        </p:tav>
                                      </p:tavLst>
                                    </p:anim>
                                    <p:animEffect transition="in" filter="fade">
                                      <p:cBhvr>
                                        <p:cTn id="21" dur="1000"/>
                                        <p:tgtEl>
                                          <p:spTgt spid="30"/>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strVal val="#ppt_w*0.70"/>
                                          </p:val>
                                        </p:tav>
                                        <p:tav tm="100000">
                                          <p:val>
                                            <p:strVal val="#ppt_w"/>
                                          </p:val>
                                        </p:tav>
                                      </p:tavLst>
                                    </p:anim>
                                    <p:anim calcmode="lin" valueType="num">
                                      <p:cBhvr>
                                        <p:cTn id="26" dur="1000" fill="hold"/>
                                        <p:tgtEl>
                                          <p:spTgt spid="13"/>
                                        </p:tgtEl>
                                        <p:attrNameLst>
                                          <p:attrName>ppt_h</p:attrName>
                                        </p:attrNameLst>
                                      </p:cBhvr>
                                      <p:tavLst>
                                        <p:tav tm="0">
                                          <p:val>
                                            <p:strVal val="#ppt_h"/>
                                          </p:val>
                                        </p:tav>
                                        <p:tav tm="100000">
                                          <p:val>
                                            <p:strVal val="#ppt_h"/>
                                          </p:val>
                                        </p:tav>
                                      </p:tavLst>
                                    </p:anim>
                                    <p:animEffect transition="in" filter="fade">
                                      <p:cBhvr>
                                        <p:cTn id="27" dur="1000"/>
                                        <p:tgtEl>
                                          <p:spTgt spid="13"/>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strVal val="#ppt_w*0.70"/>
                                          </p:val>
                                        </p:tav>
                                        <p:tav tm="100000">
                                          <p:val>
                                            <p:strVal val="#ppt_w"/>
                                          </p:val>
                                        </p:tav>
                                      </p:tavLst>
                                    </p:anim>
                                    <p:anim calcmode="lin" valueType="num">
                                      <p:cBhvr>
                                        <p:cTn id="31" dur="1000" fill="hold"/>
                                        <p:tgtEl>
                                          <p:spTgt spid="14"/>
                                        </p:tgtEl>
                                        <p:attrNameLst>
                                          <p:attrName>ppt_h</p:attrName>
                                        </p:attrNameLst>
                                      </p:cBhvr>
                                      <p:tavLst>
                                        <p:tav tm="0">
                                          <p:val>
                                            <p:strVal val="#ppt_h"/>
                                          </p:val>
                                        </p:tav>
                                        <p:tav tm="100000">
                                          <p:val>
                                            <p:strVal val="#ppt_h"/>
                                          </p:val>
                                        </p:tav>
                                      </p:tavLst>
                                    </p:anim>
                                    <p:animEffect transition="in" filter="fade">
                                      <p:cBhvr>
                                        <p:cTn id="32" dur="1000"/>
                                        <p:tgtEl>
                                          <p:spTgt spid="14"/>
                                        </p:tgtEl>
                                      </p:cBhvr>
                                    </p:animEffect>
                                  </p:childTnLst>
                                </p:cTn>
                              </p:par>
                            </p:childTnLst>
                          </p:cTn>
                        </p:par>
                        <p:par>
                          <p:cTn id="33" fill="hold">
                            <p:stCondLst>
                              <p:cond delay="2500"/>
                            </p:stCondLst>
                            <p:childTnLst>
                              <p:par>
                                <p:cTn id="34" presetID="55"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strVal val="#ppt_w*0.70"/>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Effect transition="in" filter="fade">
                                      <p:cBhvr>
                                        <p:cTn id="38" dur="1000"/>
                                        <p:tgtEl>
                                          <p:spTgt spid="15"/>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strVal val="#ppt_w*0.70"/>
                                          </p:val>
                                        </p:tav>
                                        <p:tav tm="100000">
                                          <p:val>
                                            <p:strVal val="#ppt_w"/>
                                          </p:val>
                                        </p:tav>
                                      </p:tavLst>
                                    </p:anim>
                                    <p:anim calcmode="lin" valueType="num">
                                      <p:cBhvr>
                                        <p:cTn id="42" dur="1000" fill="hold"/>
                                        <p:tgtEl>
                                          <p:spTgt spid="16"/>
                                        </p:tgtEl>
                                        <p:attrNameLst>
                                          <p:attrName>ppt_h</p:attrName>
                                        </p:attrNameLst>
                                      </p:cBhvr>
                                      <p:tavLst>
                                        <p:tav tm="0">
                                          <p:val>
                                            <p:strVal val="#ppt_h"/>
                                          </p:val>
                                        </p:tav>
                                        <p:tav tm="100000">
                                          <p:val>
                                            <p:strVal val="#ppt_h"/>
                                          </p:val>
                                        </p:tav>
                                      </p:tavLst>
                                    </p:anim>
                                    <p:animEffect transition="in" filter="fade">
                                      <p:cBhvr>
                                        <p:cTn id="43" dur="1000"/>
                                        <p:tgtEl>
                                          <p:spTgt spid="16"/>
                                        </p:tgtEl>
                                      </p:cBhvr>
                                    </p:animEffect>
                                  </p:childTnLst>
                                </p:cTn>
                              </p:par>
                            </p:childTnLst>
                          </p:cTn>
                        </p:par>
                        <p:par>
                          <p:cTn id="44" fill="hold">
                            <p:stCondLst>
                              <p:cond delay="3500"/>
                            </p:stCondLst>
                            <p:childTnLst>
                              <p:par>
                                <p:cTn id="45" presetID="55"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strVal val="#ppt_w*0.70"/>
                                          </p:val>
                                        </p:tav>
                                        <p:tav tm="100000">
                                          <p:val>
                                            <p:strVal val="#ppt_w"/>
                                          </p:val>
                                        </p:tav>
                                      </p:tavLst>
                                    </p:anim>
                                    <p:anim calcmode="lin" valueType="num">
                                      <p:cBhvr>
                                        <p:cTn id="48" dur="1000" fill="hold"/>
                                        <p:tgtEl>
                                          <p:spTgt spid="17"/>
                                        </p:tgtEl>
                                        <p:attrNameLst>
                                          <p:attrName>ppt_h</p:attrName>
                                        </p:attrNameLst>
                                      </p:cBhvr>
                                      <p:tavLst>
                                        <p:tav tm="0">
                                          <p:val>
                                            <p:strVal val="#ppt_h"/>
                                          </p:val>
                                        </p:tav>
                                        <p:tav tm="100000">
                                          <p:val>
                                            <p:strVal val="#ppt_h"/>
                                          </p:val>
                                        </p:tav>
                                      </p:tavLst>
                                    </p:anim>
                                    <p:animEffect transition="in" filter="fade">
                                      <p:cBhvr>
                                        <p:cTn id="49" dur="1000"/>
                                        <p:tgtEl>
                                          <p:spTgt spid="17"/>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0" fill="hold"/>
                                        <p:tgtEl>
                                          <p:spTgt spid="23"/>
                                        </p:tgtEl>
                                        <p:attrNameLst>
                                          <p:attrName>ppt_w</p:attrName>
                                        </p:attrNameLst>
                                      </p:cBhvr>
                                      <p:tavLst>
                                        <p:tav tm="0">
                                          <p:val>
                                            <p:strVal val="#ppt_w*0.70"/>
                                          </p:val>
                                        </p:tav>
                                        <p:tav tm="100000">
                                          <p:val>
                                            <p:strVal val="#ppt_w"/>
                                          </p:val>
                                        </p:tav>
                                      </p:tavLst>
                                    </p:anim>
                                    <p:anim calcmode="lin" valueType="num">
                                      <p:cBhvr>
                                        <p:cTn id="53" dur="1000" fill="hold"/>
                                        <p:tgtEl>
                                          <p:spTgt spid="23"/>
                                        </p:tgtEl>
                                        <p:attrNameLst>
                                          <p:attrName>ppt_h</p:attrName>
                                        </p:attrNameLst>
                                      </p:cBhvr>
                                      <p:tavLst>
                                        <p:tav tm="0">
                                          <p:val>
                                            <p:strVal val="#ppt_h"/>
                                          </p:val>
                                        </p:tav>
                                        <p:tav tm="100000">
                                          <p:val>
                                            <p:strVal val="#ppt_h"/>
                                          </p:val>
                                        </p:tav>
                                      </p:tavLst>
                                    </p:anim>
                                    <p:animEffect transition="in" filter="fade">
                                      <p:cBhvr>
                                        <p:cTn id="5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13" grpId="0"/>
      <p:bldP spid="14" grpId="0"/>
      <p:bldP spid="15" grpId="0"/>
      <p:bldP spid="16" grpId="0"/>
      <p:bldP spid="17"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2"/>
          <a:stretch>
            <a:fillRect/>
          </a:stretch>
        </p:blipFill>
        <p:spPr>
          <a:xfrm flipH="1">
            <a:off x="-28575" y="-36830"/>
            <a:ext cx="12240895" cy="6911340"/>
          </a:xfrm>
          <a:prstGeom prst="rect">
            <a:avLst/>
          </a:prstGeom>
        </p:spPr>
      </p:pic>
      <p:sp>
        <p:nvSpPr>
          <p:cNvPr id="5" name="平行四边形 4"/>
          <p:cNvSpPr/>
          <p:nvPr/>
        </p:nvSpPr>
        <p:spPr>
          <a:xfrm>
            <a:off x="1160145" y="1565275"/>
            <a:ext cx="7379970" cy="3727450"/>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3523615" y="2098675"/>
            <a:ext cx="7561580" cy="3561715"/>
          </a:xfrm>
          <a:prstGeom prst="parallelogram">
            <a:avLst/>
          </a:prstGeom>
          <a:solidFill>
            <a:srgbClr val="7438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1"/>
          <p:cNvSpPr>
            <a:spLocks noChangeArrowheads="1"/>
          </p:cNvSpPr>
          <p:nvPr/>
        </p:nvSpPr>
        <p:spPr bwMode="auto">
          <a:xfrm>
            <a:off x="4640479" y="3106249"/>
            <a:ext cx="727831" cy="727831"/>
          </a:xfrm>
          <a:prstGeom prst="roundRect">
            <a:avLst/>
          </a:prstGeom>
          <a:noFill/>
        </p:spPr>
        <p:style>
          <a:lnRef idx="3">
            <a:schemeClr val="lt1"/>
          </a:lnRef>
          <a:fillRef idx="1">
            <a:schemeClr val="accent3"/>
          </a:fillRef>
          <a:effectRef idx="1">
            <a:schemeClr val="accent3"/>
          </a:effectRef>
          <a:fontRef idx="minor">
            <a:schemeClr val="lt1"/>
          </a:fontRef>
        </p:style>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2000">
              <a:solidFill>
                <a:srgbClr val="43A13A"/>
              </a:solidFill>
            </a:endParaRPr>
          </a:p>
        </p:txBody>
      </p:sp>
      <p:sp>
        <p:nvSpPr>
          <p:cNvPr id="20" name="TextBox 32"/>
          <p:cNvSpPr txBox="1">
            <a:spLocks noChangeArrowheads="1"/>
          </p:cNvSpPr>
          <p:nvPr/>
        </p:nvSpPr>
        <p:spPr bwMode="auto">
          <a:xfrm>
            <a:off x="4703672" y="3184424"/>
            <a:ext cx="59436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ea typeface="微软雅黑" panose="020B0503020204020204" charset="-122"/>
              </a:rPr>
              <a:t>02</a:t>
            </a:r>
          </a:p>
        </p:txBody>
      </p:sp>
      <p:sp>
        <p:nvSpPr>
          <p:cNvPr id="21" name="矩形 20"/>
          <p:cNvSpPr/>
          <p:nvPr/>
        </p:nvSpPr>
        <p:spPr>
          <a:xfrm>
            <a:off x="5556436" y="3525871"/>
            <a:ext cx="2269211" cy="307777"/>
          </a:xfrm>
          <a:prstGeom prst="rect">
            <a:avLst/>
          </a:prstGeom>
        </p:spPr>
        <p:txBody>
          <a:bodyPr wrap="none">
            <a:spAutoFit/>
          </a:bodyPr>
          <a:lstStyle/>
          <a:p>
            <a:pPr>
              <a:spcBef>
                <a:spcPct val="0"/>
              </a:spcBef>
            </a:pPr>
            <a:r>
              <a:rPr lang="en-US" altLang="zh-CN" sz="1400" dirty="0">
                <a:solidFill>
                  <a:schemeClr val="bg1"/>
                </a:solidFill>
                <a:latin typeface="微软雅黑" panose="020B0503020204020204" charset="-122"/>
                <a:ea typeface="微软雅黑" panose="020B0503020204020204" charset="-122"/>
              </a:rPr>
              <a:t>Please add the title here</a:t>
            </a:r>
          </a:p>
        </p:txBody>
      </p:sp>
      <p:sp>
        <p:nvSpPr>
          <p:cNvPr id="10" name="TextBox 76"/>
          <p:cNvSpPr txBox="1"/>
          <p:nvPr/>
        </p:nvSpPr>
        <p:spPr>
          <a:xfrm>
            <a:off x="5556250" y="3156585"/>
            <a:ext cx="1974850" cy="3683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zh-CN" altLang="en-US" b="1" i="1" dirty="0">
                <a:solidFill>
                  <a:schemeClr val="bg1"/>
                </a:solidFill>
                <a:latin typeface="微软雅黑" panose="020B0503020204020204" charset="-122"/>
                <a:ea typeface="微软雅黑" panose="020B0503020204020204" charset="-122"/>
                <a:sym typeface="+mn-ea"/>
              </a:rPr>
              <a:t>请输入你的标题</a:t>
            </a:r>
          </a:p>
        </p:txBody>
      </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6">
                                            <p:bg/>
                                          </p:spTgt>
                                        </p:tgtEl>
                                        <p:attrNameLst>
                                          <p:attrName>style.visibility</p:attrName>
                                        </p:attrNameLst>
                                      </p:cBhvr>
                                      <p:to>
                                        <p:strVal val="visible"/>
                                      </p:to>
                                    </p:set>
                                    <p:anim calcmode="lin" valueType="num">
                                      <p:cBhvr additive="base">
                                        <p:cTn id="16"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7" dur="500" fill="hold"/>
                                        <p:tgtEl>
                                          <p:spTgt spid="6">
                                            <p:bg/>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nodePh="1">
                                  <p:stCondLst>
                                    <p:cond delay="0"/>
                                  </p:stCondLst>
                                  <p:endCondLst>
                                    <p:cond evt="begin" delay="0">
                                      <p:tn val="18"/>
                                    </p:cond>
                                  </p:end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2000" fill="hold"/>
                                        <p:tgtEl>
                                          <p:spTgt spid="20"/>
                                        </p:tgtEl>
                                        <p:attrNameLst>
                                          <p:attrName>ppt_w</p:attrName>
                                        </p:attrNameLst>
                                      </p:cBhvr>
                                      <p:tavLst>
                                        <p:tav tm="0">
                                          <p:val>
                                            <p:fltVal val="0"/>
                                          </p:val>
                                        </p:tav>
                                        <p:tav tm="100000">
                                          <p:val>
                                            <p:strVal val="#ppt_w"/>
                                          </p:val>
                                        </p:tav>
                                      </p:tavLst>
                                    </p:anim>
                                    <p:anim calcmode="lin" valueType="num">
                                      <p:cBhvr>
                                        <p:cTn id="31" dur="2000" fill="hold"/>
                                        <p:tgtEl>
                                          <p:spTgt spid="20"/>
                                        </p:tgtEl>
                                        <p:attrNameLst>
                                          <p:attrName>ppt_h</p:attrName>
                                        </p:attrNameLst>
                                      </p:cBhvr>
                                      <p:tavLst>
                                        <p:tav tm="0">
                                          <p:val>
                                            <p:fltVal val="0"/>
                                          </p:val>
                                        </p:tav>
                                        <p:tav tm="100000">
                                          <p:val>
                                            <p:strVal val="#ppt_h"/>
                                          </p:val>
                                        </p:tav>
                                      </p:tavLst>
                                    </p:anim>
                                    <p:animEffect transition="in" filter="fade">
                                      <p:cBhvr>
                                        <p:cTn id="32" dur="20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000" fill="hold"/>
                                        <p:tgtEl>
                                          <p:spTgt spid="21"/>
                                        </p:tgtEl>
                                        <p:attrNameLst>
                                          <p:attrName>ppt_w</p:attrName>
                                        </p:attrNameLst>
                                      </p:cBhvr>
                                      <p:tavLst>
                                        <p:tav tm="0">
                                          <p:val>
                                            <p:fltVal val="0"/>
                                          </p:val>
                                        </p:tav>
                                        <p:tav tm="100000">
                                          <p:val>
                                            <p:strVal val="#ppt_w"/>
                                          </p:val>
                                        </p:tav>
                                      </p:tavLst>
                                    </p:anim>
                                    <p:anim calcmode="lin" valueType="num">
                                      <p:cBhvr>
                                        <p:cTn id="36" dur="2000" fill="hold"/>
                                        <p:tgtEl>
                                          <p:spTgt spid="21"/>
                                        </p:tgtEl>
                                        <p:attrNameLst>
                                          <p:attrName>ppt_h</p:attrName>
                                        </p:attrNameLst>
                                      </p:cBhvr>
                                      <p:tavLst>
                                        <p:tav tm="0">
                                          <p:val>
                                            <p:fltVal val="0"/>
                                          </p:val>
                                        </p:tav>
                                        <p:tav tm="100000">
                                          <p:val>
                                            <p:strVal val="#ppt_h"/>
                                          </p:val>
                                        </p:tav>
                                      </p:tavLst>
                                    </p:anim>
                                    <p:animEffect transition="in" filter="fade">
                                      <p:cBhvr>
                                        <p:cTn id="37" dur="20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9" grpId="0" bldLvl="0" animBg="1"/>
      <p:bldP spid="20" grpId="0"/>
      <p:bldP spid="21" grpId="0"/>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45795" y="248920"/>
            <a:ext cx="4531360" cy="669925"/>
          </a:xfrm>
          <a:prstGeom prst="parallelogram">
            <a:avLst/>
          </a:prstGeom>
          <a:solidFill>
            <a:srgbClr val="74382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Entry_1">
            <a:hlinkClick r:id="rId3" action="ppaction://hlinksldjump"/>
          </p:cNvPr>
          <p:cNvSpPr>
            <a:spLocks noChangeArrowheads="1"/>
          </p:cNvSpPr>
          <p:nvPr>
            <p:custDataLst>
              <p:tags r:id="rId1"/>
            </p:custDataLst>
          </p:nvPr>
        </p:nvSpPr>
        <p:spPr bwMode="auto">
          <a:xfrm>
            <a:off x="57150" y="248920"/>
            <a:ext cx="4041140" cy="6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84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30000"/>
              </a:lnSpc>
              <a:spcBef>
                <a:spcPct val="0"/>
              </a:spcBef>
              <a:buNone/>
            </a:pPr>
            <a:r>
              <a:rPr lang="en-US" altLang="zh-CN" sz="2800" i="1" dirty="0">
                <a:solidFill>
                  <a:schemeClr val="bg1"/>
                </a:solidFill>
                <a:latin typeface="Nyala" panose="02000504070300020003" pitchFamily="2" charset="0"/>
                <a:ea typeface="方正宋刻本秀楷简体" panose="02000000000000000000" pitchFamily="2" charset="-122"/>
              </a:rPr>
              <a:t>ADD YOUR TITLE HERE</a:t>
            </a:r>
            <a:endParaRPr lang="zh-CN" altLang="en-US" sz="2800" i="1" dirty="0">
              <a:solidFill>
                <a:schemeClr val="bg1"/>
              </a:solidFill>
              <a:latin typeface="Nyala" panose="02000504070300020003" pitchFamily="2" charset="0"/>
              <a:ea typeface="方正宋刻本秀楷简体" panose="02000000000000000000" pitchFamily="2" charset="-122"/>
            </a:endParaRPr>
          </a:p>
        </p:txBody>
      </p:sp>
      <p:pic>
        <p:nvPicPr>
          <p:cNvPr id="2" name="图片 1"/>
          <p:cNvPicPr>
            <a:picLocks noChangeAspect="1"/>
          </p:cNvPicPr>
          <p:nvPr/>
        </p:nvPicPr>
        <p:blipFill>
          <a:blip r:embed="rId4"/>
          <a:stretch>
            <a:fillRect/>
          </a:stretch>
        </p:blipFill>
        <p:spPr>
          <a:xfrm>
            <a:off x="6587490" y="375285"/>
            <a:ext cx="4848860" cy="3233420"/>
          </a:xfrm>
          <a:prstGeom prst="rect">
            <a:avLst/>
          </a:prstGeom>
        </p:spPr>
      </p:pic>
      <p:pic>
        <p:nvPicPr>
          <p:cNvPr id="3" name="图片 2"/>
          <p:cNvPicPr>
            <a:picLocks noChangeAspect="1"/>
          </p:cNvPicPr>
          <p:nvPr/>
        </p:nvPicPr>
        <p:blipFill>
          <a:blip r:embed="rId5"/>
          <a:stretch>
            <a:fillRect/>
          </a:stretch>
        </p:blipFill>
        <p:spPr>
          <a:xfrm>
            <a:off x="6688455" y="3882390"/>
            <a:ext cx="4389755" cy="2807970"/>
          </a:xfrm>
          <a:prstGeom prst="rect">
            <a:avLst/>
          </a:prstGeom>
        </p:spPr>
      </p:pic>
      <p:grpSp>
        <p:nvGrpSpPr>
          <p:cNvPr id="22" name="组合 21"/>
          <p:cNvGrpSpPr/>
          <p:nvPr/>
        </p:nvGrpSpPr>
        <p:grpSpPr>
          <a:xfrm>
            <a:off x="1124568" y="1942855"/>
            <a:ext cx="4405356" cy="3277714"/>
            <a:chOff x="6019121" y="1945748"/>
            <a:chExt cx="5184775" cy="3857625"/>
          </a:xfrm>
          <a:solidFill>
            <a:schemeClr val="bg2">
              <a:lumMod val="25000"/>
            </a:schemeClr>
          </a:solidFill>
        </p:grpSpPr>
        <p:sp>
          <p:nvSpPr>
            <p:cNvPr id="23" name="六边形 22"/>
            <p:cNvSpPr/>
            <p:nvPr/>
          </p:nvSpPr>
          <p:spPr>
            <a:xfrm>
              <a:off x="6884308" y="1945748"/>
              <a:ext cx="1836738" cy="1584325"/>
            </a:xfrm>
            <a:prstGeom prst="hexagon">
              <a:avLst/>
            </a:prstGeom>
            <a:solidFill>
              <a:srgbClr val="74382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000" b="1" dirty="0">
                  <a:solidFill>
                    <a:schemeClr val="bg1"/>
                  </a:solidFill>
                </a:rPr>
                <a:t>60%</a:t>
              </a:r>
              <a:endParaRPr lang="zh-CN" altLang="en-US" sz="4000" b="1" dirty="0">
                <a:solidFill>
                  <a:schemeClr val="bg1"/>
                </a:solidFill>
              </a:endParaRPr>
            </a:p>
          </p:txBody>
        </p:sp>
        <p:sp>
          <p:nvSpPr>
            <p:cNvPr id="24" name="六边形 23"/>
            <p:cNvSpPr/>
            <p:nvPr/>
          </p:nvSpPr>
          <p:spPr>
            <a:xfrm>
              <a:off x="8841696" y="3133198"/>
              <a:ext cx="2362200" cy="2038350"/>
            </a:xfrm>
            <a:prstGeom prst="hexagon">
              <a:avLst/>
            </a:prstGeom>
            <a:solidFill>
              <a:srgbClr val="743827"/>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800" b="1" dirty="0">
                  <a:solidFill>
                    <a:schemeClr val="bg1"/>
                  </a:solidFill>
                </a:rPr>
                <a:t>85%</a:t>
              </a:r>
              <a:endParaRPr lang="zh-CN" altLang="en-US" sz="4800" b="1" dirty="0">
                <a:solidFill>
                  <a:schemeClr val="bg1"/>
                </a:solidFill>
              </a:endParaRPr>
            </a:p>
          </p:txBody>
        </p:sp>
        <p:sp>
          <p:nvSpPr>
            <p:cNvPr id="25" name="六边形 24"/>
            <p:cNvSpPr/>
            <p:nvPr/>
          </p:nvSpPr>
          <p:spPr>
            <a:xfrm>
              <a:off x="7255783" y="4539723"/>
              <a:ext cx="1465263" cy="1263650"/>
            </a:xfrm>
            <a:prstGeom prst="hexagon">
              <a:avLst/>
            </a:prstGeom>
            <a:solidFill>
              <a:srgbClr val="381B13">
                <a:alpha val="84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dirty="0">
                  <a:solidFill>
                    <a:schemeClr val="bg1"/>
                  </a:solidFill>
                </a:rPr>
                <a:t>55%</a:t>
              </a:r>
              <a:endParaRPr lang="zh-CN" altLang="en-US" sz="2800" b="1" dirty="0">
                <a:solidFill>
                  <a:schemeClr val="bg1"/>
                </a:solidFill>
              </a:endParaRPr>
            </a:p>
          </p:txBody>
        </p:sp>
        <p:sp>
          <p:nvSpPr>
            <p:cNvPr id="26" name="六边形 25"/>
            <p:cNvSpPr/>
            <p:nvPr/>
          </p:nvSpPr>
          <p:spPr>
            <a:xfrm>
              <a:off x="6019121" y="3691998"/>
              <a:ext cx="1069975" cy="920750"/>
            </a:xfrm>
            <a:prstGeom prst="hexagon">
              <a:avLst/>
            </a:prstGeom>
            <a:solidFill>
              <a:srgbClr val="381B13">
                <a:alpha val="84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a:solidFill>
                    <a:schemeClr val="bg1"/>
                  </a:solidFill>
                </a:rPr>
                <a:t>30%</a:t>
              </a:r>
              <a:endParaRPr lang="zh-CN" altLang="en-US" b="1" dirty="0">
                <a:solidFill>
                  <a:schemeClr val="bg1"/>
                </a:solidFill>
              </a:endParaRPr>
            </a:p>
          </p:txBody>
        </p:sp>
      </p:grpSp>
    </p:spTree>
  </p:cSld>
  <p:clrMapOvr>
    <a:masterClrMapping/>
  </p:clrMapOvr>
  <p:transition advClick="0" advTm="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1"/>
  <p:tag name="KSO_WM_UNIT_ID" val="custom53_34*m_i*1_1"/>
  <p:tag name="KSO_WM_UNIT_CLEAR" val="1"/>
  <p:tag name="KSO_WM_UNIT_LAYERLEVEL" val="1_1"/>
  <p:tag name="KSO_WM_DIAGRAM_GROUP_CODE" val="m1-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2"/>
  <p:tag name="KSO_WM_UNIT_ID" val="custom53_34*m_i*1_2"/>
  <p:tag name="KSO_WM_UNIT_CLEAR" val="1"/>
  <p:tag name="KSO_WM_UNIT_LAYERLEVEL" val="1_1"/>
  <p:tag name="KSO_WM_DIAGRAM_GROUP_CODE" val="m1-2"/>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3"/>
  <p:tag name="KSO_WM_UNIT_ID" val="custom53_34*m_i*1_3"/>
  <p:tag name="KSO_WM_UNIT_CLEAR" val="1"/>
  <p:tag name="KSO_WM_UNIT_LAYERLEVEL" val="1_1"/>
  <p:tag name="KSO_WM_DIAGRAM_GROUP_CODE" val="m1-2"/>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h_f"/>
  <p:tag name="KSO_WM_UNIT_INDEX" val="1_1_1"/>
  <p:tag name="KSO_WM_UNIT_CLEAR" val="1"/>
  <p:tag name="KSO_WM_UNIT_LAYERLEVEL" val="1_1_1"/>
  <p:tag name="KSO_WM_UNIT_VALUE" val="24"/>
  <p:tag name="KSO_WM_UNIT_HIGHLIGHT" val="0"/>
  <p:tag name="KSO_WM_UNIT_COMPATIBLE" val="0"/>
  <p:tag name="KSO_WM_UNIT_ID" val="custom53_34*m_h_f*1_1_1"/>
  <p:tag name="KSO_WM_UNIT_PRESET_TEXT_INDEX" val="2"/>
  <p:tag name="KSO_WM_UNIT_PRESET_TEXT_LEN" val="9"/>
  <p:tag name="KSO_WM_DIAGRAM_GROUP_CODE" val="m1-2"/>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4"/>
  <p:tag name="KSO_WM_UNIT_ID" val="custom53_34*m_i*1_4"/>
  <p:tag name="KSO_WM_UNIT_CLEAR" val="1"/>
  <p:tag name="KSO_WM_UNIT_LAYERLEVEL" val="1_1"/>
  <p:tag name="KSO_WM_DIAGRAM_GROUP_CODE" val="m1-2"/>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5"/>
  <p:tag name="KSO_WM_UNIT_ID" val="custom53_34*m_i*1_5"/>
  <p:tag name="KSO_WM_UNIT_CLEAR" val="1"/>
  <p:tag name="KSO_WM_UNIT_LAYERLEVEL" val="1_1"/>
  <p:tag name="KSO_WM_DIAGRAM_GROUP_CODE" val="m1-2"/>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h_f"/>
  <p:tag name="KSO_WM_UNIT_INDEX" val="1_3_1"/>
  <p:tag name="KSO_WM_UNIT_CLEAR" val="1"/>
  <p:tag name="KSO_WM_UNIT_LAYERLEVEL" val="1_1_1"/>
  <p:tag name="KSO_WM_UNIT_VALUE" val="24"/>
  <p:tag name="KSO_WM_UNIT_HIGHLIGHT" val="0"/>
  <p:tag name="KSO_WM_UNIT_COMPATIBLE" val="0"/>
  <p:tag name="KSO_WM_UNIT_ID" val="custom53_34*m_h_f*1_3_1"/>
  <p:tag name="KSO_WM_UNIT_PRESET_TEXT_INDEX" val="2"/>
  <p:tag name="KSO_WM_UNIT_PRESET_TEXT_LEN" val="9"/>
  <p:tag name="KSO_WM_DIAGRAM_GROUP_CODE" val="m1-2"/>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6"/>
  <p:tag name="KSO_WM_UNIT_ID" val="custom53_34*m_i*1_6"/>
  <p:tag name="KSO_WM_UNIT_CLEAR" val="1"/>
  <p:tag name="KSO_WM_UNIT_LAYERLEVEL" val="1_1"/>
  <p:tag name="KSO_WM_DIAGRAM_GROUP_CODE" val="m1-2"/>
</p:tagLst>
</file>

<file path=ppt/tags/tag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7"/>
  <p:tag name="KSO_WM_UNIT_ID" val="custom53_34*m_i*1_7"/>
  <p:tag name="KSO_WM_UNIT_CLEAR" val="1"/>
  <p:tag name="KSO_WM_UNIT_LAYERLEVEL" val="1_1"/>
  <p:tag name="KSO_WM_DIAGRAM_GROUP_CODE" val="m1-2"/>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h_f"/>
  <p:tag name="KSO_WM_UNIT_INDEX" val="1_5_1"/>
  <p:tag name="KSO_WM_UNIT_CLEAR" val="1"/>
  <p:tag name="KSO_WM_UNIT_LAYERLEVEL" val="1_1_1"/>
  <p:tag name="KSO_WM_UNIT_VALUE" val="24"/>
  <p:tag name="KSO_WM_UNIT_HIGHLIGHT" val="0"/>
  <p:tag name="KSO_WM_UNIT_COMPATIBLE" val="0"/>
  <p:tag name="KSO_WM_UNIT_ID" val="custom53_34*m_h_f*1_5_1"/>
  <p:tag name="KSO_WM_UNIT_PRESET_TEXT_INDEX" val="2"/>
  <p:tag name="KSO_WM_UNIT_PRESET_TEXT_LEN" val="9"/>
  <p:tag name="KSO_WM_DIAGRAM_GROUP_CODE" val="m1-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8"/>
  <p:tag name="KSO_WM_UNIT_ID" val="custom53_34*m_i*1_8"/>
  <p:tag name="KSO_WM_UNIT_CLEAR" val="1"/>
  <p:tag name="KSO_WM_UNIT_LAYERLEVEL" val="1_1"/>
  <p:tag name="KSO_WM_DIAGRAM_GROUP_CODE" val="m1-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9"/>
  <p:tag name="KSO_WM_UNIT_ID" val="custom53_34*m_i*1_9"/>
  <p:tag name="KSO_WM_UNIT_CLEAR" val="1"/>
  <p:tag name="KSO_WM_UNIT_LAYERLEVEL" val="1_1"/>
  <p:tag name="KSO_WM_DIAGRAM_GROUP_CODE" val="m1-2"/>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h_f"/>
  <p:tag name="KSO_WM_UNIT_INDEX" val="1_2_1"/>
  <p:tag name="KSO_WM_UNIT_CLEAR" val="1"/>
  <p:tag name="KSO_WM_UNIT_LAYERLEVEL" val="1_1_1"/>
  <p:tag name="KSO_WM_UNIT_VALUE" val="24"/>
  <p:tag name="KSO_WM_UNIT_HIGHLIGHT" val="0"/>
  <p:tag name="KSO_WM_UNIT_COMPATIBLE" val="0"/>
  <p:tag name="KSO_WM_UNIT_ID" val="custom53_34*m_h_f*1_2_1"/>
  <p:tag name="KSO_WM_UNIT_PRESET_TEXT_INDEX" val="2"/>
  <p:tag name="KSO_WM_UNIT_PRESET_TEXT_LEN" val="9"/>
  <p:tag name="KSO_WM_DIAGRAM_GROUP_CODE" val="m1-2"/>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10"/>
  <p:tag name="KSO_WM_UNIT_ID" val="custom53_34*m_i*1_10"/>
  <p:tag name="KSO_WM_UNIT_CLEAR" val="1"/>
  <p:tag name="KSO_WM_UNIT_LAYERLEVEL" val="1_1"/>
  <p:tag name="KSO_WM_DIAGRAM_GROUP_CODE" val="m1-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11"/>
  <p:tag name="KSO_WM_UNIT_ID" val="custom53_34*m_i*1_11"/>
  <p:tag name="KSO_WM_UNIT_CLEAR" val="1"/>
  <p:tag name="KSO_WM_UNIT_LAYERLEVEL" val="1_1"/>
  <p:tag name="KSO_WM_DIAGRAM_GROUP_CODE" val="m1-2"/>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h_f"/>
  <p:tag name="KSO_WM_UNIT_INDEX" val="1_4_1"/>
  <p:tag name="KSO_WM_UNIT_CLEAR" val="1"/>
  <p:tag name="KSO_WM_UNIT_LAYERLEVEL" val="1_1_1"/>
  <p:tag name="KSO_WM_UNIT_VALUE" val="24"/>
  <p:tag name="KSO_WM_UNIT_HIGHLIGHT" val="0"/>
  <p:tag name="KSO_WM_UNIT_COMPATIBLE" val="0"/>
  <p:tag name="KSO_WM_UNIT_ID" val="custom53_34*m_h_f*1_4_1"/>
  <p:tag name="KSO_WM_UNIT_PRESET_TEXT_INDEX" val="2"/>
  <p:tag name="KSO_WM_UNIT_PRESET_TEXT_LEN" val="9"/>
  <p:tag name="KSO_WM_DIAGRAM_GROUP_CODE" val="m1-2"/>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12"/>
  <p:tag name="KSO_WM_UNIT_ID" val="custom53_34*m_i*1_12"/>
  <p:tag name="KSO_WM_UNIT_CLEAR" val="1"/>
  <p:tag name="KSO_WM_UNIT_LAYERLEVEL" val="1_1"/>
  <p:tag name="KSO_WM_DIAGRAM_GROUP_CODE" val="m1-2"/>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i"/>
  <p:tag name="KSO_WM_UNIT_INDEX" val="1_13"/>
  <p:tag name="KSO_WM_UNIT_ID" val="custom53_34*m_i*1_13"/>
  <p:tag name="KSO_WM_UNIT_CLEAR" val="1"/>
  <p:tag name="KSO_WM_UNIT_LAYERLEVEL" val="1_1"/>
  <p:tag name="KSO_WM_DIAGRAM_GROUP_CODE" val="m1-2"/>
</p:tagLst>
</file>

<file path=ppt/tags/tag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53"/>
  <p:tag name="KSO_WM_UNIT_TYPE" val="m_h_f"/>
  <p:tag name="KSO_WM_UNIT_INDEX" val="1_6_1"/>
  <p:tag name="KSO_WM_UNIT_CLEAR" val="1"/>
  <p:tag name="KSO_WM_UNIT_LAYERLEVEL" val="1_1_1"/>
  <p:tag name="KSO_WM_UNIT_VALUE" val="24"/>
  <p:tag name="KSO_WM_UNIT_HIGHLIGHT" val="0"/>
  <p:tag name="KSO_WM_UNIT_COMPATIBLE" val="0"/>
  <p:tag name="KSO_WM_UNIT_ID" val="custom53_34*m_h_f*1_6_1"/>
  <p:tag name="KSO_WM_UNIT_PRESET_TEXT_INDEX" val="2"/>
  <p:tag name="KSO_WM_UNIT_PRESET_TEXT_LEN" val="9"/>
  <p:tag name="KSO_WM_DIAGRAM_GROUP_CODE" val="m1-2"/>
</p:tagLst>
</file>

<file path=ppt/tags/tag31.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403161633"/>
  <p:tag name="MH_LIBRARY" val="CONTENTS"/>
  <p:tag name="MH_TYPE" val="ENTRY"/>
  <p:tag name="ID" val="547141"/>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宽屏</PresentationFormat>
  <Paragraphs>197</Paragraphs>
  <Slides>22</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Das Reicht Gut Regular</vt:lpstr>
      <vt:lpstr>DFGothic-EB</vt:lpstr>
      <vt:lpstr>Impact MT Std</vt:lpstr>
      <vt:lpstr>方正兰亭黑简体</vt:lpstr>
      <vt:lpstr>方正姚体</vt:lpstr>
      <vt:lpstr>宋体</vt:lpstr>
      <vt:lpstr>微软雅黑</vt:lpstr>
      <vt:lpstr>微软雅黑 Light</vt:lpstr>
      <vt:lpstr>Arial</vt:lpstr>
      <vt:lpstr>Calibri</vt:lpstr>
      <vt:lpstr>Calibri Light</vt:lpstr>
      <vt:lpstr>Nyala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咖啡主题PPT模版</dc:title>
  <dc:creator/>
  <cp:lastModifiedBy>天 下</cp:lastModifiedBy>
  <cp:revision>3</cp:revision>
  <dcterms:created xsi:type="dcterms:W3CDTF">2017-11-08T07:47:00Z</dcterms:created>
  <dcterms:modified xsi:type="dcterms:W3CDTF">2021-01-05T11:18:22Z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